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C02AB890-6F36-4CEA-8427-2BE05CE1CC38}"/>
</file>

<file path=customXml/itemProps2.xml><?xml version="1.0" encoding="utf-8"?>
<ds:datastoreItem xmlns:ds="http://schemas.openxmlformats.org/officeDocument/2006/customXml" ds:itemID="{17C99CDA-FF99-422D-98BC-2F3680F8A260}"/>
</file>

<file path=customXml/itemProps3.xml><?xml version="1.0" encoding="utf-8"?>
<ds:datastoreItem xmlns:ds="http://schemas.openxmlformats.org/officeDocument/2006/customXml" ds:itemID="{77171AA0-6C07-44C5-B35A-1EE7BA88FA94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