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A22BCAD4-FD55-4DE4-A9BF-E4F8FE8D5136}"/>
</file>

<file path=customXml/itemProps2.xml><?xml version="1.0" encoding="utf-8"?>
<ds:datastoreItem xmlns:ds="http://schemas.openxmlformats.org/officeDocument/2006/customXml" ds:itemID="{52E29134-FE50-407E-AF36-BE4EC7789355}"/>
</file>

<file path=customXml/itemProps3.xml><?xml version="1.0" encoding="utf-8"?>
<ds:datastoreItem xmlns:ds="http://schemas.openxmlformats.org/officeDocument/2006/customXml" ds:itemID="{8EE2894B-022D-4AA4-9801-75CB78522DD0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