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A10D890-6B20-46F9-ABB9-B8BBBB832D10}"/>
</file>

<file path=customXml/itemProps2.xml><?xml version="1.0" encoding="utf-8"?>
<ds:datastoreItem xmlns:ds="http://schemas.openxmlformats.org/officeDocument/2006/customXml" ds:itemID="{2764502F-2704-475F-AD37-5E8688D024DC}"/>
</file>

<file path=customXml/itemProps3.xml><?xml version="1.0" encoding="utf-8"?>
<ds:datastoreItem xmlns:ds="http://schemas.openxmlformats.org/officeDocument/2006/customXml" ds:itemID="{81DB2AD5-534D-4E06-B6A1-B015BD23E5AA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