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00D80E1-721D-4522-9D27-A769A6749ED6}"/>
</file>

<file path=customXml/itemProps2.xml><?xml version="1.0" encoding="utf-8"?>
<ds:datastoreItem xmlns:ds="http://schemas.openxmlformats.org/officeDocument/2006/customXml" ds:itemID="{BBE138D6-FF73-4ADA-9A48-956961E62892}"/>
</file>

<file path=customXml/itemProps3.xml><?xml version="1.0" encoding="utf-8"?>
<ds:datastoreItem xmlns:ds="http://schemas.openxmlformats.org/officeDocument/2006/customXml" ds:itemID="{B9075383-AFD2-4211-B0F7-D2A9D0A81EBC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