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66A7F6D-E7BD-44D7-B99E-B871DD5609C2}"/>
</file>

<file path=customXml/itemProps2.xml><?xml version="1.0" encoding="utf-8"?>
<ds:datastoreItem xmlns:ds="http://schemas.openxmlformats.org/officeDocument/2006/customXml" ds:itemID="{5ABC4B83-A641-4270-A8A4-CFAEF932A924}"/>
</file>

<file path=customXml/itemProps3.xml><?xml version="1.0" encoding="utf-8"?>
<ds:datastoreItem xmlns:ds="http://schemas.openxmlformats.org/officeDocument/2006/customXml" ds:itemID="{18319466-2319-4349-961E-4F2B9F664355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