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562909AA-F810-467A-9EA3-990505B3210B}"/>
</file>

<file path=customXml/itemProps2.xml><?xml version="1.0" encoding="utf-8"?>
<ds:datastoreItem xmlns:ds="http://schemas.openxmlformats.org/officeDocument/2006/customXml" ds:itemID="{D7715946-0113-472E-BC50-8368FE138746}"/>
</file>

<file path=customXml/itemProps3.xml><?xml version="1.0" encoding="utf-8"?>
<ds:datastoreItem xmlns:ds="http://schemas.openxmlformats.org/officeDocument/2006/customXml" ds:itemID="{612F6D01-919C-43C1-90E8-4FF124608227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