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A34E603D-5407-4D14-BD5E-87F737343D3C}"/>
</file>

<file path=customXml/itemProps2.xml><?xml version="1.0" encoding="utf-8"?>
<ds:datastoreItem xmlns:ds="http://schemas.openxmlformats.org/officeDocument/2006/customXml" ds:itemID="{DEA05AAB-CD36-4D2D-A62E-F13801B034A8}"/>
</file>

<file path=customXml/itemProps3.xml><?xml version="1.0" encoding="utf-8"?>
<ds:datastoreItem xmlns:ds="http://schemas.openxmlformats.org/officeDocument/2006/customXml" ds:itemID="{DEA8520D-7657-4CD0-81D6-A0FB68417C38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