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4F3F017-B1F2-4B4E-99A8-9471F7F0B012}"/>
</file>

<file path=customXml/itemProps2.xml><?xml version="1.0" encoding="utf-8"?>
<ds:datastoreItem xmlns:ds="http://schemas.openxmlformats.org/officeDocument/2006/customXml" ds:itemID="{52724F79-0DE7-483C-8C74-38527FD1EA7E}"/>
</file>

<file path=customXml/itemProps3.xml><?xml version="1.0" encoding="utf-8"?>
<ds:datastoreItem xmlns:ds="http://schemas.openxmlformats.org/officeDocument/2006/customXml" ds:itemID="{5492B44B-9AED-43E8-B6C8-0967914CA7A2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