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5F08EC2-26C5-4356-9B64-9FFA08646930}"/>
</file>

<file path=customXml/itemProps2.xml><?xml version="1.0" encoding="utf-8"?>
<ds:datastoreItem xmlns:ds="http://schemas.openxmlformats.org/officeDocument/2006/customXml" ds:itemID="{8326B926-F98B-4028-A33A-1076270E6731}"/>
</file>

<file path=customXml/itemProps3.xml><?xml version="1.0" encoding="utf-8"?>
<ds:datastoreItem xmlns:ds="http://schemas.openxmlformats.org/officeDocument/2006/customXml" ds:itemID="{42D1CDB2-68BA-4C30-AB0B-E1BAB36EC9E5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