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9F0AAFE3-671F-4DC7-B719-CA666E6406F8}"/>
</file>

<file path=customXml/itemProps2.xml><?xml version="1.0" encoding="utf-8"?>
<ds:datastoreItem xmlns:ds="http://schemas.openxmlformats.org/officeDocument/2006/customXml" ds:itemID="{62DA6878-7D0B-47D3-ADA0-2B30E8265E42}"/>
</file>

<file path=customXml/itemProps3.xml><?xml version="1.0" encoding="utf-8"?>
<ds:datastoreItem xmlns:ds="http://schemas.openxmlformats.org/officeDocument/2006/customXml" ds:itemID="{161B8206-E1D0-48C2-90BD-B58CA1B791F6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