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14F5BF7-917B-473F-BC76-535F32A5990E}"/>
</file>

<file path=customXml/itemProps2.xml><?xml version="1.0" encoding="utf-8"?>
<ds:datastoreItem xmlns:ds="http://schemas.openxmlformats.org/officeDocument/2006/customXml" ds:itemID="{E0F910CE-C50D-45AB-A838-834680362204}"/>
</file>

<file path=customXml/itemProps3.xml><?xml version="1.0" encoding="utf-8"?>
<ds:datastoreItem xmlns:ds="http://schemas.openxmlformats.org/officeDocument/2006/customXml" ds:itemID="{3E696238-0D2E-4D81-A95D-A51DD5135FF9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