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B23894A-0D10-40F6-AB7D-B3CB8F136641}"/>
</file>

<file path=customXml/itemProps2.xml><?xml version="1.0" encoding="utf-8"?>
<ds:datastoreItem xmlns:ds="http://schemas.openxmlformats.org/officeDocument/2006/customXml" ds:itemID="{D3982862-F48E-4AA6-9A24-062E9BDED356}"/>
</file>

<file path=customXml/itemProps3.xml><?xml version="1.0" encoding="utf-8"?>
<ds:datastoreItem xmlns:ds="http://schemas.openxmlformats.org/officeDocument/2006/customXml" ds:itemID="{DE3E029D-EA5E-40F2-A24C-B1D11FEFDED7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