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C222B08A-F6F7-4585-B4CA-5B6142F4FC2F}"/>
</file>

<file path=customXml/itemProps2.xml><?xml version="1.0" encoding="utf-8"?>
<ds:datastoreItem xmlns:ds="http://schemas.openxmlformats.org/officeDocument/2006/customXml" ds:itemID="{F552823A-C685-40EE-9565-7C7C70A9B47C}"/>
</file>

<file path=customXml/itemProps3.xml><?xml version="1.0" encoding="utf-8"?>
<ds:datastoreItem xmlns:ds="http://schemas.openxmlformats.org/officeDocument/2006/customXml" ds:itemID="{78B89681-581D-4800-8985-1414A478BB39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