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3"/>
  </p:sldMasterIdLst>
  <p:notesMasterIdLst>
    <p:notesMasterId r:id="rId20"/>
  </p:notesMasterIdLst>
  <p:sldIdLst>
    <p:sldId id="294" r:id="rId4"/>
    <p:sldId id="295" r:id="rId5"/>
    <p:sldId id="297" r:id="rId6"/>
    <p:sldId id="343" r:id="rId7"/>
    <p:sldId id="349" r:id="rId8"/>
    <p:sldId id="298" r:id="rId9"/>
    <p:sldId id="341" r:id="rId10"/>
    <p:sldId id="366" r:id="rId11"/>
    <p:sldId id="350" r:id="rId12"/>
    <p:sldId id="373" r:id="rId13"/>
    <p:sldId id="368" r:id="rId14"/>
    <p:sldId id="369" r:id="rId15"/>
    <p:sldId id="372" r:id="rId16"/>
    <p:sldId id="321" r:id="rId17"/>
    <p:sldId id="359" r:id="rId18"/>
    <p:sldId id="313" r:id="rId19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Sitka Subheading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C0008E"/>
    <a:srgbClr val="FF0101"/>
    <a:srgbClr val="F8EB8C"/>
    <a:srgbClr val="ECD098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2705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B36260F-5C54-4C2C-AF3C-B8526EB212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CEF141C-D3D6-41F1-B846-13E8B2B499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3EB27FF-5E3E-4EA2-B777-7008C3DE11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C2CC655B-3616-4EF4-B2C8-B6D20E279D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CED6C9D4-41B7-4E54-820A-7C0464A0BA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B3096FF1-6C94-4F26-AB6B-693829A8A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70C858-AEC9-4BA0-B8F6-3576A253E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D14A75-B3CE-4D2F-AB98-7D98001BA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07867-C940-485E-B823-60FD054A8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825F48-E292-463A-8450-A7065A713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409E-F057-4174-81C6-0D7FB009F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75104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F87E73-7755-4EA1-B88E-5C7ED8D58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A63730-2195-4835-8237-FEFE8B655E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0E8428-C3D8-4FD1-8D18-0FDB83CF1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82EF-ECEB-4A32-BD4E-DD3F09DB8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2244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827D25-58A7-4BBE-ABE4-7F45D0EC7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D7DDF-9E5E-4B6F-9FE5-8DE7872CA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365B9A-89C3-42AA-A62C-0240E5DAD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DE89-1979-47D3-AA81-3FBA3DDF7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2460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8492F5-6E12-4F5D-890D-CA85D742A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999DE-EC60-4FD2-BB20-8632D87D4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F1BFF8-40D6-427D-993B-C82F591BD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B4214-85CE-4418-AB4C-7FB67F04B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8203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F6C57-A3C3-47B5-B6C2-9ACDD75C9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A5215B-B32B-4053-A8E1-9A73DA0DF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4017DA-93D9-4527-9F06-DAA227894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4608-AF79-4FB7-85C4-CA735B572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4206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E279A-CA15-46B2-9110-408375D25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8A794-92F5-4882-A716-239F187F9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B13514-FE01-4ADF-BD73-7B0C7B295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3CF6-B5B5-4EDD-8A64-C0C3625FE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044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6AB36E-5626-4F87-A8CA-20CCF576B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D195E3-26DB-4699-9349-911DFE6CA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E9743A-810F-4A0E-9799-AC240C347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2B04-0E93-4CF8-93A0-682BB3BF8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86657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7B5F9D-FBBE-4CD5-B9E1-63EABF713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64E4D-0434-435D-81E9-805EB2F56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B19D52-F481-4A9C-9EF1-A7CB297BC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F503A-E1A7-4FFF-AFC9-0A56B32B1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4312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2E65CE-3A08-433B-9E26-91E5B7BB1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2FEA8A-F30A-42E8-A865-9D1C8509C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ABAE60-9093-44AA-AAFF-1742E1EBB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5389-76F7-4B6E-8E1A-53CC3D294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6344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CA7CF-CE1A-4E35-9799-2786E29AB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56971-D2CC-4521-A1E1-C66C5F1B7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E4D0D-BA77-42B8-8444-A6BA177DA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553F-C926-4659-9E8D-77DA8377D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04151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1A92C-088C-4E15-AE33-2431E39AF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0AF313-CD6A-4563-9FD4-6211AA5FF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A0AB0-D490-4C52-A0E9-388552E2A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013C3-F4A2-4F07-87CF-79DC0AC23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01902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6C996C-DB62-4B7C-BA87-995838AF2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9F1EC1-9B41-433B-81F7-8B6962827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3CCED27F-1FEA-447E-9BCB-03371A25E9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2C2B68B6-AEC0-43E0-8A54-E7C18A1C61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8F38AA8-F77C-4BCE-BEEE-14457BD37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E5AC9F-898C-4842-A770-4E9988434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Nh&#7851;n\4%20&#273;t%20-1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Nh&#7851;n\&#273;t%20b&#7909;ng%20-%201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5%20&#273;t%20l&#7899;p%201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Nh&#7851;n\.D&#226;n%20v&#361;%20r&#7917;a%20tay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VI&#7878;T%20NAM%20&#416;I%20&#272;&#193;NH%20BAY%20COVID%20_%20CoronaSong_%20Viet%20nam%20oi%20Danh%20bay%20Corona_L&#7901;i%20b&#224;i%20h&#225;t%20Vi&#7879;t%20Nam%20&#417;i..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Kh&#7903;i%20&#273;&#7897;ng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>
            <a:extLst>
              <a:ext uri="{FF2B5EF4-FFF2-40B4-BE49-F238E27FC236}">
                <a16:creationId xmlns:a16="http://schemas.microsoft.com/office/drawing/2014/main" id="{8683E456-35DF-45A8-BCB6-D6E0962C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38338"/>
            <a:ext cx="674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5" name="Text Box 17">
            <a:extLst>
              <a:ext uri="{FF2B5EF4-FFF2-40B4-BE49-F238E27FC236}">
                <a16:creationId xmlns:a16="http://schemas.microsoft.com/office/drawing/2014/main" id="{93170DDA-6020-4B0A-85BF-A70E0722F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028700"/>
            <a:ext cx="68008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CẦU GIẤY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YÊN</a:t>
            </a:r>
          </a:p>
        </p:txBody>
      </p:sp>
      <p:sp>
        <p:nvSpPr>
          <p:cNvPr id="3076" name="TextBox 9">
            <a:extLst>
              <a:ext uri="{FF2B5EF4-FFF2-40B4-BE49-F238E27FC236}">
                <a16:creationId xmlns:a16="http://schemas.microsoft.com/office/drawing/2014/main" id="{F00CABDC-7E0B-413A-8940-7D5C5E90F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3929063"/>
            <a:ext cx="58705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8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Phùng Thị Nhẫn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đt -1.mp4">
            <a:hlinkClick r:id="" action="ppaction://media"/>
            <a:extLst>
              <a:ext uri="{FF2B5EF4-FFF2-40B4-BE49-F238E27FC236}">
                <a16:creationId xmlns:a16="http://schemas.microsoft.com/office/drawing/2014/main" id="{8374CBFB-1344-4F29-9D47-0F6E52E1293D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8A35-A391-41BC-96E4-93256C44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HỌC ĐỘNG TÁC BỤNG</a:t>
            </a:r>
          </a:p>
          <a:p>
            <a:pPr marL="0" indent="0" algn="just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ngửa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TTCB</a:t>
            </a:r>
          </a:p>
          <a:p>
            <a:pPr marL="0" indent="0" algn="just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5,6,7,8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just">
              <a:buFontTx/>
              <a:buChar char="-"/>
              <a:defRPr/>
            </a:pP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t bụng - 1.mp4">
            <a:hlinkClick r:id="" action="ppaction://media"/>
            <a:extLst>
              <a:ext uri="{FF2B5EF4-FFF2-40B4-BE49-F238E27FC236}">
                <a16:creationId xmlns:a16="http://schemas.microsoft.com/office/drawing/2014/main" id="{A19D3590-DDBC-47B6-BEB1-0940C333ECCB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" y="-28575"/>
            <a:ext cx="9182100" cy="68865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10EA868-22C7-4CD0-937F-B58822836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KẾT HỢP 5 ĐỘNG TÁC</a:t>
            </a:r>
          </a:p>
        </p:txBody>
      </p:sp>
      <p:pic>
        <p:nvPicPr>
          <p:cNvPr id="3" name="5 đt lớp 1.mp4">
            <a:hlinkClick r:id="" action="ppaction://media"/>
            <a:extLst>
              <a:ext uri="{FF2B5EF4-FFF2-40B4-BE49-F238E27FC236}">
                <a16:creationId xmlns:a16="http://schemas.microsoft.com/office/drawing/2014/main" id="{8591A648-D404-4350-AA8F-5471E9261414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65163"/>
            <a:ext cx="8258175" cy="61928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>
            <a:extLst>
              <a:ext uri="{FF2B5EF4-FFF2-40B4-BE49-F238E27FC236}">
                <a16:creationId xmlns:a16="http://schemas.microsoft.com/office/drawing/2014/main" id="{CF6E4EAF-AB04-43A1-A9F7-03CCA3DFB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24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PHẦN THẢ LỎNG</a:t>
            </a:r>
          </a:p>
        </p:txBody>
      </p:sp>
      <p:pic>
        <p:nvPicPr>
          <p:cNvPr id="4" name=".Dân vũ rửa tay.mp4">
            <a:hlinkClick r:id="" action="ppaction://media"/>
            <a:extLst>
              <a:ext uri="{FF2B5EF4-FFF2-40B4-BE49-F238E27FC236}">
                <a16:creationId xmlns:a16="http://schemas.microsoft.com/office/drawing/2014/main" id="{21DE3ED0-C2A3-4C1F-B9A1-CBC1CA93E9F1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714375"/>
            <a:ext cx="7785100" cy="58388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````````````````````````````.jpg">
            <a:extLst>
              <a:ext uri="{FF2B5EF4-FFF2-40B4-BE49-F238E27FC236}">
                <a16:creationId xmlns:a16="http://schemas.microsoft.com/office/drawing/2014/main" id="{C0F919E5-278D-4505-B329-AD1FA74E5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282977A-3C76-42A6-AE05-D37F48E9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304800"/>
            <a:ext cx="8267700" cy="591978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BÀI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TDPTC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A5A0F03D-314E-4120-B5E7-E6765FE89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01" r="3381" b="1012"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VIỆT NAM ƠI ĐÁNH BAY COVID _ CoronaSong_ Viet nam oi Danh bay Corona_Lời bài hát Việt Nam ơi...mp3">
            <a:hlinkClick r:id="" action="ppaction://media"/>
            <a:extLst>
              <a:ext uri="{FF2B5EF4-FFF2-40B4-BE49-F238E27FC236}">
                <a16:creationId xmlns:a16="http://schemas.microsoft.com/office/drawing/2014/main" id="{D1E19DC3-4DF7-466F-AA2D-7EBD033A0C3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3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>
            <a:extLst>
              <a:ext uri="{FF2B5EF4-FFF2-40B4-BE49-F238E27FC236}">
                <a16:creationId xmlns:a16="http://schemas.microsoft.com/office/drawing/2014/main" id="{0AF3A624-064E-497F-9D30-6A7C683A8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50975" y="2000250"/>
            <a:ext cx="6473825" cy="162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GIÁO DỤC THỂ CHẤT</a:t>
            </a:r>
          </a:p>
          <a:p>
            <a:pPr algn="ctr">
              <a:defRPr/>
            </a:pPr>
            <a:r>
              <a:rPr lang="en-US" sz="27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KHỐI 1</a:t>
            </a:r>
            <a:r>
              <a:rPr lang="en-US" sz="27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08A712A4-7F13-4F85-9771-FE1BF38B4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990600"/>
            <a:ext cx="8097838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C0008E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C000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BÀI THỂ DỤC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000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ĐỘNG TÁC CHÂN, ĐỘNG TÁC VẶN MÌNH, ĐỘNG TÁC BỤNG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C0008E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C0008E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C0008E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C0008E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C0008E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C0008E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F63C2-65AB-4FB6-A9C3-5B51A07B5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7696200" cy="60960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tác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hực hiện được động tác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3D7737BD-117F-41F5-8547-D326A4E5BE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229600" cy="4495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Học sinh: Trang </a:t>
            </a: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phục gọn gàng, thoải mái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Chọn vị trí tập luyện rộng rãi, thoáng mát, an toàn.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EDCA71C-1090-4257-96F8-7B3CA644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I. BÀI KHỞI ĐỘNG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56A95C2-86D0-49FB-B674-936469A01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38" y="1371600"/>
            <a:ext cx="3802062" cy="8874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3F374-8733-46DE-9CCD-321D59E9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2584450"/>
            <a:ext cx="37179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alt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E39D9-ACFD-4910-9FD6-ECCD0D931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422650"/>
            <a:ext cx="365760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alt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A8B77-01E3-4E09-9D20-F530B0AA8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260850"/>
            <a:ext cx="3709988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6A0AFE5-2472-4F70-9424-03E70D57C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4876800" cy="639763"/>
          </a:xfrm>
        </p:spPr>
        <p:txBody>
          <a:bodyPr/>
          <a:lstStyle/>
          <a:p>
            <a:r>
              <a:rPr lang="en-US" altLang="en-US" sz="2800">
                <a:solidFill>
                  <a:srgbClr val="0070C0"/>
                </a:solidFill>
              </a:rPr>
              <a:t>NHẠC KHỞI ĐỘNG</a:t>
            </a:r>
          </a:p>
        </p:txBody>
      </p:sp>
      <p:pic>
        <p:nvPicPr>
          <p:cNvPr id="3" name="Khởi động.mp4">
            <a:hlinkClick r:id="" action="ppaction://media"/>
            <a:extLst>
              <a:ext uri="{FF2B5EF4-FFF2-40B4-BE49-F238E27FC236}">
                <a16:creationId xmlns:a16="http://schemas.microsoft.com/office/drawing/2014/main" id="{D7900779-A7CC-421D-9215-A4773ABAE5F3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838200"/>
            <a:ext cx="7461250" cy="559593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8C634A4-2F3E-4875-B781-6447D8791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791200" cy="563563"/>
          </a:xfrm>
        </p:spPr>
        <p:txBody>
          <a:bodyPr/>
          <a:lstStyle/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1206D9E-7863-4076-B9B0-A0283946FA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467600" cy="44196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động tác chân, vặn mình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7FCF8F7-4693-43FC-997A-94BE611F8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4648200" cy="609600"/>
          </a:xfrm>
        </p:spPr>
        <p:txBody>
          <a:bodyPr/>
          <a:lstStyle/>
          <a:p>
            <a:b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PHẦN CƠ BẢN</a:t>
            </a:r>
            <a:br>
              <a:rPr lang="en-US" altLang="en-US" sz="2400" b="1">
                <a:solidFill>
                  <a:srgbClr val="C0008E"/>
                </a:solidFill>
                <a:cs typeface="Times New Roman" panose="02020603050405020304" pitchFamily="18" charset="0"/>
              </a:rPr>
            </a:br>
            <a:b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AF9C4-6FC8-427C-A5BB-DB9F3761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762000"/>
            <a:ext cx="7239000" cy="45720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none" fromWordArt="1">
        <a:prstTxWarp prst="textPlain">
          <a:avLst>
            <a:gd name="adj" fmla="val 50000"/>
          </a:avLst>
        </a:prstTxWarp>
      </a:bodyPr>
      <a:lstStyle>
        <a:defPPr algn="ctr">
          <a:defRPr sz="2800" b="1" kern="10" smtClean="0">
            <a:ln w="12700">
              <a:solidFill>
                <a:srgbClr val="EAEAEA"/>
              </a:solidFill>
              <a:round/>
              <a:headEnd/>
              <a:tailEnd/>
            </a:ln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DF89C46-AA37-443F-A2E6-4E4A487E6C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CCFF43-B4AE-4A62-BB2B-4C1E732A32E7}"/>
</file>

<file path=customXml/itemProps3.xml><?xml version="1.0" encoding="utf-8"?>
<ds:datastoreItem xmlns:ds="http://schemas.openxmlformats.org/officeDocument/2006/customXml" ds:itemID="{1FFFDCDE-42CB-442D-A1B5-1094D66388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6038</TotalTime>
  <Words>351</Words>
  <Application>Microsoft Office PowerPoint</Application>
  <PresentationFormat>Trình chiếu Trên màn hình (4:3)</PresentationFormat>
  <Paragraphs>53</Paragraphs>
  <Slides>16</Slides>
  <Notes>0</Notes>
  <HiddenSlides>0</HiddenSlides>
  <MMClips>6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7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I. BÀI KHỞI ĐỘNG</vt:lpstr>
      <vt:lpstr>NHẠC KHỞI ĐỘNG</vt:lpstr>
      <vt:lpstr>KIỂM TRA BÀI CŨ</vt:lpstr>
      <vt:lpstr>   II. PHẦN CƠ BẢN  </vt:lpstr>
      <vt:lpstr>Bản trình bày PowerPoint</vt:lpstr>
      <vt:lpstr>Bản trình bày PowerPoint</vt:lpstr>
      <vt:lpstr>Bản trình bày PowerPoint</vt:lpstr>
      <vt:lpstr>TẬP KẾT HỢP 5 ĐỘNG TÁC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Thöù hai ngaøy 15 thaùng 8 naêm 2011</dc:title>
  <dc:creator>User</dc:creator>
  <cp:lastModifiedBy>Phùng Thị Nhẫn</cp:lastModifiedBy>
  <cp:revision>390</cp:revision>
  <dcterms:created xsi:type="dcterms:W3CDTF">2011-08-14T12:26:29Z</dcterms:created>
  <dcterms:modified xsi:type="dcterms:W3CDTF">2021-12-19T08:08:27Z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