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DA18646-05C2-4753-82B2-7151B770A4FB}"/>
</file>

<file path=customXml/itemProps2.xml><?xml version="1.0" encoding="utf-8"?>
<ds:datastoreItem xmlns:ds="http://schemas.openxmlformats.org/officeDocument/2006/customXml" ds:itemID="{E511C1E3-1F08-454E-9CC1-89444A6364D5}"/>
</file>

<file path=customXml/itemProps3.xml><?xml version="1.0" encoding="utf-8"?>
<ds:datastoreItem xmlns:ds="http://schemas.openxmlformats.org/officeDocument/2006/customXml" ds:itemID="{3E15CDB6-28D6-44A1-A770-87611E073448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