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B9217E1-CA25-437E-B986-15A8F158F236}"/>
</file>

<file path=customXml/itemProps2.xml><?xml version="1.0" encoding="utf-8"?>
<ds:datastoreItem xmlns:ds="http://schemas.openxmlformats.org/officeDocument/2006/customXml" ds:itemID="{0D7479D4-46C1-4C4F-A969-991F29626594}"/>
</file>

<file path=customXml/itemProps3.xml><?xml version="1.0" encoding="utf-8"?>
<ds:datastoreItem xmlns:ds="http://schemas.openxmlformats.org/officeDocument/2006/customXml" ds:itemID="{D24D562E-EDDD-46A8-ABFE-BA8D80A672A1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