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3202C88-4430-40F0-AD3A-7E49BF361817}"/>
</file>

<file path=customXml/itemProps2.xml><?xml version="1.0" encoding="utf-8"?>
<ds:datastoreItem xmlns:ds="http://schemas.openxmlformats.org/officeDocument/2006/customXml" ds:itemID="{E569168D-676B-4C39-BC95-DBFB57BB70AD}"/>
</file>

<file path=customXml/itemProps3.xml><?xml version="1.0" encoding="utf-8"?>
<ds:datastoreItem xmlns:ds="http://schemas.openxmlformats.org/officeDocument/2006/customXml" ds:itemID="{235C5D51-406A-43A1-B902-9BEACDA71B18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