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B3A1C22-924C-4606-BA9F-46288D9D5F14}"/>
</file>

<file path=customXml/itemProps2.xml><?xml version="1.0" encoding="utf-8"?>
<ds:datastoreItem xmlns:ds="http://schemas.openxmlformats.org/officeDocument/2006/customXml" ds:itemID="{E7EEF028-3A9D-427E-A43E-FF2870BE342A}"/>
</file>

<file path=customXml/itemProps3.xml><?xml version="1.0" encoding="utf-8"?>
<ds:datastoreItem xmlns:ds="http://schemas.openxmlformats.org/officeDocument/2006/customXml" ds:itemID="{1D2CCE78-024C-4DD3-928F-BF560446DBA1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