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10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3"/>
  </p:notesMasterIdLst>
  <p:sldIdLst>
    <p:sldId id="256" r:id="rId2"/>
    <p:sldId id="277" r:id="rId3"/>
    <p:sldId id="309" r:id="rId4"/>
    <p:sldId id="265" r:id="rId5"/>
    <p:sldId id="308" r:id="rId6"/>
    <p:sldId id="321" r:id="rId7"/>
    <p:sldId id="280" r:id="rId8"/>
    <p:sldId id="322" r:id="rId9"/>
    <p:sldId id="282" r:id="rId10"/>
    <p:sldId id="261" r:id="rId11"/>
    <p:sldId id="272" r:id="rId12"/>
  </p:sldIdLst>
  <p:sldSz cx="9144000" cy="5143500" type="screen16x9"/>
  <p:notesSz cx="6858000" cy="9144000"/>
  <p:embeddedFontLst>
    <p:embeddedFont>
      <p:font typeface="Abel" panose="02000506030000020004" pitchFamily="2" charset="0"/>
      <p:regular r:id="rId14"/>
    </p:embeddedFont>
    <p:embeddedFont>
      <p:font typeface="Baloo Bhai" panose="020B0604020202020204" charset="0"/>
      <p:regular r:id="rId15"/>
    </p:embeddedFont>
    <p:embeddedFont>
      <p:font typeface="Baloo Bhaijaan" panose="020B0604020202020204" charset="-78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Denk One" panose="020B0604020202020204" charset="0"/>
      <p:regular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51"/>
    <a:srgbClr val="0038AD"/>
    <a:srgbClr val="30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4"/>
    <p:restoredTop sz="94615"/>
  </p:normalViewPr>
  <p:slideViewPr>
    <p:cSldViewPr snapToGrid="0">
      <p:cViewPr varScale="1">
        <p:scale>
          <a:sx n="100" d="100"/>
          <a:sy n="100" d="100"/>
        </p:scale>
        <p:origin x="72" y="3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7c365f9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57c365f9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b9ce485ab5_0_3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b9ce485ab5_0_3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5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47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46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61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32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661275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2150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TITLE_1_1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TITLE_1_1_1_2_1"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4780212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4780212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ctrTitle" idx="2"/>
          </p:nvPr>
        </p:nvSpPr>
        <p:spPr>
          <a:xfrm>
            <a:off x="4780212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4780212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 idx="5"/>
          </p:nvPr>
        </p:nvSpPr>
        <p:spPr>
          <a:xfrm>
            <a:off x="1172100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1172149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 idx="7"/>
          </p:nvPr>
        </p:nvSpPr>
        <p:spPr>
          <a:xfrm>
            <a:off x="1172100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8"/>
          </p:nvPr>
        </p:nvSpPr>
        <p:spPr>
          <a:xfrm>
            <a:off x="1172149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_1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316638" y="2361225"/>
            <a:ext cx="1959600" cy="7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_1_1_1_1_1_1_1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1648900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978050" y="2438625"/>
            <a:ext cx="3097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5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7" r:id="rId4"/>
    <p:sldLayoutId id="2147483661" r:id="rId5"/>
    <p:sldLayoutId id="2147483664" r:id="rId6"/>
    <p:sldLayoutId id="2147483665" r:id="rId7"/>
    <p:sldLayoutId id="214748366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4">
            <a:alphaModFix/>
          </a:blip>
          <a:srcRect l="8270" r="8270" b="30206"/>
          <a:stretch/>
        </p:blipFill>
        <p:spPr>
          <a:xfrm rot="-2336284">
            <a:off x="-300521" y="191065"/>
            <a:ext cx="5433711" cy="340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5">
            <a:alphaModFix/>
          </a:blip>
          <a:srcRect r="11323" b="10402"/>
          <a:stretch/>
        </p:blipFill>
        <p:spPr>
          <a:xfrm>
            <a:off x="4954772" y="1339702"/>
            <a:ext cx="4210494" cy="380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>
            <a:spLocks noGrp="1"/>
          </p:cNvSpPr>
          <p:nvPr>
            <p:ph type="ctrTitle"/>
          </p:nvPr>
        </p:nvSpPr>
        <p:spPr>
          <a:xfrm>
            <a:off x="294232" y="1416944"/>
            <a:ext cx="4893955" cy="1180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GIÁO  DỤC </a:t>
            </a:r>
            <a:b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</a:b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        THỂ  CHẤT</a:t>
            </a:r>
            <a:endParaRPr sz="4800" dirty="0">
              <a:solidFill>
                <a:srgbClr val="466269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Denk One"/>
            </a:endParaRPr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0" y="2804195"/>
            <a:ext cx="554431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 dirty="0">
                <a:solidFill>
                  <a:srgbClr val="3027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 4</a:t>
            </a:r>
            <a:endParaRPr sz="2000" b="1" dirty="0">
              <a:solidFill>
                <a:srgbClr val="3027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970117" y="3683475"/>
            <a:ext cx="590575" cy="13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274" y="4291775"/>
            <a:ext cx="437100" cy="2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8100000">
            <a:off x="4357938" y="1666344"/>
            <a:ext cx="528576" cy="107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5946971">
            <a:off x="684936" y="112405"/>
            <a:ext cx="528576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6035288">
            <a:off x="7743112" y="259155"/>
            <a:ext cx="528575" cy="10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C826AE-D9C0-4E4A-BB0C-1507FDFE4A36}"/>
              </a:ext>
            </a:extLst>
          </p:cNvPr>
          <p:cNvSpPr txBox="1"/>
          <p:nvPr/>
        </p:nvSpPr>
        <p:spPr>
          <a:xfrm>
            <a:off x="163763" y="233750"/>
            <a:ext cx="385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endParaRPr lang="en-VN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7"/>
          <p:cNvGrpSpPr/>
          <p:nvPr/>
        </p:nvGrpSpPr>
        <p:grpSpPr>
          <a:xfrm>
            <a:off x="312320" y="136980"/>
            <a:ext cx="8666359" cy="4826521"/>
            <a:chOff x="312320" y="136980"/>
            <a:chExt cx="8666359" cy="4826521"/>
          </a:xfrm>
        </p:grpSpPr>
        <p:pic>
          <p:nvPicPr>
            <p:cNvPr id="193" name="Google Shape;193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7157604" y="3204"/>
              <a:ext cx="1687300" cy="195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7"/>
            <p:cNvPicPr preferRelativeResize="0"/>
            <p:nvPr/>
          </p:nvPicPr>
          <p:blipFill rotWithShape="1">
            <a:blip r:embed="rId5">
              <a:alphaModFix/>
            </a:blip>
            <a:srcRect l="-8262" t="-11440" r="-8274" b="-11440"/>
            <a:stretch/>
          </p:blipFill>
          <p:spPr>
            <a:xfrm rot="10800000">
              <a:off x="366650" y="673038"/>
              <a:ext cx="998850" cy="615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-9020700">
              <a:off x="8065812" y="3830755"/>
              <a:ext cx="528575" cy="107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1310898">
              <a:off x="574700" y="3035012"/>
              <a:ext cx="768240" cy="15583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rgbClr val="0070C0"/>
                </a:solidFill>
                <a:latin typeface="Palatino Linotype" panose="02040502050505030304" pitchFamily="18" charset="0"/>
              </a:rPr>
              <a:t>BÀI TẬP Ở NHÀ</a:t>
            </a:r>
            <a:endParaRPr sz="22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type="ctrTitle" idx="5"/>
          </p:nvPr>
        </p:nvSpPr>
        <p:spPr>
          <a:xfrm>
            <a:off x="0" y="1999215"/>
            <a:ext cx="391994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1. T</a:t>
            </a: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ập bài thể dục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ctrTitle" idx="7"/>
          </p:nvPr>
        </p:nvSpPr>
        <p:spPr>
          <a:xfrm>
            <a:off x="789874" y="3776742"/>
            <a:ext cx="467747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2. Tập bài tập rèn luyện thể lực tại nhà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6">
            <a:alphaModFix/>
          </a:blip>
          <a:srcRect l="-15824" r="-15824"/>
          <a:stretch/>
        </p:blipFill>
        <p:spPr>
          <a:xfrm>
            <a:off x="1712135" y="1266976"/>
            <a:ext cx="1013726" cy="69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61;p30">
            <a:extLst>
              <a:ext uri="{FF2B5EF4-FFF2-40B4-BE49-F238E27FC236}">
                <a16:creationId xmlns:a16="http://schemas.microsoft.com/office/drawing/2014/main" id="{9C8BBB6A-6D08-5146-B62C-3C151138084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7134" t="-10663" r="-4174" b="-4491"/>
          <a:stretch/>
        </p:blipFill>
        <p:spPr>
          <a:xfrm>
            <a:off x="1849287" y="3020472"/>
            <a:ext cx="1124699" cy="95590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950" y="1411100"/>
            <a:ext cx="1045150" cy="23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38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66269"/>
                </a:solidFill>
              </a:rPr>
              <a:t>THANKS!</a:t>
            </a:r>
            <a:endParaRPr dirty="0">
              <a:solidFill>
                <a:srgbClr val="466269"/>
              </a:solidFill>
            </a:endParaRPr>
          </a:p>
        </p:txBody>
      </p:sp>
      <p:pic>
        <p:nvPicPr>
          <p:cNvPr id="594" name="Google Shape;594;p38"/>
          <p:cNvPicPr preferRelativeResize="0"/>
          <p:nvPr/>
        </p:nvPicPr>
        <p:blipFill rotWithShape="1">
          <a:blip r:embed="rId5">
            <a:alphaModFix/>
          </a:blip>
          <a:srcRect l="-6763" t="-9700" r="11634" b="9700"/>
          <a:stretch/>
        </p:blipFill>
        <p:spPr>
          <a:xfrm>
            <a:off x="4700533" y="986551"/>
            <a:ext cx="4450523" cy="415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50" y="761975"/>
            <a:ext cx="1693350" cy="19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450" y="4106346"/>
            <a:ext cx="761650" cy="4448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183" y="1543159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092" y="3084276"/>
            <a:ext cx="2582476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200" y="2288183"/>
            <a:ext cx="2735512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341" y="976061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761" y="3488490"/>
            <a:ext cx="2742381" cy="1354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38"/>
          <p:cNvGrpSpPr/>
          <p:nvPr/>
        </p:nvGrpSpPr>
        <p:grpSpPr>
          <a:xfrm>
            <a:off x="2882100" y="1283964"/>
            <a:ext cx="3265208" cy="4120960"/>
            <a:chOff x="2882100" y="1283964"/>
            <a:chExt cx="3265208" cy="4120960"/>
          </a:xfrm>
        </p:grpSpPr>
        <p:pic>
          <p:nvPicPr>
            <p:cNvPr id="950" name="Google Shape;950;p38"/>
            <p:cNvPicPr preferRelativeResize="0"/>
            <p:nvPr/>
          </p:nvPicPr>
          <p:blipFill rotWithShape="1">
            <a:blip r:embed="rId8">
              <a:alphaModFix/>
            </a:blip>
            <a:srcRect l="35769" t="-15946" b="32717"/>
            <a:stretch/>
          </p:blipFill>
          <p:spPr>
            <a:xfrm>
              <a:off x="2882100" y="4599209"/>
              <a:ext cx="3265208" cy="805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1" name="Google Shape;951;p38"/>
            <p:cNvPicPr preferRelativeResize="0"/>
            <p:nvPr/>
          </p:nvPicPr>
          <p:blipFill rotWithShape="1">
            <a:blip r:embed="rId9">
              <a:alphaModFix/>
            </a:blip>
            <a:srcRect l="1133" r="1133"/>
            <a:stretch/>
          </p:blipFill>
          <p:spPr>
            <a:xfrm>
              <a:off x="3615826" y="1369688"/>
              <a:ext cx="1797749" cy="358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2" name="Google Shape;952;p3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5400000">
              <a:off x="5347064" y="1302326"/>
              <a:ext cx="689949" cy="653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3" name="Google Shape;953;p38"/>
            <p:cNvPicPr preferRelativeResize="0"/>
            <p:nvPr/>
          </p:nvPicPr>
          <p:blipFill rotWithShape="1">
            <a:blip r:embed="rId11">
              <a:alphaModFix/>
            </a:blip>
            <a:srcRect r="64005"/>
            <a:stretch/>
          </p:blipFill>
          <p:spPr>
            <a:xfrm rot="10656262">
              <a:off x="3121301" y="2985789"/>
              <a:ext cx="555849" cy="1789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4" name="Google Shape;954;p3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020450" y="2919900"/>
              <a:ext cx="815175" cy="181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7110;p38">
            <a:extLst>
              <a:ext uri="{FF2B5EF4-FFF2-40B4-BE49-F238E27FC236}">
                <a16:creationId xmlns:a16="http://schemas.microsoft.com/office/drawing/2014/main" id="{962AB331-F50C-8D46-8B25-24829D5857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1062" y="1425089"/>
            <a:ext cx="2093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1. KHỞI ĐỘNG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7" name="Google Shape;7113;p38">
            <a:extLst>
              <a:ext uri="{FF2B5EF4-FFF2-40B4-BE49-F238E27FC236}">
                <a16:creationId xmlns:a16="http://schemas.microsoft.com/office/drawing/2014/main" id="{6B6D2718-C808-F041-8A4B-D8B1D359D1A7}"/>
              </a:ext>
            </a:extLst>
          </p:cNvPr>
          <p:cNvSpPr txBox="1">
            <a:spLocks/>
          </p:cNvSpPr>
          <p:nvPr/>
        </p:nvSpPr>
        <p:spPr>
          <a:xfrm>
            <a:off x="953779" y="2688603"/>
            <a:ext cx="24262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9A27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2. BÀI THỂ DỤC</a:t>
            </a:r>
          </a:p>
        </p:txBody>
      </p:sp>
      <p:sp>
        <p:nvSpPr>
          <p:cNvPr id="38" name="Google Shape;7116;p38">
            <a:extLst>
              <a:ext uri="{FF2B5EF4-FFF2-40B4-BE49-F238E27FC236}">
                <a16:creationId xmlns:a16="http://schemas.microsoft.com/office/drawing/2014/main" id="{436B1DCC-F997-BF4B-8150-5EE0A7DBBE52}"/>
              </a:ext>
            </a:extLst>
          </p:cNvPr>
          <p:cNvSpPr txBox="1">
            <a:spLocks/>
          </p:cNvSpPr>
          <p:nvPr/>
        </p:nvSpPr>
        <p:spPr>
          <a:xfrm>
            <a:off x="961300" y="3963588"/>
            <a:ext cx="2165517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3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Nhảy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dây</a:t>
            </a:r>
            <a:endParaRPr lang="en-US" sz="2400" dirty="0">
              <a:solidFill>
                <a:srgbClr val="C00000"/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9" name="Google Shape;7119;p38">
            <a:extLst>
              <a:ext uri="{FF2B5EF4-FFF2-40B4-BE49-F238E27FC236}">
                <a16:creationId xmlns:a16="http://schemas.microsoft.com/office/drawing/2014/main" id="{B5571B59-C7D9-5948-9C86-690FBD8166F0}"/>
              </a:ext>
            </a:extLst>
          </p:cNvPr>
          <p:cNvSpPr txBox="1">
            <a:spLocks/>
          </p:cNvSpPr>
          <p:nvPr/>
        </p:nvSpPr>
        <p:spPr>
          <a:xfrm>
            <a:off x="6629716" y="1973914"/>
            <a:ext cx="1370345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4. THẢ LỎNG</a:t>
            </a:r>
          </a:p>
        </p:txBody>
      </p:sp>
      <p:sp>
        <p:nvSpPr>
          <p:cNvPr id="40" name="Google Shape;7126;p38">
            <a:extLst>
              <a:ext uri="{FF2B5EF4-FFF2-40B4-BE49-F238E27FC236}">
                <a16:creationId xmlns:a16="http://schemas.microsoft.com/office/drawing/2014/main" id="{B5D111F9-FB9F-3B42-81BE-4B82BBE0F64F}"/>
              </a:ext>
            </a:extLst>
          </p:cNvPr>
          <p:cNvSpPr txBox="1">
            <a:spLocks/>
          </p:cNvSpPr>
          <p:nvPr/>
        </p:nvSpPr>
        <p:spPr>
          <a:xfrm>
            <a:off x="6446120" y="3550364"/>
            <a:ext cx="1935880" cy="54957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5. BT Ở NHÀ</a:t>
            </a:r>
          </a:p>
        </p:txBody>
      </p:sp>
      <p:pic>
        <p:nvPicPr>
          <p:cNvPr id="19" name="图片 71688" descr="9">
            <a:extLst>
              <a:ext uri="{FF2B5EF4-FFF2-40B4-BE49-F238E27FC236}">
                <a16:creationId xmlns:a16="http://schemas.microsoft.com/office/drawing/2014/main" id="{881D26A2-97E6-4E48-8931-2B75B3348C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0000" y="240384"/>
            <a:ext cx="4651567" cy="792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E94A7F-723D-7B43-A4F6-AD0AEA56AD80}"/>
              </a:ext>
            </a:extLst>
          </p:cNvPr>
          <p:cNvSpPr txBox="1"/>
          <p:nvPr/>
        </p:nvSpPr>
        <p:spPr>
          <a:xfrm>
            <a:off x="3304142" y="35767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00206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NỘI DUNG CHÍNH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112944" y="594012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619189" y="218632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Khởi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động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45241" y="772733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1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55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4010211" y="202663"/>
            <a:ext cx="1792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062521" y="448390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353704" y="2397913"/>
            <a:ext cx="68012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thể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dục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09621" y="61092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2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88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3590925" y="202663"/>
            <a:ext cx="2211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2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205193" y="3489574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970006" y="4129562"/>
            <a:ext cx="1171503" cy="71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681413" y="2368492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THẢ LỎNG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4</a:t>
            </a:r>
          </a:p>
        </p:txBody>
      </p:sp>
      <p:pic>
        <p:nvPicPr>
          <p:cNvPr id="21" name="Google Shape;387;p33">
            <a:extLst>
              <a:ext uri="{FF2B5EF4-FFF2-40B4-BE49-F238E27FC236}">
                <a16:creationId xmlns:a16="http://schemas.microsoft.com/office/drawing/2014/main" id="{AE584878-38CF-FD4D-9863-C4DD06F0D94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6777" y="1395115"/>
            <a:ext cx="1646025" cy="32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0627" y="808339"/>
            <a:ext cx="688436" cy="102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79;p26">
            <a:extLst>
              <a:ext uri="{FF2B5EF4-FFF2-40B4-BE49-F238E27FC236}">
                <a16:creationId xmlns:a16="http://schemas.microsoft.com/office/drawing/2014/main" id="{24FD75F7-9CE0-1245-9CF9-84C360B4FF19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4111" b="4102"/>
          <a:stretch/>
        </p:blipFill>
        <p:spPr>
          <a:xfrm>
            <a:off x="6342522" y="3032328"/>
            <a:ext cx="2511568" cy="17740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24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DF85403-49A0-46DB-BDF4-CC89A60A8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7ADBF2-165B-4DD4-A036-BC6EEF67D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oogle Shape;311;p31">
            <a:extLst>
              <a:ext uri="{FF2B5EF4-FFF2-40B4-BE49-F238E27FC236}">
                <a16:creationId xmlns:a16="http://schemas.microsoft.com/office/drawing/2014/main" id="{33828385-941B-46AB-BDC5-3CB3A9D4F4D3}"/>
              </a:ext>
            </a:extLst>
          </p:cNvPr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5" name="Google Shape;312;p31">
              <a:extLst>
                <a:ext uri="{FF2B5EF4-FFF2-40B4-BE49-F238E27FC236}">
                  <a16:creationId xmlns:a16="http://schemas.microsoft.com/office/drawing/2014/main" id="{FFD87F79-366A-4D3E-B98D-E0C3C7685A20}"/>
                </a:ext>
              </a:extLst>
            </p:cNvPr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313;p31">
              <a:extLst>
                <a:ext uri="{FF2B5EF4-FFF2-40B4-BE49-F238E27FC236}">
                  <a16:creationId xmlns:a16="http://schemas.microsoft.com/office/drawing/2014/main" id="{0FC9776A-B3CE-4A56-BF31-6CA3F2DF4A23}"/>
                </a:ext>
              </a:extLst>
            </p:cNvPr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4;p31">
              <a:extLst>
                <a:ext uri="{FF2B5EF4-FFF2-40B4-BE49-F238E27FC236}">
                  <a16:creationId xmlns:a16="http://schemas.microsoft.com/office/drawing/2014/main" id="{81DBBAA2-CC5C-4532-B4B3-0AEA5E1D4389}"/>
                </a:ext>
              </a:extLst>
            </p:cNvPr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5;p31">
              <a:extLst>
                <a:ext uri="{FF2B5EF4-FFF2-40B4-BE49-F238E27FC236}">
                  <a16:creationId xmlns:a16="http://schemas.microsoft.com/office/drawing/2014/main" id="{F9C48DFE-ED30-4298-B8C2-85C29671B9C3}"/>
                </a:ext>
              </a:extLst>
            </p:cNvPr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;p31">
              <a:extLst>
                <a:ext uri="{FF2B5EF4-FFF2-40B4-BE49-F238E27FC236}">
                  <a16:creationId xmlns:a16="http://schemas.microsoft.com/office/drawing/2014/main" id="{1AE0194F-E9B3-4413-8097-18695C6C480E}"/>
                </a:ext>
              </a:extLst>
            </p:cNvPr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7;p31">
              <a:extLst>
                <a:ext uri="{FF2B5EF4-FFF2-40B4-BE49-F238E27FC236}">
                  <a16:creationId xmlns:a16="http://schemas.microsoft.com/office/drawing/2014/main" id="{CFAC1711-1422-41A5-9BEF-AD6605C92886}"/>
                </a:ext>
              </a:extLst>
            </p:cNvPr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8;p31">
              <a:extLst>
                <a:ext uri="{FF2B5EF4-FFF2-40B4-BE49-F238E27FC236}">
                  <a16:creationId xmlns:a16="http://schemas.microsoft.com/office/drawing/2014/main" id="{076F5FF6-13AD-4875-8490-FED43E4AA739}"/>
                </a:ext>
              </a:extLst>
            </p:cNvPr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9;p31">
              <a:extLst>
                <a:ext uri="{FF2B5EF4-FFF2-40B4-BE49-F238E27FC236}">
                  <a16:creationId xmlns:a16="http://schemas.microsoft.com/office/drawing/2014/main" id="{5469FA0C-3FB9-4960-BE43-40255966D948}"/>
                </a:ext>
              </a:extLst>
            </p:cNvPr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0;p31">
              <a:extLst>
                <a:ext uri="{FF2B5EF4-FFF2-40B4-BE49-F238E27FC236}">
                  <a16:creationId xmlns:a16="http://schemas.microsoft.com/office/drawing/2014/main" id="{68B78D8B-92E4-4287-BEB6-E44AA6CD3B1D}"/>
                </a:ext>
              </a:extLst>
            </p:cNvPr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1;p31">
              <a:extLst>
                <a:ext uri="{FF2B5EF4-FFF2-40B4-BE49-F238E27FC236}">
                  <a16:creationId xmlns:a16="http://schemas.microsoft.com/office/drawing/2014/main" id="{5631F227-BD8C-4591-A300-69BA3400A36D}"/>
                </a:ext>
              </a:extLst>
            </p:cNvPr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2;p31">
              <a:extLst>
                <a:ext uri="{FF2B5EF4-FFF2-40B4-BE49-F238E27FC236}">
                  <a16:creationId xmlns:a16="http://schemas.microsoft.com/office/drawing/2014/main" id="{9516DD94-B014-4D2D-AECC-BA06C0620FDF}"/>
                </a:ext>
              </a:extLst>
            </p:cNvPr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3;p31">
              <a:extLst>
                <a:ext uri="{FF2B5EF4-FFF2-40B4-BE49-F238E27FC236}">
                  <a16:creationId xmlns:a16="http://schemas.microsoft.com/office/drawing/2014/main" id="{D29C0D9D-368C-4E4E-B07E-8F57FB81DB45}"/>
                </a:ext>
              </a:extLst>
            </p:cNvPr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4;p31">
              <a:extLst>
                <a:ext uri="{FF2B5EF4-FFF2-40B4-BE49-F238E27FC236}">
                  <a16:creationId xmlns:a16="http://schemas.microsoft.com/office/drawing/2014/main" id="{D0880C80-A40A-4A55-BA8B-F8C7B726E65B}"/>
                </a:ext>
              </a:extLst>
            </p:cNvPr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5;p31">
              <a:extLst>
                <a:ext uri="{FF2B5EF4-FFF2-40B4-BE49-F238E27FC236}">
                  <a16:creationId xmlns:a16="http://schemas.microsoft.com/office/drawing/2014/main" id="{7A3AF267-F238-4D3C-90CA-B95877AA623E}"/>
                </a:ext>
              </a:extLst>
            </p:cNvPr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;p31">
              <a:extLst>
                <a:ext uri="{FF2B5EF4-FFF2-40B4-BE49-F238E27FC236}">
                  <a16:creationId xmlns:a16="http://schemas.microsoft.com/office/drawing/2014/main" id="{6CEE4C86-02FA-40B2-B6E3-594274615602}"/>
                </a:ext>
              </a:extLst>
            </p:cNvPr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7;p31">
              <a:extLst>
                <a:ext uri="{FF2B5EF4-FFF2-40B4-BE49-F238E27FC236}">
                  <a16:creationId xmlns:a16="http://schemas.microsoft.com/office/drawing/2014/main" id="{829A3295-11E9-4E60-ABD5-FF1DF40F1341}"/>
                </a:ext>
              </a:extLst>
            </p:cNvPr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8;p31">
              <a:extLst>
                <a:ext uri="{FF2B5EF4-FFF2-40B4-BE49-F238E27FC236}">
                  <a16:creationId xmlns:a16="http://schemas.microsoft.com/office/drawing/2014/main" id="{C588928A-8C5B-4CA9-BCE4-8DF9A82C541F}"/>
                </a:ext>
              </a:extLst>
            </p:cNvPr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93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765037" y="231156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BÀI TẬP Ở NHÀ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5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479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2B6AAB9-0BF3-4A2A-9E20-4C735BCE3784}"/>
  <p:tag name="ISPRING_RESOURCE_FOLDER" val="C:\Users\Administrator\Downloads\NHỮNG CON VẬT DƯỚI ĐẠI DƯƠNG (THI)\"/>
  <p:tag name="ISPRING_PRESENTATION_PATH" val="C:\Users\Administrator\Downloads\NHỮNG CON VẬT DƯỚI ĐẠI DƯƠNG (THI).pptx"/>
  <p:tag name="ISPRING_PROJECT_VERSION" val="9.3"/>
  <p:tag name="ISPRING_PROJECT_FOLDER_UPDATED" val="1"/>
  <p:tag name="ISPRING_SCREEN_RECS_UPDATED" val="C:\Users\Administrator\Downloads\NHỮNG CON VẬT DƯỚI ĐẠI DƯƠNG (THI)\"/>
  <p:tag name="ISPRING_PRESENTATION_TITLE" val="NHỮNG CON VẬT DƯỚI ĐẠI DƯƠNG (THI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1DB9C4-9654-4DE6-9C00-D68435660FB9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4D32D1-DAC6-4D7D-A17B-68178ECBE529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75499D-D08F-468D-A6A3-64EF05C453AF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1F921F-6781-4F97-B36E-C321F920FA74}:261"/>
</p:tagLst>
</file>

<file path=ppt/theme/theme1.xml><?xml version="1.0" encoding="utf-8"?>
<a:theme xmlns:a="http://schemas.openxmlformats.org/drawingml/2006/main" name="Biology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E94F49D7-3989-4E43-B8E3-F29BDB2AF720}"/>
</file>

<file path=customXml/itemProps2.xml><?xml version="1.0" encoding="utf-8"?>
<ds:datastoreItem xmlns:ds="http://schemas.openxmlformats.org/officeDocument/2006/customXml" ds:itemID="{DAE2CB8F-FCF9-4A59-9D10-D0CCDD2EAEDD}"/>
</file>

<file path=customXml/itemProps3.xml><?xml version="1.0" encoding="utf-8"?>
<ds:datastoreItem xmlns:ds="http://schemas.openxmlformats.org/officeDocument/2006/customXml" ds:itemID="{FED35BBA-72E8-4E8E-885F-D5E6C20CB572}"/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83</Words>
  <Application>Microsoft Office PowerPoint</Application>
  <PresentationFormat>On-screen Show (16:9)</PresentationFormat>
  <Paragraphs>23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Cambria Math</vt:lpstr>
      <vt:lpstr>Phosphate Inline</vt:lpstr>
      <vt:lpstr>Abel</vt:lpstr>
      <vt:lpstr>Arial</vt:lpstr>
      <vt:lpstr>Cambria</vt:lpstr>
      <vt:lpstr>Baloo Bhaijaan</vt:lpstr>
      <vt:lpstr>Baloo Bhai</vt:lpstr>
      <vt:lpstr>Denk One</vt:lpstr>
      <vt:lpstr>Palatino Linotype</vt:lpstr>
      <vt:lpstr>Biology Lesson by SlidesGo</vt:lpstr>
      <vt:lpstr>GIÁO  DỤC          THỂ  CHẤT</vt:lpstr>
      <vt:lpstr>1.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Ở NHÀ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NHỮNG CON VẬT DƯỚI ĐẠI DƯƠNG (THI)</dc:title>
  <dc:creator>Admin</dc:creator>
  <cp:lastModifiedBy>Nguyễn Văn Toàn</cp:lastModifiedBy>
  <cp:revision>46</cp:revision>
  <dcterms:modified xsi:type="dcterms:W3CDTF">2022-03-11T09:32:59Z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