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70A2FD9-A5BF-429C-853C-371A987C4842}"/>
</file>

<file path=customXml/itemProps2.xml><?xml version="1.0" encoding="utf-8"?>
<ds:datastoreItem xmlns:ds="http://schemas.openxmlformats.org/officeDocument/2006/customXml" ds:itemID="{C570BF9F-0A69-47B6-93F8-8AB26CF24825}"/>
</file>

<file path=customXml/itemProps3.xml><?xml version="1.0" encoding="utf-8"?>
<ds:datastoreItem xmlns:ds="http://schemas.openxmlformats.org/officeDocument/2006/customXml" ds:itemID="{F2E14751-3DD1-4950-A145-111587D90B6E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