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4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5.xml" ContentType="application/vnd.openxmlformats-officedocument.presentationml.tags+xml"/>
  <Override PartName="/ppt/tags/tag10.xml" ContentType="application/vnd.openxmlformats-officedocument.presentationml.tag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2.xml" ContentType="application/vnd.openxmlformats-officedocument.presentationml.tags+xml"/>
  <Override PartName="/ppt/tags/tag6.xml" ContentType="application/vnd.openxmlformats-officedocument.presentationml.tags+xml"/>
  <Override PartName="/ppt/tags/tag3.xml" ContentType="application/vnd.openxmlformats-officedocument.presentationml.tags+xml"/>
  <Override PartName="/ppt/tags/tag7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13"/>
  </p:notesMasterIdLst>
  <p:sldIdLst>
    <p:sldId id="256" r:id="rId2"/>
    <p:sldId id="277" r:id="rId3"/>
    <p:sldId id="309" r:id="rId4"/>
    <p:sldId id="265" r:id="rId5"/>
    <p:sldId id="308" r:id="rId6"/>
    <p:sldId id="321" r:id="rId7"/>
    <p:sldId id="280" r:id="rId8"/>
    <p:sldId id="322" r:id="rId9"/>
    <p:sldId id="282" r:id="rId10"/>
    <p:sldId id="261" r:id="rId11"/>
    <p:sldId id="272" r:id="rId12"/>
  </p:sldIdLst>
  <p:sldSz cx="9144000" cy="5143500" type="screen16x9"/>
  <p:notesSz cx="6858000" cy="9144000"/>
  <p:embeddedFontLst>
    <p:embeddedFont>
      <p:font typeface="Abel" panose="02000506030000020004" pitchFamily="2" charset="0"/>
      <p:regular r:id="rId14"/>
    </p:embeddedFont>
    <p:embeddedFont>
      <p:font typeface="Baloo Bhai" panose="020B0604020202020204" charset="0"/>
      <p:regular r:id="rId15"/>
    </p:embeddedFont>
    <p:embeddedFont>
      <p:font typeface="Baloo Bhaijaan" panose="020B0604020202020204" charset="-78"/>
      <p:regular r:id="rId16"/>
    </p:embeddedFont>
    <p:embeddedFont>
      <p:font typeface="Cambria" panose="02040503050406030204" pitchFamily="18" charset="0"/>
      <p:regular r:id="rId17"/>
      <p:bold r:id="rId18"/>
      <p:italic r:id="rId19"/>
      <p:boldItalic r:id="rId20"/>
    </p:embeddedFont>
    <p:embeddedFont>
      <p:font typeface="Cambria Math" panose="02040503050406030204" pitchFamily="18" charset="0"/>
      <p:regular r:id="rId21"/>
    </p:embeddedFont>
    <p:embeddedFont>
      <p:font typeface="Denk One" panose="020B0604020202020204" charset="0"/>
      <p:regular r:id="rId22"/>
    </p:embeddedFont>
    <p:embeddedFont>
      <p:font typeface="Palatino Linotype" panose="02040502050505030304" pitchFamily="18" charset="0"/>
      <p:regular r:id="rId23"/>
      <p:bold r:id="rId24"/>
      <p:italic r:id="rId25"/>
      <p:boldItalic r:id="rId26"/>
    </p:embeddedFont>
  </p:embeddedFontLst>
  <p:custDataLst>
    <p:tags r:id="rId2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E51"/>
    <a:srgbClr val="0038AD"/>
    <a:srgbClr val="302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834"/>
    <p:restoredTop sz="94615"/>
  </p:normalViewPr>
  <p:slideViewPr>
    <p:cSldViewPr snapToGrid="0">
      <p:cViewPr varScale="1">
        <p:scale>
          <a:sx n="100" d="100"/>
          <a:sy n="100" d="100"/>
        </p:scale>
        <p:origin x="72" y="300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gs" Target="tags/tag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57c365f9a0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57c365f9a0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gb9ce485ab5_0_3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2" name="Google Shape;922;gb9ce485ab5_0_3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2525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57c365f9a0_1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57c365f9a0_1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4471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57c365f9a0_1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57c365f9a0_1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2461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9618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b68ffdf2_2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b68ffdf2_2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4324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7b68ffdf2_2_8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57b68ffdf2_2_8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 ">
  <p:cSld name="TITLE_2">
    <p:bg>
      <p:bgPr>
        <a:noFill/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1661275" y="2853688"/>
            <a:ext cx="2810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2150" y="1712025"/>
            <a:ext cx="5888700" cy="11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CONTENT">
  <p:cSld name="TITLE_1_1">
    <p:bg>
      <p:bgPr>
        <a:noFill/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 flipH="1">
            <a:off x="2848475" y="2263275"/>
            <a:ext cx="3447000" cy="86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1420950" y="1603325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None/>
              <a:defRPr sz="26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orient="horz" pos="1448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TITLE_1_1_1_2_1">
    <p:bg>
      <p:bgPr>
        <a:noFill/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ctrTitle"/>
          </p:nvPr>
        </p:nvSpPr>
        <p:spPr>
          <a:xfrm>
            <a:off x="4780212" y="16002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ubTitle" idx="1"/>
          </p:nvPr>
        </p:nvSpPr>
        <p:spPr>
          <a:xfrm>
            <a:off x="4780212" y="20425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ctrTitle" idx="2"/>
          </p:nvPr>
        </p:nvSpPr>
        <p:spPr>
          <a:xfrm>
            <a:off x="4780212" y="33595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3"/>
          </p:nvPr>
        </p:nvSpPr>
        <p:spPr>
          <a:xfrm>
            <a:off x="4780212" y="38018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ctrTitle" idx="4"/>
          </p:nvPr>
        </p:nvSpPr>
        <p:spPr>
          <a:xfrm>
            <a:off x="1420950" y="339400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ctrTitle" idx="5"/>
          </p:nvPr>
        </p:nvSpPr>
        <p:spPr>
          <a:xfrm>
            <a:off x="1172100" y="16002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ubTitle" idx="6"/>
          </p:nvPr>
        </p:nvSpPr>
        <p:spPr>
          <a:xfrm>
            <a:off x="1172149" y="2042500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ctrTitle" idx="7"/>
          </p:nvPr>
        </p:nvSpPr>
        <p:spPr>
          <a:xfrm>
            <a:off x="1172100" y="33595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400"/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ubTitle" idx="8"/>
          </p:nvPr>
        </p:nvSpPr>
        <p:spPr>
          <a:xfrm>
            <a:off x="1172149" y="3801878"/>
            <a:ext cx="31917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0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_1_1_1_2_1_1_1_1">
    <p:bg>
      <p:bgPr>
        <a:noFill/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subTitle" idx="1"/>
          </p:nvPr>
        </p:nvSpPr>
        <p:spPr>
          <a:xfrm>
            <a:off x="1316638" y="2361225"/>
            <a:ext cx="1959600" cy="75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ctrTitle"/>
          </p:nvPr>
        </p:nvSpPr>
        <p:spPr>
          <a:xfrm>
            <a:off x="1420950" y="339400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800"/>
              <a:buNone/>
              <a:defRPr sz="18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2">
  <p:cSld name="TITLE_1_1_1_1_1_1_1">
    <p:bg>
      <p:bgPr>
        <a:noFill/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subTitle" idx="1"/>
          </p:nvPr>
        </p:nvSpPr>
        <p:spPr>
          <a:xfrm>
            <a:off x="1648900" y="2853688"/>
            <a:ext cx="2810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46626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ctrTitle"/>
          </p:nvPr>
        </p:nvSpPr>
        <p:spPr>
          <a:xfrm>
            <a:off x="109775" y="1712025"/>
            <a:ext cx="5888700" cy="11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6000"/>
              <a:buNone/>
              <a:defRPr sz="60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4">
  <p:cSld name="CUSTOM">
    <p:bg>
      <p:bgPr>
        <a:noFill/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subTitle" idx="1"/>
          </p:nvPr>
        </p:nvSpPr>
        <p:spPr>
          <a:xfrm>
            <a:off x="3978050" y="2438625"/>
            <a:ext cx="3097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6269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rgbClr val="466269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rgbClr val="46626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1">
    <p:bg>
      <p:bgPr>
        <a:noFill/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254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800"/>
              <a:buFont typeface="Denk One"/>
              <a:buNone/>
              <a:defRPr sz="2800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●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○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■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●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○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■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●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66269"/>
              </a:buClr>
              <a:buSzPts val="1200"/>
              <a:buFont typeface="Abel"/>
              <a:buChar char="○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66269"/>
              </a:buClr>
              <a:buSzPts val="1200"/>
              <a:buFont typeface="Abel"/>
              <a:buChar char="■"/>
              <a:defRPr sz="1200">
                <a:solidFill>
                  <a:srgbClr val="466269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7" r:id="rId4"/>
    <p:sldLayoutId id="2147483661" r:id="rId5"/>
    <p:sldLayoutId id="2147483664" r:id="rId6"/>
    <p:sldLayoutId id="2147483665" r:id="rId7"/>
    <p:sldLayoutId id="2147483668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11" Type="http://schemas.openxmlformats.org/officeDocument/2006/relationships/image" Target="../media/image5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22.png"/><Relationship Id="rId11" Type="http://schemas.openxmlformats.org/officeDocument/2006/relationships/image" Target="../media/image24.png"/><Relationship Id="rId5" Type="http://schemas.openxmlformats.org/officeDocument/2006/relationships/image" Target="../media/image4.png"/><Relationship Id="rId10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22.png"/><Relationship Id="rId11" Type="http://schemas.openxmlformats.org/officeDocument/2006/relationships/image" Target="../media/image24.png"/><Relationship Id="rId5" Type="http://schemas.openxmlformats.org/officeDocument/2006/relationships/image" Target="../media/image4.png"/><Relationship Id="rId10" Type="http://schemas.openxmlformats.org/officeDocument/2006/relationships/image" Target="../media/image23.pn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.png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1.png"/><Relationship Id="rId11" Type="http://schemas.openxmlformats.org/officeDocument/2006/relationships/image" Target="../media/image12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2"/>
          <p:cNvPicPr preferRelativeResize="0"/>
          <p:nvPr/>
        </p:nvPicPr>
        <p:blipFill rotWithShape="1">
          <a:blip r:embed="rId4">
            <a:alphaModFix/>
          </a:blip>
          <a:srcRect l="8270" r="8270" b="30206"/>
          <a:stretch/>
        </p:blipFill>
        <p:spPr>
          <a:xfrm rot="-2336284">
            <a:off x="-300521" y="191065"/>
            <a:ext cx="5433711" cy="3404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2"/>
          <p:cNvPicPr preferRelativeResize="0"/>
          <p:nvPr/>
        </p:nvPicPr>
        <p:blipFill rotWithShape="1">
          <a:blip r:embed="rId5">
            <a:alphaModFix/>
          </a:blip>
          <a:srcRect r="11323" b="10402"/>
          <a:stretch/>
        </p:blipFill>
        <p:spPr>
          <a:xfrm>
            <a:off x="4954772" y="1339702"/>
            <a:ext cx="4210494" cy="3804978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2"/>
          <p:cNvSpPr txBox="1">
            <a:spLocks noGrp="1"/>
          </p:cNvSpPr>
          <p:nvPr>
            <p:ph type="ctrTitle"/>
          </p:nvPr>
        </p:nvSpPr>
        <p:spPr>
          <a:xfrm>
            <a:off x="294232" y="1416944"/>
            <a:ext cx="4893955" cy="11809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46626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Denk One"/>
              </a:rPr>
              <a:t>GIÁO  DỤC </a:t>
            </a:r>
            <a:br>
              <a:rPr lang="en-US" sz="4800" dirty="0">
                <a:solidFill>
                  <a:srgbClr val="46626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Denk One"/>
              </a:rPr>
            </a:br>
            <a:r>
              <a:rPr lang="en-US" sz="4800" dirty="0">
                <a:solidFill>
                  <a:srgbClr val="466269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Denk One"/>
              </a:rPr>
              <a:t>        THỂ  CHẤT</a:t>
            </a:r>
            <a:endParaRPr sz="4800" dirty="0">
              <a:solidFill>
                <a:srgbClr val="466269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  <a:sym typeface="Denk One"/>
            </a:endParaRPr>
          </a:p>
        </p:txBody>
      </p:sp>
      <p:sp>
        <p:nvSpPr>
          <p:cNvPr id="105" name="Google Shape;105;p22"/>
          <p:cNvSpPr txBox="1">
            <a:spLocks noGrp="1"/>
          </p:cNvSpPr>
          <p:nvPr>
            <p:ph type="subTitle" idx="1"/>
          </p:nvPr>
        </p:nvSpPr>
        <p:spPr>
          <a:xfrm>
            <a:off x="0" y="2804195"/>
            <a:ext cx="5544313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2000" b="1" dirty="0">
                <a:solidFill>
                  <a:srgbClr val="3027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KHỐI 4</a:t>
            </a:r>
            <a:endParaRPr sz="2000" b="1" dirty="0">
              <a:solidFill>
                <a:srgbClr val="3027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6" name="Google Shape;106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400000">
            <a:off x="970117" y="3683475"/>
            <a:ext cx="590575" cy="131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39274" y="4291775"/>
            <a:ext cx="437100" cy="25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2"/>
          <p:cNvPicPr preferRelativeResize="0"/>
          <p:nvPr/>
        </p:nvPicPr>
        <p:blipFill rotWithShape="1">
          <a:blip r:embed="rId8">
            <a:alphaModFix/>
          </a:blip>
          <a:srcRect t="29062" r="59483"/>
          <a:stretch/>
        </p:blipFill>
        <p:spPr>
          <a:xfrm rot="-8100000">
            <a:off x="4357938" y="1666344"/>
            <a:ext cx="528576" cy="1072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2"/>
          <p:cNvPicPr preferRelativeResize="0"/>
          <p:nvPr/>
        </p:nvPicPr>
        <p:blipFill rotWithShape="1">
          <a:blip r:embed="rId8">
            <a:alphaModFix/>
          </a:blip>
          <a:srcRect t="29062" r="59483"/>
          <a:stretch/>
        </p:blipFill>
        <p:spPr>
          <a:xfrm rot="-5946971">
            <a:off x="684936" y="112405"/>
            <a:ext cx="528576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2"/>
          <p:cNvPicPr preferRelativeResize="0"/>
          <p:nvPr/>
        </p:nvPicPr>
        <p:blipFill rotWithShape="1">
          <a:blip r:embed="rId8">
            <a:alphaModFix/>
          </a:blip>
          <a:srcRect t="29062" r="59483"/>
          <a:stretch/>
        </p:blipFill>
        <p:spPr>
          <a:xfrm rot="6035288">
            <a:off x="7743112" y="259155"/>
            <a:ext cx="528575" cy="1072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C826AE-D9C0-4E4A-BB0C-1507FDFE4A36}"/>
              </a:ext>
            </a:extLst>
          </p:cNvPr>
          <p:cNvSpPr txBox="1"/>
          <p:nvPr/>
        </p:nvSpPr>
        <p:spPr>
          <a:xfrm>
            <a:off x="163763" y="233750"/>
            <a:ext cx="3851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tiểu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24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Yên</a:t>
            </a:r>
            <a:endParaRPr lang="en-VN" sz="2400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27"/>
          <p:cNvGrpSpPr/>
          <p:nvPr/>
        </p:nvGrpSpPr>
        <p:grpSpPr>
          <a:xfrm>
            <a:off x="312320" y="136980"/>
            <a:ext cx="8666359" cy="4826521"/>
            <a:chOff x="312320" y="136980"/>
            <a:chExt cx="8666359" cy="4826521"/>
          </a:xfrm>
        </p:grpSpPr>
        <p:pic>
          <p:nvPicPr>
            <p:cNvPr id="193" name="Google Shape;193;p2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 flipH="1">
              <a:off x="7157604" y="3204"/>
              <a:ext cx="1687300" cy="19548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27"/>
            <p:cNvPicPr preferRelativeResize="0"/>
            <p:nvPr/>
          </p:nvPicPr>
          <p:blipFill rotWithShape="1">
            <a:blip r:embed="rId5">
              <a:alphaModFix/>
            </a:blip>
            <a:srcRect l="-8262" t="-11440" r="-8274" b="-11440"/>
            <a:stretch/>
          </p:blipFill>
          <p:spPr>
            <a:xfrm rot="10800000">
              <a:off x="366650" y="673038"/>
              <a:ext cx="998850" cy="615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27"/>
            <p:cNvPicPr preferRelativeResize="0"/>
            <p:nvPr/>
          </p:nvPicPr>
          <p:blipFill rotWithShape="1">
            <a:blip r:embed="rId4">
              <a:alphaModFix/>
            </a:blip>
            <a:srcRect t="29062" r="59483"/>
            <a:stretch/>
          </p:blipFill>
          <p:spPr>
            <a:xfrm rot="-9020700">
              <a:off x="8065812" y="3830755"/>
              <a:ext cx="528575" cy="1072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27"/>
            <p:cNvPicPr preferRelativeResize="0"/>
            <p:nvPr/>
          </p:nvPicPr>
          <p:blipFill rotWithShape="1">
            <a:blip r:embed="rId4">
              <a:alphaModFix/>
            </a:blip>
            <a:srcRect t="29062" r="59483"/>
            <a:stretch/>
          </p:blipFill>
          <p:spPr>
            <a:xfrm rot="1310898">
              <a:off x="574700" y="3035012"/>
              <a:ext cx="768240" cy="15583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7" name="Google Shape;197;p27"/>
          <p:cNvSpPr txBox="1">
            <a:spLocks noGrp="1"/>
          </p:cNvSpPr>
          <p:nvPr>
            <p:ph type="ctrTitle" idx="4"/>
          </p:nvPr>
        </p:nvSpPr>
        <p:spPr>
          <a:xfrm>
            <a:off x="1420950" y="339400"/>
            <a:ext cx="630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 dirty="0">
                <a:solidFill>
                  <a:srgbClr val="0070C0"/>
                </a:solidFill>
                <a:latin typeface="Palatino Linotype" panose="02040502050505030304" pitchFamily="18" charset="0"/>
              </a:rPr>
              <a:t>BÀI TẬP Ở NHÀ</a:t>
            </a:r>
            <a:endParaRPr sz="22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00" name="Google Shape;200;p27"/>
          <p:cNvSpPr txBox="1">
            <a:spLocks noGrp="1"/>
          </p:cNvSpPr>
          <p:nvPr>
            <p:ph type="ctrTitle" idx="5"/>
          </p:nvPr>
        </p:nvSpPr>
        <p:spPr>
          <a:xfrm>
            <a:off x="0" y="1999215"/>
            <a:ext cx="3919941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70C0"/>
                </a:solidFill>
                <a:latin typeface="Palatino Linotype" panose="02040502050505030304" pitchFamily="18" charset="0"/>
              </a:rPr>
              <a:t>1. T</a:t>
            </a:r>
            <a:r>
              <a:rPr lang="es" sz="2000" dirty="0">
                <a:solidFill>
                  <a:srgbClr val="0070C0"/>
                </a:solidFill>
                <a:latin typeface="Palatino Linotype" panose="02040502050505030304" pitchFamily="18" charset="0"/>
              </a:rPr>
              <a:t>ập bài thể dục</a:t>
            </a:r>
            <a:endParaRPr sz="20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204" name="Google Shape;204;p27"/>
          <p:cNvSpPr txBox="1">
            <a:spLocks noGrp="1"/>
          </p:cNvSpPr>
          <p:nvPr>
            <p:ph type="ctrTitle" idx="7"/>
          </p:nvPr>
        </p:nvSpPr>
        <p:spPr>
          <a:xfrm>
            <a:off x="789874" y="3776742"/>
            <a:ext cx="4677476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solidFill>
                  <a:srgbClr val="0070C0"/>
                </a:solidFill>
                <a:latin typeface="Palatino Linotype" panose="02040502050505030304" pitchFamily="18" charset="0"/>
              </a:rPr>
              <a:t>2. Tập bài tập rèn luyện thể lực tại nhà</a:t>
            </a:r>
            <a:endParaRPr sz="20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206" name="Google Shape;206;p27"/>
          <p:cNvPicPr preferRelativeResize="0"/>
          <p:nvPr/>
        </p:nvPicPr>
        <p:blipFill rotWithShape="1">
          <a:blip r:embed="rId6">
            <a:alphaModFix/>
          </a:blip>
          <a:srcRect l="-15824" r="-15824"/>
          <a:stretch/>
        </p:blipFill>
        <p:spPr>
          <a:xfrm>
            <a:off x="1712135" y="1266976"/>
            <a:ext cx="1013726" cy="697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61;p30">
            <a:extLst>
              <a:ext uri="{FF2B5EF4-FFF2-40B4-BE49-F238E27FC236}">
                <a16:creationId xmlns:a16="http://schemas.microsoft.com/office/drawing/2014/main" id="{9C8BBB6A-6D08-5146-B62C-3C151138084A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-7134" t="-10663" r="-4174" b="-4491"/>
          <a:stretch/>
        </p:blipFill>
        <p:spPr>
          <a:xfrm>
            <a:off x="1849287" y="3020472"/>
            <a:ext cx="1124699" cy="955908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" name="Google Shape;59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9950" y="1411100"/>
            <a:ext cx="1045150" cy="2321300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38"/>
          <p:cNvSpPr txBox="1">
            <a:spLocks noGrp="1"/>
          </p:cNvSpPr>
          <p:nvPr>
            <p:ph type="ctrTitle"/>
          </p:nvPr>
        </p:nvSpPr>
        <p:spPr>
          <a:xfrm>
            <a:off x="109775" y="1712025"/>
            <a:ext cx="5888700" cy="11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466269"/>
                </a:solidFill>
              </a:rPr>
              <a:t>THANKS!</a:t>
            </a:r>
            <a:endParaRPr dirty="0">
              <a:solidFill>
                <a:srgbClr val="466269"/>
              </a:solidFill>
            </a:endParaRPr>
          </a:p>
        </p:txBody>
      </p:sp>
      <p:pic>
        <p:nvPicPr>
          <p:cNvPr id="594" name="Google Shape;594;p38"/>
          <p:cNvPicPr preferRelativeResize="0"/>
          <p:nvPr/>
        </p:nvPicPr>
        <p:blipFill rotWithShape="1">
          <a:blip r:embed="rId5">
            <a:alphaModFix/>
          </a:blip>
          <a:srcRect l="-6763" t="-9700" r="11634" b="9700"/>
          <a:stretch/>
        </p:blipFill>
        <p:spPr>
          <a:xfrm>
            <a:off x="4700533" y="986551"/>
            <a:ext cx="4450523" cy="4156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1550" y="761975"/>
            <a:ext cx="1693350" cy="196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3450" y="4106346"/>
            <a:ext cx="761650" cy="44487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6" name="Google Shape;92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7183" y="1543159"/>
            <a:ext cx="2582476" cy="1350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0" name="Google Shape;93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3092" y="3084276"/>
            <a:ext cx="2582476" cy="1350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8" name="Google Shape;938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5200" y="2288183"/>
            <a:ext cx="2735512" cy="1350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2" name="Google Shape;942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4341" y="976061"/>
            <a:ext cx="2582476" cy="1350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6" name="Google Shape;946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1761" y="3488490"/>
            <a:ext cx="2742381" cy="13542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9" name="Google Shape;949;p38"/>
          <p:cNvGrpSpPr/>
          <p:nvPr/>
        </p:nvGrpSpPr>
        <p:grpSpPr>
          <a:xfrm>
            <a:off x="2882100" y="1283964"/>
            <a:ext cx="3265208" cy="4120960"/>
            <a:chOff x="2882100" y="1283964"/>
            <a:chExt cx="3265208" cy="4120960"/>
          </a:xfrm>
        </p:grpSpPr>
        <p:pic>
          <p:nvPicPr>
            <p:cNvPr id="950" name="Google Shape;950;p38"/>
            <p:cNvPicPr preferRelativeResize="0"/>
            <p:nvPr/>
          </p:nvPicPr>
          <p:blipFill rotWithShape="1">
            <a:blip r:embed="rId8">
              <a:alphaModFix/>
            </a:blip>
            <a:srcRect l="35769" t="-15946" b="32717"/>
            <a:stretch/>
          </p:blipFill>
          <p:spPr>
            <a:xfrm>
              <a:off x="2882100" y="4599209"/>
              <a:ext cx="3265208" cy="8057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1" name="Google Shape;951;p38"/>
            <p:cNvPicPr preferRelativeResize="0"/>
            <p:nvPr/>
          </p:nvPicPr>
          <p:blipFill rotWithShape="1">
            <a:blip r:embed="rId9">
              <a:alphaModFix/>
            </a:blip>
            <a:srcRect l="1133" r="1133"/>
            <a:stretch/>
          </p:blipFill>
          <p:spPr>
            <a:xfrm>
              <a:off x="3615826" y="1369688"/>
              <a:ext cx="1797749" cy="3586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2" name="Google Shape;952;p38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 rot="-5400000">
              <a:off x="5347064" y="1302326"/>
              <a:ext cx="689949" cy="6532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3" name="Google Shape;953;p38"/>
            <p:cNvPicPr preferRelativeResize="0"/>
            <p:nvPr/>
          </p:nvPicPr>
          <p:blipFill rotWithShape="1">
            <a:blip r:embed="rId11">
              <a:alphaModFix/>
            </a:blip>
            <a:srcRect r="64005"/>
            <a:stretch/>
          </p:blipFill>
          <p:spPr>
            <a:xfrm rot="10656262">
              <a:off x="3121301" y="2985789"/>
              <a:ext cx="555849" cy="1789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4" name="Google Shape;954;p38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5020450" y="2919900"/>
              <a:ext cx="815175" cy="1810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" name="Google Shape;7110;p38">
            <a:extLst>
              <a:ext uri="{FF2B5EF4-FFF2-40B4-BE49-F238E27FC236}">
                <a16:creationId xmlns:a16="http://schemas.microsoft.com/office/drawing/2014/main" id="{962AB331-F50C-8D46-8B25-24829D5857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1062" y="1425089"/>
            <a:ext cx="2093700" cy="4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1. KHỞI ĐỘNG</a:t>
            </a:r>
            <a:endParaRPr sz="2000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  <a:cs typeface="Phosphate Inline" panose="02000506050000020004" pitchFamily="2" charset="77"/>
            </a:endParaRPr>
          </a:p>
        </p:txBody>
      </p:sp>
      <p:sp>
        <p:nvSpPr>
          <p:cNvPr id="37" name="Google Shape;7113;p38">
            <a:extLst>
              <a:ext uri="{FF2B5EF4-FFF2-40B4-BE49-F238E27FC236}">
                <a16:creationId xmlns:a16="http://schemas.microsoft.com/office/drawing/2014/main" id="{6B6D2718-C808-F041-8A4B-D8B1D359D1A7}"/>
              </a:ext>
            </a:extLst>
          </p:cNvPr>
          <p:cNvSpPr txBox="1">
            <a:spLocks/>
          </p:cNvSpPr>
          <p:nvPr/>
        </p:nvSpPr>
        <p:spPr>
          <a:xfrm>
            <a:off x="953779" y="2688603"/>
            <a:ext cx="242625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rgbClr val="FF9A27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2. BÀI THỂ DỤC</a:t>
            </a:r>
          </a:p>
        </p:txBody>
      </p:sp>
      <p:sp>
        <p:nvSpPr>
          <p:cNvPr id="38" name="Google Shape;7116;p38">
            <a:extLst>
              <a:ext uri="{FF2B5EF4-FFF2-40B4-BE49-F238E27FC236}">
                <a16:creationId xmlns:a16="http://schemas.microsoft.com/office/drawing/2014/main" id="{436B1DCC-F997-BF4B-8150-5EE0A7DBBE52}"/>
              </a:ext>
            </a:extLst>
          </p:cNvPr>
          <p:cNvSpPr txBox="1">
            <a:spLocks/>
          </p:cNvSpPr>
          <p:nvPr/>
        </p:nvSpPr>
        <p:spPr>
          <a:xfrm>
            <a:off x="961300" y="3963588"/>
            <a:ext cx="2165517" cy="4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>
                <a:solidFill>
                  <a:srgbClr val="C00000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3</a:t>
            </a:r>
            <a:r>
              <a:rPr lang="en-US" sz="2400" dirty="0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. </a:t>
            </a:r>
            <a:r>
              <a:rPr lang="en-US" sz="2400" dirty="0" err="1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Nhảy</a:t>
            </a:r>
            <a:r>
              <a:rPr lang="en-US" sz="2400" dirty="0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dây</a:t>
            </a:r>
            <a:endParaRPr lang="en-US" sz="2400" dirty="0">
              <a:solidFill>
                <a:srgbClr val="C00000"/>
              </a:solidFill>
              <a:latin typeface="Palatino Linotype" panose="02040502050505030304" pitchFamily="18" charset="0"/>
              <a:cs typeface="Phosphate Inline" panose="02000506050000020004" pitchFamily="2" charset="77"/>
            </a:endParaRPr>
          </a:p>
        </p:txBody>
      </p:sp>
      <p:sp>
        <p:nvSpPr>
          <p:cNvPr id="39" name="Google Shape;7119;p38">
            <a:extLst>
              <a:ext uri="{FF2B5EF4-FFF2-40B4-BE49-F238E27FC236}">
                <a16:creationId xmlns:a16="http://schemas.microsoft.com/office/drawing/2014/main" id="{B5571B59-C7D9-5948-9C86-690FBD8166F0}"/>
              </a:ext>
            </a:extLst>
          </p:cNvPr>
          <p:cNvSpPr txBox="1">
            <a:spLocks/>
          </p:cNvSpPr>
          <p:nvPr/>
        </p:nvSpPr>
        <p:spPr>
          <a:xfrm>
            <a:off x="6629716" y="1973914"/>
            <a:ext cx="1370345" cy="4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4. THẢ LỎNG</a:t>
            </a:r>
          </a:p>
        </p:txBody>
      </p:sp>
      <p:sp>
        <p:nvSpPr>
          <p:cNvPr id="40" name="Google Shape;7126;p38">
            <a:extLst>
              <a:ext uri="{FF2B5EF4-FFF2-40B4-BE49-F238E27FC236}">
                <a16:creationId xmlns:a16="http://schemas.microsoft.com/office/drawing/2014/main" id="{B5D111F9-FB9F-3B42-81BE-4B82BBE0F64F}"/>
              </a:ext>
            </a:extLst>
          </p:cNvPr>
          <p:cNvSpPr txBox="1">
            <a:spLocks/>
          </p:cNvSpPr>
          <p:nvPr/>
        </p:nvSpPr>
        <p:spPr>
          <a:xfrm>
            <a:off x="6446120" y="3550364"/>
            <a:ext cx="1935880" cy="54957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5. BT Ở NHÀ</a:t>
            </a:r>
          </a:p>
        </p:txBody>
      </p:sp>
      <p:pic>
        <p:nvPicPr>
          <p:cNvPr id="19" name="图片 71688" descr="9">
            <a:extLst>
              <a:ext uri="{FF2B5EF4-FFF2-40B4-BE49-F238E27FC236}">
                <a16:creationId xmlns:a16="http://schemas.microsoft.com/office/drawing/2014/main" id="{881D26A2-97E6-4E48-8931-2B75B3348CB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40000" y="240384"/>
            <a:ext cx="4651567" cy="79251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E94A7F-723D-7B43-A4F6-AD0AEA56AD80}"/>
              </a:ext>
            </a:extLst>
          </p:cNvPr>
          <p:cNvSpPr txBox="1"/>
          <p:nvPr/>
        </p:nvSpPr>
        <p:spPr>
          <a:xfrm>
            <a:off x="3304142" y="357676"/>
            <a:ext cx="3002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>
                <a:solidFill>
                  <a:srgbClr val="002060"/>
                </a:solidFill>
                <a:latin typeface="Palatino Linotype" panose="02040502050505030304" pitchFamily="18" charset="0"/>
                <a:cs typeface="Phosphate Inline" panose="02000506050000020004" pitchFamily="2" charset="77"/>
              </a:rPr>
              <a:t>NỘI DUNG CHÍNH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142236" y="3274623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487270" y="3788780"/>
            <a:ext cx="1740656" cy="12721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4112944" y="594012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1619189" y="2186328"/>
            <a:ext cx="6110109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Khởi</a:t>
            </a:r>
            <a:r>
              <a:rPr lang="en-US" sz="4800" dirty="0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động</a:t>
            </a:r>
            <a:endParaRPr lang="en-US" sz="4800" dirty="0">
              <a:solidFill>
                <a:srgbClr val="0070C0"/>
              </a:solidFill>
              <a:latin typeface="Baloo Bhai" panose="03080902040302020200" pitchFamily="66" charset="77"/>
              <a:cs typeface="Baloo Bhai" panose="03080902040302020200" pitchFamily="66" charset="77"/>
            </a:endParaRP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4145241" y="772733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1</a:t>
            </a:r>
          </a:p>
        </p:txBody>
      </p:sp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27133" y="1031821"/>
            <a:ext cx="571929" cy="79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427;p34">
            <a:extLst>
              <a:ext uri="{FF2B5EF4-FFF2-40B4-BE49-F238E27FC236}">
                <a16:creationId xmlns:a16="http://schemas.microsoft.com/office/drawing/2014/main" id="{CA087435-3D17-794C-A2BA-4095E01796DA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l="-6522" t="-2083" r="-6522" b="-2083"/>
          <a:stretch/>
        </p:blipFill>
        <p:spPr>
          <a:xfrm flipH="1">
            <a:off x="7566253" y="1340285"/>
            <a:ext cx="1856303" cy="358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424;p34">
            <a:extLst>
              <a:ext uri="{FF2B5EF4-FFF2-40B4-BE49-F238E27FC236}">
                <a16:creationId xmlns:a16="http://schemas.microsoft.com/office/drawing/2014/main" id="{A55344D7-622C-F44E-B943-A69992FDBC9E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4668" t="-3705" r="-4668" b="-3694"/>
          <a:stretch/>
        </p:blipFill>
        <p:spPr>
          <a:xfrm flipH="1">
            <a:off x="6528494" y="3452436"/>
            <a:ext cx="2250615" cy="159513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5559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31"/>
          <p:cNvGrpSpPr/>
          <p:nvPr/>
        </p:nvGrpSpPr>
        <p:grpSpPr>
          <a:xfrm>
            <a:off x="1792233" y="983544"/>
            <a:ext cx="5917789" cy="3887545"/>
            <a:chOff x="4185100" y="1098225"/>
            <a:chExt cx="3246461" cy="2819752"/>
          </a:xfrm>
        </p:grpSpPr>
        <p:sp>
          <p:nvSpPr>
            <p:cNvPr id="312" name="Google Shape;312;p31"/>
            <p:cNvSpPr/>
            <p:nvPr/>
          </p:nvSpPr>
          <p:spPr>
            <a:xfrm>
              <a:off x="4185100" y="1098225"/>
              <a:ext cx="3246461" cy="2819752"/>
            </a:xfrm>
            <a:custGeom>
              <a:avLst/>
              <a:gdLst/>
              <a:ahLst/>
              <a:cxnLst/>
              <a:rect l="l" t="t" r="r" b="b"/>
              <a:pathLst>
                <a:path w="168254" h="146139" extrusionOk="0">
                  <a:moveTo>
                    <a:pt x="4437" y="1"/>
                  </a:moveTo>
                  <a:cubicBezTo>
                    <a:pt x="2002" y="1"/>
                    <a:pt x="0" y="1969"/>
                    <a:pt x="0" y="4437"/>
                  </a:cubicBezTo>
                  <a:lnTo>
                    <a:pt x="0" y="141702"/>
                  </a:lnTo>
                  <a:cubicBezTo>
                    <a:pt x="0" y="144137"/>
                    <a:pt x="2002" y="146139"/>
                    <a:pt x="4437" y="146139"/>
                  </a:cubicBezTo>
                  <a:lnTo>
                    <a:pt x="163817" y="146139"/>
                  </a:lnTo>
                  <a:cubicBezTo>
                    <a:pt x="166252" y="146139"/>
                    <a:pt x="168254" y="144137"/>
                    <a:pt x="168254" y="141702"/>
                  </a:cubicBezTo>
                  <a:lnTo>
                    <a:pt x="168254" y="4437"/>
                  </a:lnTo>
                  <a:cubicBezTo>
                    <a:pt x="168254" y="1969"/>
                    <a:pt x="166252" y="1"/>
                    <a:pt x="163817" y="1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" name="Google Shape;313;p31"/>
            <p:cNvSpPr/>
            <p:nvPr/>
          </p:nvSpPr>
          <p:spPr>
            <a:xfrm>
              <a:off x="4598970" y="1274588"/>
              <a:ext cx="724083" cy="86268"/>
            </a:xfrm>
            <a:custGeom>
              <a:avLst/>
              <a:gdLst/>
              <a:ahLst/>
              <a:cxnLst/>
              <a:rect l="l" t="t" r="r" b="b"/>
              <a:pathLst>
                <a:path w="37527" h="4471" extrusionOk="0">
                  <a:moveTo>
                    <a:pt x="2235" y="1"/>
                  </a:moveTo>
                  <a:cubicBezTo>
                    <a:pt x="1001" y="1"/>
                    <a:pt x="0" y="1001"/>
                    <a:pt x="0" y="2236"/>
                  </a:cubicBezTo>
                  <a:cubicBezTo>
                    <a:pt x="0" y="3470"/>
                    <a:pt x="1001" y="4471"/>
                    <a:pt x="2235" y="4471"/>
                  </a:cubicBezTo>
                  <a:lnTo>
                    <a:pt x="35292" y="4471"/>
                  </a:lnTo>
                  <a:cubicBezTo>
                    <a:pt x="36526" y="4471"/>
                    <a:pt x="37527" y="3470"/>
                    <a:pt x="37527" y="2236"/>
                  </a:cubicBezTo>
                  <a:cubicBezTo>
                    <a:pt x="37527" y="1001"/>
                    <a:pt x="36526" y="1"/>
                    <a:pt x="352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1"/>
            <p:cNvSpPr/>
            <p:nvPr/>
          </p:nvSpPr>
          <p:spPr>
            <a:xfrm>
              <a:off x="4355016" y="34443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2169" y="1"/>
                  </a:moveTo>
                  <a:cubicBezTo>
                    <a:pt x="1969" y="1"/>
                    <a:pt x="1835" y="134"/>
                    <a:pt x="1802" y="334"/>
                  </a:cubicBezTo>
                  <a:cubicBezTo>
                    <a:pt x="1769" y="735"/>
                    <a:pt x="1669" y="1135"/>
                    <a:pt x="1502" y="1535"/>
                  </a:cubicBezTo>
                  <a:cubicBezTo>
                    <a:pt x="1402" y="1735"/>
                    <a:pt x="1202" y="1902"/>
                    <a:pt x="968" y="1902"/>
                  </a:cubicBezTo>
                  <a:lnTo>
                    <a:pt x="568" y="1902"/>
                  </a:lnTo>
                  <a:cubicBezTo>
                    <a:pt x="234" y="1902"/>
                    <a:pt x="1" y="2136"/>
                    <a:pt x="1" y="2436"/>
                  </a:cubicBezTo>
                  <a:lnTo>
                    <a:pt x="1" y="5038"/>
                  </a:lnTo>
                  <a:cubicBezTo>
                    <a:pt x="1" y="5305"/>
                    <a:pt x="201" y="5505"/>
                    <a:pt x="468" y="5505"/>
                  </a:cubicBezTo>
                  <a:lnTo>
                    <a:pt x="3770" y="5505"/>
                  </a:lnTo>
                  <a:cubicBezTo>
                    <a:pt x="3970" y="5505"/>
                    <a:pt x="4170" y="5338"/>
                    <a:pt x="4170" y="5105"/>
                  </a:cubicBezTo>
                  <a:cubicBezTo>
                    <a:pt x="4170" y="4938"/>
                    <a:pt x="4070" y="4804"/>
                    <a:pt x="3903" y="4738"/>
                  </a:cubicBezTo>
                  <a:cubicBezTo>
                    <a:pt x="3903" y="4738"/>
                    <a:pt x="3903" y="4704"/>
                    <a:pt x="3903" y="4704"/>
                  </a:cubicBezTo>
                  <a:lnTo>
                    <a:pt x="4037" y="4704"/>
                  </a:lnTo>
                  <a:cubicBezTo>
                    <a:pt x="4304" y="4704"/>
                    <a:pt x="4504" y="4504"/>
                    <a:pt x="4504" y="4237"/>
                  </a:cubicBezTo>
                  <a:cubicBezTo>
                    <a:pt x="4504" y="4037"/>
                    <a:pt x="4370" y="3870"/>
                    <a:pt x="4204" y="3804"/>
                  </a:cubicBezTo>
                  <a:cubicBezTo>
                    <a:pt x="4204" y="3804"/>
                    <a:pt x="4204" y="3804"/>
                    <a:pt x="4204" y="3770"/>
                  </a:cubicBezTo>
                  <a:lnTo>
                    <a:pt x="4337" y="3770"/>
                  </a:lnTo>
                  <a:cubicBezTo>
                    <a:pt x="4604" y="3770"/>
                    <a:pt x="4804" y="3570"/>
                    <a:pt x="4804" y="3303"/>
                  </a:cubicBezTo>
                  <a:cubicBezTo>
                    <a:pt x="4804" y="3103"/>
                    <a:pt x="4704" y="2936"/>
                    <a:pt x="4504" y="2870"/>
                  </a:cubicBezTo>
                  <a:cubicBezTo>
                    <a:pt x="4504" y="2870"/>
                    <a:pt x="4504" y="2836"/>
                    <a:pt x="4504" y="2836"/>
                  </a:cubicBezTo>
                  <a:lnTo>
                    <a:pt x="4571" y="2836"/>
                  </a:lnTo>
                  <a:cubicBezTo>
                    <a:pt x="4837" y="2836"/>
                    <a:pt x="5071" y="2603"/>
                    <a:pt x="5038" y="2336"/>
                  </a:cubicBezTo>
                  <a:cubicBezTo>
                    <a:pt x="5038" y="2069"/>
                    <a:pt x="4837" y="1902"/>
                    <a:pt x="4571" y="1902"/>
                  </a:cubicBezTo>
                  <a:lnTo>
                    <a:pt x="3136" y="1902"/>
                  </a:lnTo>
                  <a:cubicBezTo>
                    <a:pt x="2969" y="1902"/>
                    <a:pt x="2869" y="1769"/>
                    <a:pt x="2869" y="1602"/>
                  </a:cubicBezTo>
                  <a:lnTo>
                    <a:pt x="2903" y="1302"/>
                  </a:lnTo>
                  <a:cubicBezTo>
                    <a:pt x="2936" y="1002"/>
                    <a:pt x="2969" y="635"/>
                    <a:pt x="2803" y="368"/>
                  </a:cubicBezTo>
                  <a:cubicBezTo>
                    <a:pt x="2669" y="168"/>
                    <a:pt x="2436" y="1"/>
                    <a:pt x="2169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1"/>
            <p:cNvSpPr/>
            <p:nvPr/>
          </p:nvSpPr>
          <p:spPr>
            <a:xfrm>
              <a:off x="4316406" y="3481033"/>
              <a:ext cx="34770" cy="69520"/>
            </a:xfrm>
            <a:custGeom>
              <a:avLst/>
              <a:gdLst/>
              <a:ahLst/>
              <a:cxnLst/>
              <a:rect l="l" t="t" r="r" b="b"/>
              <a:pathLst>
                <a:path w="1802" h="3603" extrusionOk="0">
                  <a:moveTo>
                    <a:pt x="401" y="0"/>
                  </a:moveTo>
                  <a:cubicBezTo>
                    <a:pt x="167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167" y="3603"/>
                    <a:pt x="401" y="3603"/>
                  </a:cubicBezTo>
                  <a:lnTo>
                    <a:pt x="1401" y="3603"/>
                  </a:lnTo>
                  <a:cubicBezTo>
                    <a:pt x="1635" y="3603"/>
                    <a:pt x="1802" y="3436"/>
                    <a:pt x="1802" y="3203"/>
                  </a:cubicBezTo>
                  <a:lnTo>
                    <a:pt x="1802" y="434"/>
                  </a:lnTo>
                  <a:cubicBezTo>
                    <a:pt x="1802" y="200"/>
                    <a:pt x="1601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1"/>
            <p:cNvSpPr/>
            <p:nvPr/>
          </p:nvSpPr>
          <p:spPr>
            <a:xfrm>
              <a:off x="4543611" y="34810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1301" y="0"/>
                  </a:moveTo>
                  <a:cubicBezTo>
                    <a:pt x="1068" y="0"/>
                    <a:pt x="901" y="200"/>
                    <a:pt x="901" y="401"/>
                  </a:cubicBezTo>
                  <a:cubicBezTo>
                    <a:pt x="901" y="567"/>
                    <a:pt x="1001" y="734"/>
                    <a:pt x="1134" y="801"/>
                  </a:cubicBezTo>
                  <a:cubicBezTo>
                    <a:pt x="1134" y="801"/>
                    <a:pt x="1168" y="801"/>
                    <a:pt x="1168" y="834"/>
                  </a:cubicBezTo>
                  <a:lnTo>
                    <a:pt x="1001" y="834"/>
                  </a:lnTo>
                  <a:cubicBezTo>
                    <a:pt x="768" y="834"/>
                    <a:pt x="534" y="1034"/>
                    <a:pt x="534" y="1301"/>
                  </a:cubicBezTo>
                  <a:cubicBezTo>
                    <a:pt x="534" y="1501"/>
                    <a:pt x="667" y="1668"/>
                    <a:pt x="834" y="1735"/>
                  </a:cubicBezTo>
                  <a:cubicBezTo>
                    <a:pt x="834" y="1735"/>
                    <a:pt x="834" y="1768"/>
                    <a:pt x="834" y="1768"/>
                  </a:cubicBezTo>
                  <a:lnTo>
                    <a:pt x="701" y="1768"/>
                  </a:lnTo>
                  <a:cubicBezTo>
                    <a:pt x="434" y="1768"/>
                    <a:pt x="234" y="1968"/>
                    <a:pt x="234" y="2235"/>
                  </a:cubicBezTo>
                  <a:cubicBezTo>
                    <a:pt x="234" y="2435"/>
                    <a:pt x="367" y="2602"/>
                    <a:pt x="534" y="2669"/>
                  </a:cubicBezTo>
                  <a:cubicBezTo>
                    <a:pt x="534" y="2702"/>
                    <a:pt x="534" y="2702"/>
                    <a:pt x="534" y="2702"/>
                  </a:cubicBezTo>
                  <a:lnTo>
                    <a:pt x="467" y="2702"/>
                  </a:lnTo>
                  <a:cubicBezTo>
                    <a:pt x="200" y="2702"/>
                    <a:pt x="0" y="2936"/>
                    <a:pt x="0" y="3203"/>
                  </a:cubicBezTo>
                  <a:cubicBezTo>
                    <a:pt x="0" y="3436"/>
                    <a:pt x="234" y="3636"/>
                    <a:pt x="467" y="3636"/>
                  </a:cubicBezTo>
                  <a:lnTo>
                    <a:pt x="1935" y="3636"/>
                  </a:lnTo>
                  <a:cubicBezTo>
                    <a:pt x="2068" y="3636"/>
                    <a:pt x="2202" y="3770"/>
                    <a:pt x="2169" y="3903"/>
                  </a:cubicBezTo>
                  <a:lnTo>
                    <a:pt x="2135" y="4237"/>
                  </a:lnTo>
                  <a:cubicBezTo>
                    <a:pt x="2102" y="4503"/>
                    <a:pt x="2068" y="4870"/>
                    <a:pt x="2235" y="5137"/>
                  </a:cubicBezTo>
                  <a:cubicBezTo>
                    <a:pt x="2369" y="5371"/>
                    <a:pt x="2636" y="5504"/>
                    <a:pt x="2902" y="5504"/>
                  </a:cubicBezTo>
                  <a:cubicBezTo>
                    <a:pt x="3069" y="5504"/>
                    <a:pt x="3236" y="5371"/>
                    <a:pt x="3236" y="5204"/>
                  </a:cubicBezTo>
                  <a:cubicBezTo>
                    <a:pt x="3269" y="4770"/>
                    <a:pt x="3369" y="4370"/>
                    <a:pt x="3536" y="4003"/>
                  </a:cubicBezTo>
                  <a:cubicBezTo>
                    <a:pt x="3636" y="3770"/>
                    <a:pt x="3870" y="3636"/>
                    <a:pt x="4103" y="3636"/>
                  </a:cubicBezTo>
                  <a:lnTo>
                    <a:pt x="4504" y="3636"/>
                  </a:lnTo>
                  <a:cubicBezTo>
                    <a:pt x="4804" y="3636"/>
                    <a:pt x="5071" y="3369"/>
                    <a:pt x="5071" y="3069"/>
                  </a:cubicBezTo>
                  <a:lnTo>
                    <a:pt x="5071" y="467"/>
                  </a:lnTo>
                  <a:cubicBezTo>
                    <a:pt x="5071" y="200"/>
                    <a:pt x="4837" y="0"/>
                    <a:pt x="460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1"/>
            <p:cNvSpPr/>
            <p:nvPr/>
          </p:nvSpPr>
          <p:spPr>
            <a:xfrm>
              <a:off x="4644661" y="3481033"/>
              <a:ext cx="35426" cy="69520"/>
            </a:xfrm>
            <a:custGeom>
              <a:avLst/>
              <a:gdLst/>
              <a:ahLst/>
              <a:cxnLst/>
              <a:rect l="l" t="t" r="r" b="b"/>
              <a:pathLst>
                <a:path w="1836" h="3603" extrusionOk="0">
                  <a:moveTo>
                    <a:pt x="434" y="0"/>
                  </a:moveTo>
                  <a:cubicBezTo>
                    <a:pt x="201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201" y="3603"/>
                    <a:pt x="434" y="3603"/>
                  </a:cubicBezTo>
                  <a:lnTo>
                    <a:pt x="1401" y="3603"/>
                  </a:lnTo>
                  <a:cubicBezTo>
                    <a:pt x="1635" y="3603"/>
                    <a:pt x="1835" y="3436"/>
                    <a:pt x="1835" y="3203"/>
                  </a:cubicBezTo>
                  <a:lnTo>
                    <a:pt x="1835" y="434"/>
                  </a:lnTo>
                  <a:cubicBezTo>
                    <a:pt x="1835" y="200"/>
                    <a:pt x="1635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1"/>
            <p:cNvSpPr/>
            <p:nvPr/>
          </p:nvSpPr>
          <p:spPr>
            <a:xfrm>
              <a:off x="4775967" y="3475360"/>
              <a:ext cx="127443" cy="75193"/>
            </a:xfrm>
            <a:custGeom>
              <a:avLst/>
              <a:gdLst/>
              <a:ahLst/>
              <a:cxnLst/>
              <a:rect l="l" t="t" r="r" b="b"/>
              <a:pathLst>
                <a:path w="6605" h="3897" extrusionOk="0">
                  <a:moveTo>
                    <a:pt x="3697" y="0"/>
                  </a:moveTo>
                  <a:cubicBezTo>
                    <a:pt x="3490" y="0"/>
                    <a:pt x="3303" y="169"/>
                    <a:pt x="3303" y="394"/>
                  </a:cubicBezTo>
                  <a:lnTo>
                    <a:pt x="3303" y="1128"/>
                  </a:lnTo>
                  <a:cubicBezTo>
                    <a:pt x="2035" y="1195"/>
                    <a:pt x="0" y="1662"/>
                    <a:pt x="0" y="3897"/>
                  </a:cubicBezTo>
                  <a:cubicBezTo>
                    <a:pt x="0" y="3897"/>
                    <a:pt x="801" y="2796"/>
                    <a:pt x="3303" y="2563"/>
                  </a:cubicBezTo>
                  <a:lnTo>
                    <a:pt x="3303" y="3230"/>
                  </a:lnTo>
                  <a:cubicBezTo>
                    <a:pt x="3303" y="3458"/>
                    <a:pt x="3496" y="3610"/>
                    <a:pt x="3707" y="3610"/>
                  </a:cubicBezTo>
                  <a:cubicBezTo>
                    <a:pt x="3772" y="3610"/>
                    <a:pt x="3840" y="3595"/>
                    <a:pt x="3903" y="3563"/>
                  </a:cubicBezTo>
                  <a:lnTo>
                    <a:pt x="6338" y="2162"/>
                  </a:lnTo>
                  <a:cubicBezTo>
                    <a:pt x="6605" y="1995"/>
                    <a:pt x="6605" y="1629"/>
                    <a:pt x="6338" y="1462"/>
                  </a:cubicBezTo>
                  <a:lnTo>
                    <a:pt x="3903" y="61"/>
                  </a:lnTo>
                  <a:cubicBezTo>
                    <a:pt x="3836" y="19"/>
                    <a:pt x="3765" y="0"/>
                    <a:pt x="3697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1"/>
            <p:cNvSpPr/>
            <p:nvPr/>
          </p:nvSpPr>
          <p:spPr>
            <a:xfrm>
              <a:off x="5013476" y="3506137"/>
              <a:ext cx="32840" cy="8374"/>
            </a:xfrm>
            <a:custGeom>
              <a:avLst/>
              <a:gdLst/>
              <a:ahLst/>
              <a:cxnLst/>
              <a:rect l="l" t="t" r="r" b="b"/>
              <a:pathLst>
                <a:path w="1702" h="434" extrusionOk="0">
                  <a:moveTo>
                    <a:pt x="0" y="0"/>
                  </a:moveTo>
                  <a:lnTo>
                    <a:pt x="0" y="434"/>
                  </a:lnTo>
                  <a:lnTo>
                    <a:pt x="1701" y="434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1"/>
            <p:cNvSpPr/>
            <p:nvPr/>
          </p:nvSpPr>
          <p:spPr>
            <a:xfrm>
              <a:off x="5013476" y="3518351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1"/>
            <p:cNvSpPr/>
            <p:nvPr/>
          </p:nvSpPr>
          <p:spPr>
            <a:xfrm>
              <a:off x="5013476" y="3531241"/>
              <a:ext cx="32840" cy="7737"/>
            </a:xfrm>
            <a:custGeom>
              <a:avLst/>
              <a:gdLst/>
              <a:ahLst/>
              <a:cxnLst/>
              <a:rect l="l" t="t" r="r" b="b"/>
              <a:pathLst>
                <a:path w="1702" h="401" extrusionOk="0">
                  <a:moveTo>
                    <a:pt x="0" y="0"/>
                  </a:moveTo>
                  <a:lnTo>
                    <a:pt x="0" y="400"/>
                  </a:lnTo>
                  <a:lnTo>
                    <a:pt x="1701" y="400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1"/>
            <p:cNvSpPr/>
            <p:nvPr/>
          </p:nvSpPr>
          <p:spPr>
            <a:xfrm>
              <a:off x="5013476" y="3543455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1"/>
            <p:cNvSpPr/>
            <p:nvPr/>
          </p:nvSpPr>
          <p:spPr>
            <a:xfrm>
              <a:off x="5065593" y="3506137"/>
              <a:ext cx="44436" cy="44417"/>
            </a:xfrm>
            <a:custGeom>
              <a:avLst/>
              <a:gdLst/>
              <a:ahLst/>
              <a:cxnLst/>
              <a:rect l="l" t="t" r="r" b="b"/>
              <a:pathLst>
                <a:path w="2303" h="2302" extrusionOk="0">
                  <a:moveTo>
                    <a:pt x="1002" y="0"/>
                  </a:moveTo>
                  <a:cubicBezTo>
                    <a:pt x="868" y="0"/>
                    <a:pt x="768" y="100"/>
                    <a:pt x="768" y="234"/>
                  </a:cubicBezTo>
                  <a:lnTo>
                    <a:pt x="768" y="534"/>
                  </a:lnTo>
                  <a:cubicBezTo>
                    <a:pt x="768" y="667"/>
                    <a:pt x="668" y="767"/>
                    <a:pt x="535" y="767"/>
                  </a:cubicBezTo>
                  <a:lnTo>
                    <a:pt x="234" y="767"/>
                  </a:lnTo>
                  <a:cubicBezTo>
                    <a:pt x="101" y="767"/>
                    <a:pt x="1" y="867"/>
                    <a:pt x="1" y="1001"/>
                  </a:cubicBezTo>
                  <a:lnTo>
                    <a:pt x="1" y="1301"/>
                  </a:lnTo>
                  <a:cubicBezTo>
                    <a:pt x="1" y="1435"/>
                    <a:pt x="101" y="1535"/>
                    <a:pt x="234" y="1535"/>
                  </a:cubicBezTo>
                  <a:lnTo>
                    <a:pt x="535" y="1535"/>
                  </a:lnTo>
                  <a:cubicBezTo>
                    <a:pt x="668" y="1535"/>
                    <a:pt x="768" y="1668"/>
                    <a:pt x="768" y="1801"/>
                  </a:cubicBezTo>
                  <a:lnTo>
                    <a:pt x="768" y="2068"/>
                  </a:lnTo>
                  <a:cubicBezTo>
                    <a:pt x="768" y="2202"/>
                    <a:pt x="868" y="2302"/>
                    <a:pt x="1002" y="2302"/>
                  </a:cubicBezTo>
                  <a:lnTo>
                    <a:pt x="1302" y="2302"/>
                  </a:lnTo>
                  <a:cubicBezTo>
                    <a:pt x="1435" y="2302"/>
                    <a:pt x="1535" y="2202"/>
                    <a:pt x="1535" y="2068"/>
                  </a:cubicBezTo>
                  <a:lnTo>
                    <a:pt x="1535" y="1801"/>
                  </a:lnTo>
                  <a:cubicBezTo>
                    <a:pt x="1535" y="1668"/>
                    <a:pt x="1635" y="1535"/>
                    <a:pt x="1802" y="1535"/>
                  </a:cubicBezTo>
                  <a:lnTo>
                    <a:pt x="2069" y="1535"/>
                  </a:lnTo>
                  <a:cubicBezTo>
                    <a:pt x="2203" y="1535"/>
                    <a:pt x="2303" y="1435"/>
                    <a:pt x="2303" y="1301"/>
                  </a:cubicBezTo>
                  <a:lnTo>
                    <a:pt x="2303" y="1001"/>
                  </a:lnTo>
                  <a:cubicBezTo>
                    <a:pt x="2303" y="867"/>
                    <a:pt x="2203" y="767"/>
                    <a:pt x="2069" y="767"/>
                  </a:cubicBezTo>
                  <a:lnTo>
                    <a:pt x="1802" y="767"/>
                  </a:lnTo>
                  <a:cubicBezTo>
                    <a:pt x="1669" y="767"/>
                    <a:pt x="1535" y="667"/>
                    <a:pt x="1535" y="534"/>
                  </a:cubicBezTo>
                  <a:lnTo>
                    <a:pt x="1535" y="234"/>
                  </a:lnTo>
                  <a:cubicBezTo>
                    <a:pt x="1535" y="100"/>
                    <a:pt x="1435" y="0"/>
                    <a:pt x="1302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1"/>
            <p:cNvSpPr/>
            <p:nvPr/>
          </p:nvSpPr>
          <p:spPr>
            <a:xfrm>
              <a:off x="5252258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1" y="1"/>
                    <a:pt x="1" y="167"/>
                    <a:pt x="1" y="401"/>
                  </a:cubicBezTo>
                  <a:cubicBezTo>
                    <a:pt x="1" y="634"/>
                    <a:pt x="201" y="835"/>
                    <a:pt x="434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1"/>
            <p:cNvSpPr/>
            <p:nvPr/>
          </p:nvSpPr>
          <p:spPr>
            <a:xfrm>
              <a:off x="5285736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00" y="1"/>
                  </a:moveTo>
                  <a:cubicBezTo>
                    <a:pt x="167" y="1"/>
                    <a:pt x="0" y="167"/>
                    <a:pt x="0" y="401"/>
                  </a:cubicBezTo>
                  <a:cubicBezTo>
                    <a:pt x="0" y="634"/>
                    <a:pt x="167" y="835"/>
                    <a:pt x="400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00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1"/>
            <p:cNvSpPr/>
            <p:nvPr/>
          </p:nvSpPr>
          <p:spPr>
            <a:xfrm>
              <a:off x="5318557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0" y="1"/>
                    <a:pt x="0" y="167"/>
                    <a:pt x="0" y="401"/>
                  </a:cubicBezTo>
                  <a:cubicBezTo>
                    <a:pt x="0" y="634"/>
                    <a:pt x="200" y="835"/>
                    <a:pt x="434" y="835"/>
                  </a:cubicBezTo>
                  <a:cubicBezTo>
                    <a:pt x="667" y="835"/>
                    <a:pt x="834" y="634"/>
                    <a:pt x="834" y="401"/>
                  </a:cubicBezTo>
                  <a:cubicBezTo>
                    <a:pt x="834" y="167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1"/>
            <p:cNvSpPr/>
            <p:nvPr/>
          </p:nvSpPr>
          <p:spPr>
            <a:xfrm>
              <a:off x="4303536" y="1228895"/>
              <a:ext cx="177649" cy="177649"/>
            </a:xfrm>
            <a:custGeom>
              <a:avLst/>
              <a:gdLst/>
              <a:ahLst/>
              <a:cxnLst/>
              <a:rect l="l" t="t" r="r" b="b"/>
              <a:pathLst>
                <a:path w="9207" h="9207" extrusionOk="0">
                  <a:moveTo>
                    <a:pt x="4603" y="0"/>
                  </a:moveTo>
                  <a:cubicBezTo>
                    <a:pt x="2035" y="0"/>
                    <a:pt x="0" y="2069"/>
                    <a:pt x="0" y="4604"/>
                  </a:cubicBezTo>
                  <a:cubicBezTo>
                    <a:pt x="0" y="7139"/>
                    <a:pt x="2035" y="9207"/>
                    <a:pt x="4603" y="9207"/>
                  </a:cubicBezTo>
                  <a:cubicBezTo>
                    <a:pt x="7139" y="9207"/>
                    <a:pt x="9207" y="7139"/>
                    <a:pt x="9207" y="4604"/>
                  </a:cubicBezTo>
                  <a:cubicBezTo>
                    <a:pt x="9207" y="2069"/>
                    <a:pt x="7139" y="0"/>
                    <a:pt x="4603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1"/>
            <p:cNvSpPr/>
            <p:nvPr/>
          </p:nvSpPr>
          <p:spPr>
            <a:xfrm>
              <a:off x="4303536" y="3772611"/>
              <a:ext cx="3004463" cy="17385"/>
            </a:xfrm>
            <a:custGeom>
              <a:avLst/>
              <a:gdLst/>
              <a:ahLst/>
              <a:cxnLst/>
              <a:rect l="l" t="t" r="r" b="b"/>
              <a:pathLst>
                <a:path w="155712" h="901" extrusionOk="0">
                  <a:moveTo>
                    <a:pt x="434" y="0"/>
                  </a:moveTo>
                  <a:cubicBezTo>
                    <a:pt x="200" y="0"/>
                    <a:pt x="0" y="200"/>
                    <a:pt x="0" y="467"/>
                  </a:cubicBezTo>
                  <a:cubicBezTo>
                    <a:pt x="0" y="701"/>
                    <a:pt x="200" y="901"/>
                    <a:pt x="434" y="901"/>
                  </a:cubicBezTo>
                  <a:lnTo>
                    <a:pt x="155278" y="901"/>
                  </a:lnTo>
                  <a:cubicBezTo>
                    <a:pt x="155511" y="901"/>
                    <a:pt x="155711" y="701"/>
                    <a:pt x="155711" y="467"/>
                  </a:cubicBezTo>
                  <a:cubicBezTo>
                    <a:pt x="155711" y="200"/>
                    <a:pt x="155511" y="0"/>
                    <a:pt x="15527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" name="Google Shape;331;p31"/>
          <p:cNvGrpSpPr/>
          <p:nvPr/>
        </p:nvGrpSpPr>
        <p:grpSpPr>
          <a:xfrm>
            <a:off x="2582577" y="1063109"/>
            <a:ext cx="4840403" cy="3096846"/>
            <a:chOff x="4303536" y="1317714"/>
            <a:chExt cx="3004463" cy="2183926"/>
          </a:xfrm>
        </p:grpSpPr>
        <p:sp>
          <p:nvSpPr>
            <p:cNvPr id="332" name="Google Shape;332;p31"/>
            <p:cNvSpPr/>
            <p:nvPr/>
          </p:nvSpPr>
          <p:spPr>
            <a:xfrm>
              <a:off x="5662269" y="2303782"/>
              <a:ext cx="287071" cy="286434"/>
            </a:xfrm>
            <a:custGeom>
              <a:avLst/>
              <a:gdLst/>
              <a:ahLst/>
              <a:cxnLst/>
              <a:rect l="l" t="t" r="r" b="b"/>
              <a:pathLst>
                <a:path w="14878" h="14845" extrusionOk="0">
                  <a:moveTo>
                    <a:pt x="4303" y="2636"/>
                  </a:moveTo>
                  <a:lnTo>
                    <a:pt x="12576" y="7440"/>
                  </a:lnTo>
                  <a:lnTo>
                    <a:pt x="4303" y="12210"/>
                  </a:lnTo>
                  <a:lnTo>
                    <a:pt x="4303" y="2636"/>
                  </a:lnTo>
                  <a:close/>
                  <a:moveTo>
                    <a:pt x="7439" y="1"/>
                  </a:moveTo>
                  <a:cubicBezTo>
                    <a:pt x="3336" y="1"/>
                    <a:pt x="0" y="3303"/>
                    <a:pt x="0" y="7406"/>
                  </a:cubicBezTo>
                  <a:cubicBezTo>
                    <a:pt x="0" y="11542"/>
                    <a:pt x="3336" y="14845"/>
                    <a:pt x="7439" y="14845"/>
                  </a:cubicBezTo>
                  <a:cubicBezTo>
                    <a:pt x="11542" y="14845"/>
                    <a:pt x="14877" y="11542"/>
                    <a:pt x="14877" y="7406"/>
                  </a:cubicBezTo>
                  <a:cubicBezTo>
                    <a:pt x="14877" y="3303"/>
                    <a:pt x="11542" y="1"/>
                    <a:pt x="7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1"/>
            <p:cNvSpPr/>
            <p:nvPr/>
          </p:nvSpPr>
          <p:spPr>
            <a:xfrm>
              <a:off x="4404109" y="1327731"/>
              <a:ext cx="39285" cy="39265"/>
            </a:xfrm>
            <a:custGeom>
              <a:avLst/>
              <a:gdLst/>
              <a:ahLst/>
              <a:cxnLst/>
              <a:rect l="l" t="t" r="r" b="b"/>
              <a:pathLst>
                <a:path w="2036" h="2035" extrusionOk="0">
                  <a:moveTo>
                    <a:pt x="1035" y="0"/>
                  </a:moveTo>
                  <a:cubicBezTo>
                    <a:pt x="468" y="0"/>
                    <a:pt x="1" y="467"/>
                    <a:pt x="1" y="1034"/>
                  </a:cubicBezTo>
                  <a:cubicBezTo>
                    <a:pt x="1" y="1601"/>
                    <a:pt x="468" y="2035"/>
                    <a:pt x="1035" y="2035"/>
                  </a:cubicBezTo>
                  <a:cubicBezTo>
                    <a:pt x="1602" y="2035"/>
                    <a:pt x="2035" y="1601"/>
                    <a:pt x="2035" y="1034"/>
                  </a:cubicBezTo>
                  <a:cubicBezTo>
                    <a:pt x="2035" y="467"/>
                    <a:pt x="1602" y="0"/>
                    <a:pt x="10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1"/>
            <p:cNvSpPr/>
            <p:nvPr/>
          </p:nvSpPr>
          <p:spPr>
            <a:xfrm>
              <a:off x="4358239" y="1317714"/>
              <a:ext cx="68246" cy="39921"/>
            </a:xfrm>
            <a:custGeom>
              <a:avLst/>
              <a:gdLst/>
              <a:ahLst/>
              <a:cxnLst/>
              <a:rect l="l" t="t" r="r" b="b"/>
              <a:pathLst>
                <a:path w="3537" h="2069" extrusionOk="0">
                  <a:moveTo>
                    <a:pt x="1768" y="1"/>
                  </a:moveTo>
                  <a:cubicBezTo>
                    <a:pt x="768" y="1"/>
                    <a:pt x="0" y="801"/>
                    <a:pt x="0" y="1802"/>
                  </a:cubicBezTo>
                  <a:lnTo>
                    <a:pt x="0" y="2069"/>
                  </a:lnTo>
                  <a:lnTo>
                    <a:pt x="3536" y="2069"/>
                  </a:lnTo>
                  <a:lnTo>
                    <a:pt x="3536" y="1802"/>
                  </a:lnTo>
                  <a:cubicBezTo>
                    <a:pt x="3536" y="801"/>
                    <a:pt x="2736" y="1"/>
                    <a:pt x="176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1"/>
            <p:cNvSpPr/>
            <p:nvPr/>
          </p:nvSpPr>
          <p:spPr>
            <a:xfrm>
              <a:off x="4303536" y="1540425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0"/>
                  </a:moveTo>
                  <a:lnTo>
                    <a:pt x="0" y="834"/>
                  </a:lnTo>
                  <a:lnTo>
                    <a:pt x="155711" y="834"/>
                  </a:lnTo>
                  <a:lnTo>
                    <a:pt x="15571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1"/>
            <p:cNvSpPr/>
            <p:nvPr/>
          </p:nvSpPr>
          <p:spPr>
            <a:xfrm>
              <a:off x="4303536" y="3337492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1"/>
                  </a:moveTo>
                  <a:lnTo>
                    <a:pt x="0" y="835"/>
                  </a:lnTo>
                  <a:lnTo>
                    <a:pt x="155711" y="835"/>
                  </a:lnTo>
                  <a:lnTo>
                    <a:pt x="15571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1"/>
            <p:cNvSpPr/>
            <p:nvPr/>
          </p:nvSpPr>
          <p:spPr>
            <a:xfrm>
              <a:off x="4376261" y="3180445"/>
              <a:ext cx="2858998" cy="16111"/>
            </a:xfrm>
            <a:custGeom>
              <a:avLst/>
              <a:gdLst/>
              <a:ahLst/>
              <a:cxnLst/>
              <a:rect l="l" t="t" r="r" b="b"/>
              <a:pathLst>
                <a:path w="148173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147739" y="834"/>
                  </a:lnTo>
                  <a:cubicBezTo>
                    <a:pt x="147973" y="834"/>
                    <a:pt x="148173" y="634"/>
                    <a:pt x="148173" y="401"/>
                  </a:cubicBezTo>
                  <a:cubicBezTo>
                    <a:pt x="148173" y="167"/>
                    <a:pt x="147973" y="0"/>
                    <a:pt x="147739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1"/>
            <p:cNvSpPr/>
            <p:nvPr/>
          </p:nvSpPr>
          <p:spPr>
            <a:xfrm>
              <a:off x="4376261" y="3180445"/>
              <a:ext cx="1369656" cy="16111"/>
            </a:xfrm>
            <a:custGeom>
              <a:avLst/>
              <a:gdLst/>
              <a:ahLst/>
              <a:cxnLst/>
              <a:rect l="l" t="t" r="r" b="b"/>
              <a:pathLst>
                <a:path w="70985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70984" y="834"/>
                  </a:lnTo>
                  <a:lnTo>
                    <a:pt x="70984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1"/>
            <p:cNvSpPr/>
            <p:nvPr/>
          </p:nvSpPr>
          <p:spPr>
            <a:xfrm>
              <a:off x="5733701" y="3164989"/>
              <a:ext cx="47003" cy="47003"/>
            </a:xfrm>
            <a:custGeom>
              <a:avLst/>
              <a:gdLst/>
              <a:ahLst/>
              <a:cxnLst/>
              <a:rect l="l" t="t" r="r" b="b"/>
              <a:pathLst>
                <a:path w="2436" h="2436" extrusionOk="0">
                  <a:moveTo>
                    <a:pt x="1235" y="1"/>
                  </a:moveTo>
                  <a:cubicBezTo>
                    <a:pt x="568" y="1"/>
                    <a:pt x="1" y="535"/>
                    <a:pt x="1" y="1202"/>
                  </a:cubicBezTo>
                  <a:cubicBezTo>
                    <a:pt x="1" y="1902"/>
                    <a:pt x="568" y="2436"/>
                    <a:pt x="1235" y="2436"/>
                  </a:cubicBezTo>
                  <a:cubicBezTo>
                    <a:pt x="1902" y="2436"/>
                    <a:pt x="2436" y="1902"/>
                    <a:pt x="2436" y="1202"/>
                  </a:cubicBezTo>
                  <a:cubicBezTo>
                    <a:pt x="2436" y="535"/>
                    <a:pt x="1902" y="1"/>
                    <a:pt x="1235" y="1"/>
                  </a:cubicBez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1"/>
            <p:cNvSpPr/>
            <p:nvPr/>
          </p:nvSpPr>
          <p:spPr>
            <a:xfrm>
              <a:off x="5745934" y="3176585"/>
              <a:ext cx="23193" cy="23829"/>
            </a:xfrm>
            <a:custGeom>
              <a:avLst/>
              <a:gdLst/>
              <a:ahLst/>
              <a:cxnLst/>
              <a:rect l="l" t="t" r="r" b="b"/>
              <a:pathLst>
                <a:path w="1202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34"/>
                    <a:pt x="267" y="1235"/>
                    <a:pt x="601" y="1235"/>
                  </a:cubicBezTo>
                  <a:cubicBezTo>
                    <a:pt x="934" y="1235"/>
                    <a:pt x="1201" y="968"/>
                    <a:pt x="1201" y="601"/>
                  </a:cubicBezTo>
                  <a:cubicBezTo>
                    <a:pt x="1201" y="267"/>
                    <a:pt x="934" y="0"/>
                    <a:pt x="601" y="0"/>
                  </a:cubicBez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1"/>
            <p:cNvSpPr/>
            <p:nvPr/>
          </p:nvSpPr>
          <p:spPr>
            <a:xfrm>
              <a:off x="4608617" y="3226542"/>
              <a:ext cx="64387" cy="71334"/>
            </a:xfrm>
            <a:custGeom>
              <a:avLst/>
              <a:gdLst/>
              <a:ahLst/>
              <a:cxnLst/>
              <a:rect l="l" t="t" r="r" b="b"/>
              <a:pathLst>
                <a:path w="3337" h="3697" extrusionOk="0">
                  <a:moveTo>
                    <a:pt x="361" y="0"/>
                  </a:moveTo>
                  <a:cubicBezTo>
                    <a:pt x="175" y="0"/>
                    <a:pt x="0" y="151"/>
                    <a:pt x="0" y="380"/>
                  </a:cubicBezTo>
                  <a:lnTo>
                    <a:pt x="0" y="3349"/>
                  </a:lnTo>
                  <a:cubicBezTo>
                    <a:pt x="0" y="3551"/>
                    <a:pt x="173" y="3696"/>
                    <a:pt x="358" y="3696"/>
                  </a:cubicBezTo>
                  <a:cubicBezTo>
                    <a:pt x="417" y="3696"/>
                    <a:pt x="478" y="3681"/>
                    <a:pt x="534" y="3649"/>
                  </a:cubicBezTo>
                  <a:lnTo>
                    <a:pt x="3103" y="2148"/>
                  </a:lnTo>
                  <a:cubicBezTo>
                    <a:pt x="3336" y="2015"/>
                    <a:pt x="3336" y="1681"/>
                    <a:pt x="3103" y="1548"/>
                  </a:cubicBezTo>
                  <a:lnTo>
                    <a:pt x="534" y="47"/>
                  </a:lnTo>
                  <a:cubicBezTo>
                    <a:pt x="479" y="15"/>
                    <a:pt x="419" y="0"/>
                    <a:pt x="361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1"/>
            <p:cNvSpPr/>
            <p:nvPr/>
          </p:nvSpPr>
          <p:spPr>
            <a:xfrm>
              <a:off x="4687131" y="3221641"/>
              <a:ext cx="14182" cy="81116"/>
            </a:xfrm>
            <a:custGeom>
              <a:avLst/>
              <a:gdLst/>
              <a:ahLst/>
              <a:cxnLst/>
              <a:rect l="l" t="t" r="r" b="b"/>
              <a:pathLst>
                <a:path w="735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35" y="4037"/>
                    <a:pt x="735" y="3836"/>
                  </a:cubicBezTo>
                  <a:lnTo>
                    <a:pt x="735" y="367"/>
                  </a:lnTo>
                  <a:cubicBezTo>
                    <a:pt x="735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1"/>
            <p:cNvSpPr/>
            <p:nvPr/>
          </p:nvSpPr>
          <p:spPr>
            <a:xfrm>
              <a:off x="4455430" y="3221641"/>
              <a:ext cx="13526" cy="81116"/>
            </a:xfrm>
            <a:custGeom>
              <a:avLst/>
              <a:gdLst/>
              <a:ahLst/>
              <a:cxnLst/>
              <a:rect l="l" t="t" r="r" b="b"/>
              <a:pathLst>
                <a:path w="701" h="4204" extrusionOk="0">
                  <a:moveTo>
                    <a:pt x="367" y="0"/>
                  </a:moveTo>
                  <a:cubicBezTo>
                    <a:pt x="167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67" y="4203"/>
                    <a:pt x="367" y="4203"/>
                  </a:cubicBezTo>
                  <a:cubicBezTo>
                    <a:pt x="534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7" y="0"/>
                    <a:pt x="367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1"/>
            <p:cNvSpPr/>
            <p:nvPr/>
          </p:nvSpPr>
          <p:spPr>
            <a:xfrm>
              <a:off x="4420023" y="3221641"/>
              <a:ext cx="13545" cy="81116"/>
            </a:xfrm>
            <a:custGeom>
              <a:avLst/>
              <a:gdLst/>
              <a:ahLst/>
              <a:cxnLst/>
              <a:rect l="l" t="t" r="r" b="b"/>
              <a:pathLst>
                <a:path w="702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1"/>
            <p:cNvSpPr/>
            <p:nvPr/>
          </p:nvSpPr>
          <p:spPr>
            <a:xfrm>
              <a:off x="7098878" y="3221641"/>
              <a:ext cx="40558" cy="81116"/>
            </a:xfrm>
            <a:custGeom>
              <a:avLst/>
              <a:gdLst/>
              <a:ahLst/>
              <a:cxnLst/>
              <a:rect l="l" t="t" r="r" b="b"/>
              <a:pathLst>
                <a:path w="2102" h="4204" extrusionOk="0">
                  <a:moveTo>
                    <a:pt x="334" y="0"/>
                  </a:moveTo>
                  <a:cubicBezTo>
                    <a:pt x="134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34" y="4203"/>
                    <a:pt x="334" y="4203"/>
                  </a:cubicBezTo>
                  <a:lnTo>
                    <a:pt x="1735" y="4203"/>
                  </a:lnTo>
                  <a:cubicBezTo>
                    <a:pt x="1935" y="4203"/>
                    <a:pt x="2102" y="4037"/>
                    <a:pt x="2102" y="3836"/>
                  </a:cubicBezTo>
                  <a:cubicBezTo>
                    <a:pt x="2102" y="3636"/>
                    <a:pt x="1935" y="3503"/>
                    <a:pt x="1735" y="3503"/>
                  </a:cubicBezTo>
                  <a:lnTo>
                    <a:pt x="701" y="3503"/>
                  </a:lnTo>
                  <a:lnTo>
                    <a:pt x="701" y="734"/>
                  </a:lnTo>
                  <a:lnTo>
                    <a:pt x="1735" y="734"/>
                  </a:lnTo>
                  <a:cubicBezTo>
                    <a:pt x="1935" y="734"/>
                    <a:pt x="2102" y="567"/>
                    <a:pt x="2102" y="367"/>
                  </a:cubicBezTo>
                  <a:cubicBezTo>
                    <a:pt x="2102" y="167"/>
                    <a:pt x="1935" y="0"/>
                    <a:pt x="173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1"/>
            <p:cNvSpPr/>
            <p:nvPr/>
          </p:nvSpPr>
          <p:spPr>
            <a:xfrm>
              <a:off x="7150359" y="3221641"/>
              <a:ext cx="41214" cy="81116"/>
            </a:xfrm>
            <a:custGeom>
              <a:avLst/>
              <a:gdLst/>
              <a:ahLst/>
              <a:cxnLst/>
              <a:rect l="l" t="t" r="r" b="b"/>
              <a:pathLst>
                <a:path w="2136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cubicBezTo>
                    <a:pt x="1" y="567"/>
                    <a:pt x="168" y="734"/>
                    <a:pt x="368" y="734"/>
                  </a:cubicBezTo>
                  <a:lnTo>
                    <a:pt x="1402" y="734"/>
                  </a:lnTo>
                  <a:lnTo>
                    <a:pt x="1402" y="3503"/>
                  </a:lnTo>
                  <a:lnTo>
                    <a:pt x="368" y="3503"/>
                  </a:lnTo>
                  <a:cubicBezTo>
                    <a:pt x="168" y="3503"/>
                    <a:pt x="1" y="3636"/>
                    <a:pt x="1" y="3836"/>
                  </a:cubicBezTo>
                  <a:cubicBezTo>
                    <a:pt x="1" y="4037"/>
                    <a:pt x="168" y="4203"/>
                    <a:pt x="368" y="4203"/>
                  </a:cubicBezTo>
                  <a:lnTo>
                    <a:pt x="1769" y="4203"/>
                  </a:lnTo>
                  <a:cubicBezTo>
                    <a:pt x="1969" y="4203"/>
                    <a:pt x="2136" y="4037"/>
                    <a:pt x="2136" y="3836"/>
                  </a:cubicBezTo>
                  <a:lnTo>
                    <a:pt x="2136" y="367"/>
                  </a:lnTo>
                  <a:cubicBezTo>
                    <a:pt x="2136" y="167"/>
                    <a:pt x="1969" y="0"/>
                    <a:pt x="176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5013476" y="3481033"/>
              <a:ext cx="105563" cy="8374"/>
            </a:xfrm>
            <a:custGeom>
              <a:avLst/>
              <a:gdLst/>
              <a:ahLst/>
              <a:cxnLst/>
              <a:rect l="l" t="t" r="r" b="b"/>
              <a:pathLst>
                <a:path w="5471" h="434" extrusionOk="0">
                  <a:moveTo>
                    <a:pt x="0" y="0"/>
                  </a:moveTo>
                  <a:lnTo>
                    <a:pt x="0" y="434"/>
                  </a:lnTo>
                  <a:lnTo>
                    <a:pt x="5471" y="434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5013476" y="3493903"/>
              <a:ext cx="105563" cy="7737"/>
            </a:xfrm>
            <a:custGeom>
              <a:avLst/>
              <a:gdLst/>
              <a:ahLst/>
              <a:cxnLst/>
              <a:rect l="l" t="t" r="r" b="b"/>
              <a:pathLst>
                <a:path w="5471" h="401" extrusionOk="0">
                  <a:moveTo>
                    <a:pt x="0" y="0"/>
                  </a:moveTo>
                  <a:lnTo>
                    <a:pt x="0" y="401"/>
                  </a:lnTo>
                  <a:lnTo>
                    <a:pt x="5471" y="401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51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82967" y="30372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10800000">
            <a:off x="7899133" y="2352776"/>
            <a:ext cx="998850" cy="61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-668780">
            <a:off x="417584" y="2279605"/>
            <a:ext cx="1367494" cy="76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1"/>
          <p:cNvPicPr preferRelativeResize="0"/>
          <p:nvPr/>
        </p:nvPicPr>
        <p:blipFill rotWithShape="1">
          <a:blip r:embed="rId6">
            <a:alphaModFix/>
          </a:blip>
          <a:srcRect l="-9623" t="-15053" r="-9623" b="-15053"/>
          <a:stretch/>
        </p:blipFill>
        <p:spPr>
          <a:xfrm flipH="1">
            <a:off x="7970883" y="4275649"/>
            <a:ext cx="1317642" cy="782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19;p34">
            <a:extLst>
              <a:ext uri="{FF2B5EF4-FFF2-40B4-BE49-F238E27FC236}">
                <a16:creationId xmlns:a16="http://schemas.microsoft.com/office/drawing/2014/main" id="{396CCB5B-B149-DA43-9AC9-B30438E7563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-3466" t="-15946" b="32717"/>
          <a:stretch/>
        </p:blipFill>
        <p:spPr>
          <a:xfrm flipH="1">
            <a:off x="451933" y="4871090"/>
            <a:ext cx="2578229" cy="27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424;p34">
            <a:extLst>
              <a:ext uri="{FF2B5EF4-FFF2-40B4-BE49-F238E27FC236}">
                <a16:creationId xmlns:a16="http://schemas.microsoft.com/office/drawing/2014/main" id="{448A4344-62F1-9B48-98C5-879DA9CD1A45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-4668" t="-3705" r="-4668" b="-3694"/>
          <a:stretch/>
        </p:blipFill>
        <p:spPr>
          <a:xfrm flipH="1">
            <a:off x="487633" y="4347052"/>
            <a:ext cx="1210306" cy="70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1428876" y="3958260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236;p29">
            <a:extLst>
              <a:ext uri="{FF2B5EF4-FFF2-40B4-BE49-F238E27FC236}">
                <a16:creationId xmlns:a16="http://schemas.microsoft.com/office/drawing/2014/main" id="{94823E59-ED82-2F47-90D5-0EBF61964147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28796" y="3346828"/>
            <a:ext cx="610860" cy="402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8203254" y="26264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7716970" y="4076891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7924489" y="221825"/>
            <a:ext cx="1151725" cy="1268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73477" y="119156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图片 71687" descr="8">
            <a:extLst>
              <a:ext uri="{FF2B5EF4-FFF2-40B4-BE49-F238E27FC236}">
                <a16:creationId xmlns:a16="http://schemas.microsoft.com/office/drawing/2014/main" id="{B4109623-3218-9045-8883-A06F361695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70707" y="62244"/>
            <a:ext cx="3996793" cy="881517"/>
          </a:xfrm>
          <a:prstGeom prst="rect">
            <a:avLst/>
          </a:prstGeom>
          <a:solidFill>
            <a:schemeClr val="lt1"/>
          </a:solidFill>
          <a:ln w="9525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21630A-2BD3-C044-AB9A-E53093B542FC}"/>
              </a:ext>
            </a:extLst>
          </p:cNvPr>
          <p:cNvSpPr txBox="1"/>
          <p:nvPr/>
        </p:nvSpPr>
        <p:spPr>
          <a:xfrm>
            <a:off x="4010211" y="202663"/>
            <a:ext cx="17922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KHỞI ĐỘNG</a:t>
            </a:r>
            <a:endParaRPr lang="en-VN" sz="22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142236" y="3274623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487270" y="3788780"/>
            <a:ext cx="1740656" cy="12721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4062521" y="448390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1353704" y="2397913"/>
            <a:ext cx="6801216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Bài</a:t>
            </a:r>
            <a:r>
              <a:rPr lang="en-US" sz="4800" dirty="0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thể</a:t>
            </a:r>
            <a:r>
              <a:rPr lang="en-US" sz="4800" dirty="0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dục</a:t>
            </a:r>
            <a:endParaRPr lang="en-US" sz="4800" dirty="0">
              <a:solidFill>
                <a:srgbClr val="0070C0"/>
              </a:solidFill>
              <a:latin typeface="Baloo Bhai" panose="03080902040302020200" pitchFamily="66" charset="77"/>
              <a:cs typeface="Baloo Bhai" panose="03080902040302020200" pitchFamily="66" charset="77"/>
            </a:endParaRP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4109621" y="610921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2</a:t>
            </a:r>
          </a:p>
        </p:txBody>
      </p:sp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27133" y="1031821"/>
            <a:ext cx="571929" cy="79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427;p34">
            <a:extLst>
              <a:ext uri="{FF2B5EF4-FFF2-40B4-BE49-F238E27FC236}">
                <a16:creationId xmlns:a16="http://schemas.microsoft.com/office/drawing/2014/main" id="{CA087435-3D17-794C-A2BA-4095E01796DA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l="-6522" t="-2083" r="-6522" b="-2083"/>
          <a:stretch/>
        </p:blipFill>
        <p:spPr>
          <a:xfrm flipH="1">
            <a:off x="7566253" y="1340285"/>
            <a:ext cx="1856303" cy="358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424;p34">
            <a:extLst>
              <a:ext uri="{FF2B5EF4-FFF2-40B4-BE49-F238E27FC236}">
                <a16:creationId xmlns:a16="http://schemas.microsoft.com/office/drawing/2014/main" id="{A55344D7-622C-F44E-B943-A69992FDBC9E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4668" t="-3705" r="-4668" b="-3694"/>
          <a:stretch/>
        </p:blipFill>
        <p:spPr>
          <a:xfrm flipH="1">
            <a:off x="6528494" y="3452436"/>
            <a:ext cx="2250615" cy="159513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0887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31"/>
          <p:cNvGrpSpPr/>
          <p:nvPr/>
        </p:nvGrpSpPr>
        <p:grpSpPr>
          <a:xfrm>
            <a:off x="1792233" y="983544"/>
            <a:ext cx="5917789" cy="3887545"/>
            <a:chOff x="4185100" y="1098225"/>
            <a:chExt cx="3246461" cy="2819752"/>
          </a:xfrm>
        </p:grpSpPr>
        <p:sp>
          <p:nvSpPr>
            <p:cNvPr id="312" name="Google Shape;312;p31"/>
            <p:cNvSpPr/>
            <p:nvPr/>
          </p:nvSpPr>
          <p:spPr>
            <a:xfrm>
              <a:off x="4185100" y="1098225"/>
              <a:ext cx="3246461" cy="2819752"/>
            </a:xfrm>
            <a:custGeom>
              <a:avLst/>
              <a:gdLst/>
              <a:ahLst/>
              <a:cxnLst/>
              <a:rect l="l" t="t" r="r" b="b"/>
              <a:pathLst>
                <a:path w="168254" h="146139" extrusionOk="0">
                  <a:moveTo>
                    <a:pt x="4437" y="1"/>
                  </a:moveTo>
                  <a:cubicBezTo>
                    <a:pt x="2002" y="1"/>
                    <a:pt x="0" y="1969"/>
                    <a:pt x="0" y="4437"/>
                  </a:cubicBezTo>
                  <a:lnTo>
                    <a:pt x="0" y="141702"/>
                  </a:lnTo>
                  <a:cubicBezTo>
                    <a:pt x="0" y="144137"/>
                    <a:pt x="2002" y="146139"/>
                    <a:pt x="4437" y="146139"/>
                  </a:cubicBezTo>
                  <a:lnTo>
                    <a:pt x="163817" y="146139"/>
                  </a:lnTo>
                  <a:cubicBezTo>
                    <a:pt x="166252" y="146139"/>
                    <a:pt x="168254" y="144137"/>
                    <a:pt x="168254" y="141702"/>
                  </a:cubicBezTo>
                  <a:lnTo>
                    <a:pt x="168254" y="4437"/>
                  </a:lnTo>
                  <a:cubicBezTo>
                    <a:pt x="168254" y="1969"/>
                    <a:pt x="166252" y="1"/>
                    <a:pt x="163817" y="1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" name="Google Shape;313;p31"/>
            <p:cNvSpPr/>
            <p:nvPr/>
          </p:nvSpPr>
          <p:spPr>
            <a:xfrm>
              <a:off x="4598970" y="1274588"/>
              <a:ext cx="724083" cy="86268"/>
            </a:xfrm>
            <a:custGeom>
              <a:avLst/>
              <a:gdLst/>
              <a:ahLst/>
              <a:cxnLst/>
              <a:rect l="l" t="t" r="r" b="b"/>
              <a:pathLst>
                <a:path w="37527" h="4471" extrusionOk="0">
                  <a:moveTo>
                    <a:pt x="2235" y="1"/>
                  </a:moveTo>
                  <a:cubicBezTo>
                    <a:pt x="1001" y="1"/>
                    <a:pt x="0" y="1001"/>
                    <a:pt x="0" y="2236"/>
                  </a:cubicBezTo>
                  <a:cubicBezTo>
                    <a:pt x="0" y="3470"/>
                    <a:pt x="1001" y="4471"/>
                    <a:pt x="2235" y="4471"/>
                  </a:cubicBezTo>
                  <a:lnTo>
                    <a:pt x="35292" y="4471"/>
                  </a:lnTo>
                  <a:cubicBezTo>
                    <a:pt x="36526" y="4471"/>
                    <a:pt x="37527" y="3470"/>
                    <a:pt x="37527" y="2236"/>
                  </a:cubicBezTo>
                  <a:cubicBezTo>
                    <a:pt x="37527" y="1001"/>
                    <a:pt x="36526" y="1"/>
                    <a:pt x="352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1"/>
            <p:cNvSpPr/>
            <p:nvPr/>
          </p:nvSpPr>
          <p:spPr>
            <a:xfrm>
              <a:off x="4355016" y="34443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2169" y="1"/>
                  </a:moveTo>
                  <a:cubicBezTo>
                    <a:pt x="1969" y="1"/>
                    <a:pt x="1835" y="134"/>
                    <a:pt x="1802" y="334"/>
                  </a:cubicBezTo>
                  <a:cubicBezTo>
                    <a:pt x="1769" y="735"/>
                    <a:pt x="1669" y="1135"/>
                    <a:pt x="1502" y="1535"/>
                  </a:cubicBezTo>
                  <a:cubicBezTo>
                    <a:pt x="1402" y="1735"/>
                    <a:pt x="1202" y="1902"/>
                    <a:pt x="968" y="1902"/>
                  </a:cubicBezTo>
                  <a:lnTo>
                    <a:pt x="568" y="1902"/>
                  </a:lnTo>
                  <a:cubicBezTo>
                    <a:pt x="234" y="1902"/>
                    <a:pt x="1" y="2136"/>
                    <a:pt x="1" y="2436"/>
                  </a:cubicBezTo>
                  <a:lnTo>
                    <a:pt x="1" y="5038"/>
                  </a:lnTo>
                  <a:cubicBezTo>
                    <a:pt x="1" y="5305"/>
                    <a:pt x="201" y="5505"/>
                    <a:pt x="468" y="5505"/>
                  </a:cubicBezTo>
                  <a:lnTo>
                    <a:pt x="3770" y="5505"/>
                  </a:lnTo>
                  <a:cubicBezTo>
                    <a:pt x="3970" y="5505"/>
                    <a:pt x="4170" y="5338"/>
                    <a:pt x="4170" y="5105"/>
                  </a:cubicBezTo>
                  <a:cubicBezTo>
                    <a:pt x="4170" y="4938"/>
                    <a:pt x="4070" y="4804"/>
                    <a:pt x="3903" y="4738"/>
                  </a:cubicBezTo>
                  <a:cubicBezTo>
                    <a:pt x="3903" y="4738"/>
                    <a:pt x="3903" y="4704"/>
                    <a:pt x="3903" y="4704"/>
                  </a:cubicBezTo>
                  <a:lnTo>
                    <a:pt x="4037" y="4704"/>
                  </a:lnTo>
                  <a:cubicBezTo>
                    <a:pt x="4304" y="4704"/>
                    <a:pt x="4504" y="4504"/>
                    <a:pt x="4504" y="4237"/>
                  </a:cubicBezTo>
                  <a:cubicBezTo>
                    <a:pt x="4504" y="4037"/>
                    <a:pt x="4370" y="3870"/>
                    <a:pt x="4204" y="3804"/>
                  </a:cubicBezTo>
                  <a:cubicBezTo>
                    <a:pt x="4204" y="3804"/>
                    <a:pt x="4204" y="3804"/>
                    <a:pt x="4204" y="3770"/>
                  </a:cubicBezTo>
                  <a:lnTo>
                    <a:pt x="4337" y="3770"/>
                  </a:lnTo>
                  <a:cubicBezTo>
                    <a:pt x="4604" y="3770"/>
                    <a:pt x="4804" y="3570"/>
                    <a:pt x="4804" y="3303"/>
                  </a:cubicBezTo>
                  <a:cubicBezTo>
                    <a:pt x="4804" y="3103"/>
                    <a:pt x="4704" y="2936"/>
                    <a:pt x="4504" y="2870"/>
                  </a:cubicBezTo>
                  <a:cubicBezTo>
                    <a:pt x="4504" y="2870"/>
                    <a:pt x="4504" y="2836"/>
                    <a:pt x="4504" y="2836"/>
                  </a:cubicBezTo>
                  <a:lnTo>
                    <a:pt x="4571" y="2836"/>
                  </a:lnTo>
                  <a:cubicBezTo>
                    <a:pt x="4837" y="2836"/>
                    <a:pt x="5071" y="2603"/>
                    <a:pt x="5038" y="2336"/>
                  </a:cubicBezTo>
                  <a:cubicBezTo>
                    <a:pt x="5038" y="2069"/>
                    <a:pt x="4837" y="1902"/>
                    <a:pt x="4571" y="1902"/>
                  </a:cubicBezTo>
                  <a:lnTo>
                    <a:pt x="3136" y="1902"/>
                  </a:lnTo>
                  <a:cubicBezTo>
                    <a:pt x="2969" y="1902"/>
                    <a:pt x="2869" y="1769"/>
                    <a:pt x="2869" y="1602"/>
                  </a:cubicBezTo>
                  <a:lnTo>
                    <a:pt x="2903" y="1302"/>
                  </a:lnTo>
                  <a:cubicBezTo>
                    <a:pt x="2936" y="1002"/>
                    <a:pt x="2969" y="635"/>
                    <a:pt x="2803" y="368"/>
                  </a:cubicBezTo>
                  <a:cubicBezTo>
                    <a:pt x="2669" y="168"/>
                    <a:pt x="2436" y="1"/>
                    <a:pt x="2169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1"/>
            <p:cNvSpPr/>
            <p:nvPr/>
          </p:nvSpPr>
          <p:spPr>
            <a:xfrm>
              <a:off x="4316406" y="3481033"/>
              <a:ext cx="34770" cy="69520"/>
            </a:xfrm>
            <a:custGeom>
              <a:avLst/>
              <a:gdLst/>
              <a:ahLst/>
              <a:cxnLst/>
              <a:rect l="l" t="t" r="r" b="b"/>
              <a:pathLst>
                <a:path w="1802" h="3603" extrusionOk="0">
                  <a:moveTo>
                    <a:pt x="401" y="0"/>
                  </a:moveTo>
                  <a:cubicBezTo>
                    <a:pt x="167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167" y="3603"/>
                    <a:pt x="401" y="3603"/>
                  </a:cubicBezTo>
                  <a:lnTo>
                    <a:pt x="1401" y="3603"/>
                  </a:lnTo>
                  <a:cubicBezTo>
                    <a:pt x="1635" y="3603"/>
                    <a:pt x="1802" y="3436"/>
                    <a:pt x="1802" y="3203"/>
                  </a:cubicBezTo>
                  <a:lnTo>
                    <a:pt x="1802" y="434"/>
                  </a:lnTo>
                  <a:cubicBezTo>
                    <a:pt x="1802" y="200"/>
                    <a:pt x="1601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1"/>
            <p:cNvSpPr/>
            <p:nvPr/>
          </p:nvSpPr>
          <p:spPr>
            <a:xfrm>
              <a:off x="4543611" y="34810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1301" y="0"/>
                  </a:moveTo>
                  <a:cubicBezTo>
                    <a:pt x="1068" y="0"/>
                    <a:pt x="901" y="200"/>
                    <a:pt x="901" y="401"/>
                  </a:cubicBezTo>
                  <a:cubicBezTo>
                    <a:pt x="901" y="567"/>
                    <a:pt x="1001" y="734"/>
                    <a:pt x="1134" y="801"/>
                  </a:cubicBezTo>
                  <a:cubicBezTo>
                    <a:pt x="1134" y="801"/>
                    <a:pt x="1168" y="801"/>
                    <a:pt x="1168" y="834"/>
                  </a:cubicBezTo>
                  <a:lnTo>
                    <a:pt x="1001" y="834"/>
                  </a:lnTo>
                  <a:cubicBezTo>
                    <a:pt x="768" y="834"/>
                    <a:pt x="534" y="1034"/>
                    <a:pt x="534" y="1301"/>
                  </a:cubicBezTo>
                  <a:cubicBezTo>
                    <a:pt x="534" y="1501"/>
                    <a:pt x="667" y="1668"/>
                    <a:pt x="834" y="1735"/>
                  </a:cubicBezTo>
                  <a:cubicBezTo>
                    <a:pt x="834" y="1735"/>
                    <a:pt x="834" y="1768"/>
                    <a:pt x="834" y="1768"/>
                  </a:cubicBezTo>
                  <a:lnTo>
                    <a:pt x="701" y="1768"/>
                  </a:lnTo>
                  <a:cubicBezTo>
                    <a:pt x="434" y="1768"/>
                    <a:pt x="234" y="1968"/>
                    <a:pt x="234" y="2235"/>
                  </a:cubicBezTo>
                  <a:cubicBezTo>
                    <a:pt x="234" y="2435"/>
                    <a:pt x="367" y="2602"/>
                    <a:pt x="534" y="2669"/>
                  </a:cubicBezTo>
                  <a:cubicBezTo>
                    <a:pt x="534" y="2702"/>
                    <a:pt x="534" y="2702"/>
                    <a:pt x="534" y="2702"/>
                  </a:cubicBezTo>
                  <a:lnTo>
                    <a:pt x="467" y="2702"/>
                  </a:lnTo>
                  <a:cubicBezTo>
                    <a:pt x="200" y="2702"/>
                    <a:pt x="0" y="2936"/>
                    <a:pt x="0" y="3203"/>
                  </a:cubicBezTo>
                  <a:cubicBezTo>
                    <a:pt x="0" y="3436"/>
                    <a:pt x="234" y="3636"/>
                    <a:pt x="467" y="3636"/>
                  </a:cubicBezTo>
                  <a:lnTo>
                    <a:pt x="1935" y="3636"/>
                  </a:lnTo>
                  <a:cubicBezTo>
                    <a:pt x="2068" y="3636"/>
                    <a:pt x="2202" y="3770"/>
                    <a:pt x="2169" y="3903"/>
                  </a:cubicBezTo>
                  <a:lnTo>
                    <a:pt x="2135" y="4237"/>
                  </a:lnTo>
                  <a:cubicBezTo>
                    <a:pt x="2102" y="4503"/>
                    <a:pt x="2068" y="4870"/>
                    <a:pt x="2235" y="5137"/>
                  </a:cubicBezTo>
                  <a:cubicBezTo>
                    <a:pt x="2369" y="5371"/>
                    <a:pt x="2636" y="5504"/>
                    <a:pt x="2902" y="5504"/>
                  </a:cubicBezTo>
                  <a:cubicBezTo>
                    <a:pt x="3069" y="5504"/>
                    <a:pt x="3236" y="5371"/>
                    <a:pt x="3236" y="5204"/>
                  </a:cubicBezTo>
                  <a:cubicBezTo>
                    <a:pt x="3269" y="4770"/>
                    <a:pt x="3369" y="4370"/>
                    <a:pt x="3536" y="4003"/>
                  </a:cubicBezTo>
                  <a:cubicBezTo>
                    <a:pt x="3636" y="3770"/>
                    <a:pt x="3870" y="3636"/>
                    <a:pt x="4103" y="3636"/>
                  </a:cubicBezTo>
                  <a:lnTo>
                    <a:pt x="4504" y="3636"/>
                  </a:lnTo>
                  <a:cubicBezTo>
                    <a:pt x="4804" y="3636"/>
                    <a:pt x="5071" y="3369"/>
                    <a:pt x="5071" y="3069"/>
                  </a:cubicBezTo>
                  <a:lnTo>
                    <a:pt x="5071" y="467"/>
                  </a:lnTo>
                  <a:cubicBezTo>
                    <a:pt x="5071" y="200"/>
                    <a:pt x="4837" y="0"/>
                    <a:pt x="460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1"/>
            <p:cNvSpPr/>
            <p:nvPr/>
          </p:nvSpPr>
          <p:spPr>
            <a:xfrm>
              <a:off x="4644661" y="3481033"/>
              <a:ext cx="35426" cy="69520"/>
            </a:xfrm>
            <a:custGeom>
              <a:avLst/>
              <a:gdLst/>
              <a:ahLst/>
              <a:cxnLst/>
              <a:rect l="l" t="t" r="r" b="b"/>
              <a:pathLst>
                <a:path w="1836" h="3603" extrusionOk="0">
                  <a:moveTo>
                    <a:pt x="434" y="0"/>
                  </a:moveTo>
                  <a:cubicBezTo>
                    <a:pt x="201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201" y="3603"/>
                    <a:pt x="434" y="3603"/>
                  </a:cubicBezTo>
                  <a:lnTo>
                    <a:pt x="1401" y="3603"/>
                  </a:lnTo>
                  <a:cubicBezTo>
                    <a:pt x="1635" y="3603"/>
                    <a:pt x="1835" y="3436"/>
                    <a:pt x="1835" y="3203"/>
                  </a:cubicBezTo>
                  <a:lnTo>
                    <a:pt x="1835" y="434"/>
                  </a:lnTo>
                  <a:cubicBezTo>
                    <a:pt x="1835" y="200"/>
                    <a:pt x="1635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1"/>
            <p:cNvSpPr/>
            <p:nvPr/>
          </p:nvSpPr>
          <p:spPr>
            <a:xfrm>
              <a:off x="4775967" y="3475360"/>
              <a:ext cx="127443" cy="75193"/>
            </a:xfrm>
            <a:custGeom>
              <a:avLst/>
              <a:gdLst/>
              <a:ahLst/>
              <a:cxnLst/>
              <a:rect l="l" t="t" r="r" b="b"/>
              <a:pathLst>
                <a:path w="6605" h="3897" extrusionOk="0">
                  <a:moveTo>
                    <a:pt x="3697" y="0"/>
                  </a:moveTo>
                  <a:cubicBezTo>
                    <a:pt x="3490" y="0"/>
                    <a:pt x="3303" y="169"/>
                    <a:pt x="3303" y="394"/>
                  </a:cubicBezTo>
                  <a:lnTo>
                    <a:pt x="3303" y="1128"/>
                  </a:lnTo>
                  <a:cubicBezTo>
                    <a:pt x="2035" y="1195"/>
                    <a:pt x="0" y="1662"/>
                    <a:pt x="0" y="3897"/>
                  </a:cubicBezTo>
                  <a:cubicBezTo>
                    <a:pt x="0" y="3897"/>
                    <a:pt x="801" y="2796"/>
                    <a:pt x="3303" y="2563"/>
                  </a:cubicBezTo>
                  <a:lnTo>
                    <a:pt x="3303" y="3230"/>
                  </a:lnTo>
                  <a:cubicBezTo>
                    <a:pt x="3303" y="3458"/>
                    <a:pt x="3496" y="3610"/>
                    <a:pt x="3707" y="3610"/>
                  </a:cubicBezTo>
                  <a:cubicBezTo>
                    <a:pt x="3772" y="3610"/>
                    <a:pt x="3840" y="3595"/>
                    <a:pt x="3903" y="3563"/>
                  </a:cubicBezTo>
                  <a:lnTo>
                    <a:pt x="6338" y="2162"/>
                  </a:lnTo>
                  <a:cubicBezTo>
                    <a:pt x="6605" y="1995"/>
                    <a:pt x="6605" y="1629"/>
                    <a:pt x="6338" y="1462"/>
                  </a:cubicBezTo>
                  <a:lnTo>
                    <a:pt x="3903" y="61"/>
                  </a:lnTo>
                  <a:cubicBezTo>
                    <a:pt x="3836" y="19"/>
                    <a:pt x="3765" y="0"/>
                    <a:pt x="3697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1"/>
            <p:cNvSpPr/>
            <p:nvPr/>
          </p:nvSpPr>
          <p:spPr>
            <a:xfrm>
              <a:off x="5013476" y="3506137"/>
              <a:ext cx="32840" cy="8374"/>
            </a:xfrm>
            <a:custGeom>
              <a:avLst/>
              <a:gdLst/>
              <a:ahLst/>
              <a:cxnLst/>
              <a:rect l="l" t="t" r="r" b="b"/>
              <a:pathLst>
                <a:path w="1702" h="434" extrusionOk="0">
                  <a:moveTo>
                    <a:pt x="0" y="0"/>
                  </a:moveTo>
                  <a:lnTo>
                    <a:pt x="0" y="434"/>
                  </a:lnTo>
                  <a:lnTo>
                    <a:pt x="1701" y="434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1"/>
            <p:cNvSpPr/>
            <p:nvPr/>
          </p:nvSpPr>
          <p:spPr>
            <a:xfrm>
              <a:off x="5013476" y="3518351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1"/>
            <p:cNvSpPr/>
            <p:nvPr/>
          </p:nvSpPr>
          <p:spPr>
            <a:xfrm>
              <a:off x="5013476" y="3531241"/>
              <a:ext cx="32840" cy="7737"/>
            </a:xfrm>
            <a:custGeom>
              <a:avLst/>
              <a:gdLst/>
              <a:ahLst/>
              <a:cxnLst/>
              <a:rect l="l" t="t" r="r" b="b"/>
              <a:pathLst>
                <a:path w="1702" h="401" extrusionOk="0">
                  <a:moveTo>
                    <a:pt x="0" y="0"/>
                  </a:moveTo>
                  <a:lnTo>
                    <a:pt x="0" y="400"/>
                  </a:lnTo>
                  <a:lnTo>
                    <a:pt x="1701" y="400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1"/>
            <p:cNvSpPr/>
            <p:nvPr/>
          </p:nvSpPr>
          <p:spPr>
            <a:xfrm>
              <a:off x="5013476" y="3543455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1"/>
            <p:cNvSpPr/>
            <p:nvPr/>
          </p:nvSpPr>
          <p:spPr>
            <a:xfrm>
              <a:off x="5065593" y="3506137"/>
              <a:ext cx="44436" cy="44417"/>
            </a:xfrm>
            <a:custGeom>
              <a:avLst/>
              <a:gdLst/>
              <a:ahLst/>
              <a:cxnLst/>
              <a:rect l="l" t="t" r="r" b="b"/>
              <a:pathLst>
                <a:path w="2303" h="2302" extrusionOk="0">
                  <a:moveTo>
                    <a:pt x="1002" y="0"/>
                  </a:moveTo>
                  <a:cubicBezTo>
                    <a:pt x="868" y="0"/>
                    <a:pt x="768" y="100"/>
                    <a:pt x="768" y="234"/>
                  </a:cubicBezTo>
                  <a:lnTo>
                    <a:pt x="768" y="534"/>
                  </a:lnTo>
                  <a:cubicBezTo>
                    <a:pt x="768" y="667"/>
                    <a:pt x="668" y="767"/>
                    <a:pt x="535" y="767"/>
                  </a:cubicBezTo>
                  <a:lnTo>
                    <a:pt x="234" y="767"/>
                  </a:lnTo>
                  <a:cubicBezTo>
                    <a:pt x="101" y="767"/>
                    <a:pt x="1" y="867"/>
                    <a:pt x="1" y="1001"/>
                  </a:cubicBezTo>
                  <a:lnTo>
                    <a:pt x="1" y="1301"/>
                  </a:lnTo>
                  <a:cubicBezTo>
                    <a:pt x="1" y="1435"/>
                    <a:pt x="101" y="1535"/>
                    <a:pt x="234" y="1535"/>
                  </a:cubicBezTo>
                  <a:lnTo>
                    <a:pt x="535" y="1535"/>
                  </a:lnTo>
                  <a:cubicBezTo>
                    <a:pt x="668" y="1535"/>
                    <a:pt x="768" y="1668"/>
                    <a:pt x="768" y="1801"/>
                  </a:cubicBezTo>
                  <a:lnTo>
                    <a:pt x="768" y="2068"/>
                  </a:lnTo>
                  <a:cubicBezTo>
                    <a:pt x="768" y="2202"/>
                    <a:pt x="868" y="2302"/>
                    <a:pt x="1002" y="2302"/>
                  </a:cubicBezTo>
                  <a:lnTo>
                    <a:pt x="1302" y="2302"/>
                  </a:lnTo>
                  <a:cubicBezTo>
                    <a:pt x="1435" y="2302"/>
                    <a:pt x="1535" y="2202"/>
                    <a:pt x="1535" y="2068"/>
                  </a:cubicBezTo>
                  <a:lnTo>
                    <a:pt x="1535" y="1801"/>
                  </a:lnTo>
                  <a:cubicBezTo>
                    <a:pt x="1535" y="1668"/>
                    <a:pt x="1635" y="1535"/>
                    <a:pt x="1802" y="1535"/>
                  </a:cubicBezTo>
                  <a:lnTo>
                    <a:pt x="2069" y="1535"/>
                  </a:lnTo>
                  <a:cubicBezTo>
                    <a:pt x="2203" y="1535"/>
                    <a:pt x="2303" y="1435"/>
                    <a:pt x="2303" y="1301"/>
                  </a:cubicBezTo>
                  <a:lnTo>
                    <a:pt x="2303" y="1001"/>
                  </a:lnTo>
                  <a:cubicBezTo>
                    <a:pt x="2303" y="867"/>
                    <a:pt x="2203" y="767"/>
                    <a:pt x="2069" y="767"/>
                  </a:cubicBezTo>
                  <a:lnTo>
                    <a:pt x="1802" y="767"/>
                  </a:lnTo>
                  <a:cubicBezTo>
                    <a:pt x="1669" y="767"/>
                    <a:pt x="1535" y="667"/>
                    <a:pt x="1535" y="534"/>
                  </a:cubicBezTo>
                  <a:lnTo>
                    <a:pt x="1535" y="234"/>
                  </a:lnTo>
                  <a:cubicBezTo>
                    <a:pt x="1535" y="100"/>
                    <a:pt x="1435" y="0"/>
                    <a:pt x="1302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1"/>
            <p:cNvSpPr/>
            <p:nvPr/>
          </p:nvSpPr>
          <p:spPr>
            <a:xfrm>
              <a:off x="5252258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1" y="1"/>
                    <a:pt x="1" y="167"/>
                    <a:pt x="1" y="401"/>
                  </a:cubicBezTo>
                  <a:cubicBezTo>
                    <a:pt x="1" y="634"/>
                    <a:pt x="201" y="835"/>
                    <a:pt x="434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1"/>
            <p:cNvSpPr/>
            <p:nvPr/>
          </p:nvSpPr>
          <p:spPr>
            <a:xfrm>
              <a:off x="5285736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00" y="1"/>
                  </a:moveTo>
                  <a:cubicBezTo>
                    <a:pt x="167" y="1"/>
                    <a:pt x="0" y="167"/>
                    <a:pt x="0" y="401"/>
                  </a:cubicBezTo>
                  <a:cubicBezTo>
                    <a:pt x="0" y="634"/>
                    <a:pt x="167" y="835"/>
                    <a:pt x="400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00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1"/>
            <p:cNvSpPr/>
            <p:nvPr/>
          </p:nvSpPr>
          <p:spPr>
            <a:xfrm>
              <a:off x="5318557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0" y="1"/>
                    <a:pt x="0" y="167"/>
                    <a:pt x="0" y="401"/>
                  </a:cubicBezTo>
                  <a:cubicBezTo>
                    <a:pt x="0" y="634"/>
                    <a:pt x="200" y="835"/>
                    <a:pt x="434" y="835"/>
                  </a:cubicBezTo>
                  <a:cubicBezTo>
                    <a:pt x="667" y="835"/>
                    <a:pt x="834" y="634"/>
                    <a:pt x="834" y="401"/>
                  </a:cubicBezTo>
                  <a:cubicBezTo>
                    <a:pt x="834" y="167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1"/>
            <p:cNvSpPr/>
            <p:nvPr/>
          </p:nvSpPr>
          <p:spPr>
            <a:xfrm>
              <a:off x="4303536" y="1228895"/>
              <a:ext cx="177649" cy="177649"/>
            </a:xfrm>
            <a:custGeom>
              <a:avLst/>
              <a:gdLst/>
              <a:ahLst/>
              <a:cxnLst/>
              <a:rect l="l" t="t" r="r" b="b"/>
              <a:pathLst>
                <a:path w="9207" h="9207" extrusionOk="0">
                  <a:moveTo>
                    <a:pt x="4603" y="0"/>
                  </a:moveTo>
                  <a:cubicBezTo>
                    <a:pt x="2035" y="0"/>
                    <a:pt x="0" y="2069"/>
                    <a:pt x="0" y="4604"/>
                  </a:cubicBezTo>
                  <a:cubicBezTo>
                    <a:pt x="0" y="7139"/>
                    <a:pt x="2035" y="9207"/>
                    <a:pt x="4603" y="9207"/>
                  </a:cubicBezTo>
                  <a:cubicBezTo>
                    <a:pt x="7139" y="9207"/>
                    <a:pt x="9207" y="7139"/>
                    <a:pt x="9207" y="4604"/>
                  </a:cubicBezTo>
                  <a:cubicBezTo>
                    <a:pt x="9207" y="2069"/>
                    <a:pt x="7139" y="0"/>
                    <a:pt x="4603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1"/>
            <p:cNvSpPr/>
            <p:nvPr/>
          </p:nvSpPr>
          <p:spPr>
            <a:xfrm>
              <a:off x="4303536" y="3772611"/>
              <a:ext cx="3004463" cy="17385"/>
            </a:xfrm>
            <a:custGeom>
              <a:avLst/>
              <a:gdLst/>
              <a:ahLst/>
              <a:cxnLst/>
              <a:rect l="l" t="t" r="r" b="b"/>
              <a:pathLst>
                <a:path w="155712" h="901" extrusionOk="0">
                  <a:moveTo>
                    <a:pt x="434" y="0"/>
                  </a:moveTo>
                  <a:cubicBezTo>
                    <a:pt x="200" y="0"/>
                    <a:pt x="0" y="200"/>
                    <a:pt x="0" y="467"/>
                  </a:cubicBezTo>
                  <a:cubicBezTo>
                    <a:pt x="0" y="701"/>
                    <a:pt x="200" y="901"/>
                    <a:pt x="434" y="901"/>
                  </a:cubicBezTo>
                  <a:lnTo>
                    <a:pt x="155278" y="901"/>
                  </a:lnTo>
                  <a:cubicBezTo>
                    <a:pt x="155511" y="901"/>
                    <a:pt x="155711" y="701"/>
                    <a:pt x="155711" y="467"/>
                  </a:cubicBezTo>
                  <a:cubicBezTo>
                    <a:pt x="155711" y="200"/>
                    <a:pt x="155511" y="0"/>
                    <a:pt x="15527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" name="Google Shape;331;p31"/>
          <p:cNvGrpSpPr/>
          <p:nvPr/>
        </p:nvGrpSpPr>
        <p:grpSpPr>
          <a:xfrm>
            <a:off x="2582577" y="1063109"/>
            <a:ext cx="4840403" cy="3096846"/>
            <a:chOff x="4303536" y="1317714"/>
            <a:chExt cx="3004463" cy="2183926"/>
          </a:xfrm>
        </p:grpSpPr>
        <p:sp>
          <p:nvSpPr>
            <p:cNvPr id="332" name="Google Shape;332;p31"/>
            <p:cNvSpPr/>
            <p:nvPr/>
          </p:nvSpPr>
          <p:spPr>
            <a:xfrm>
              <a:off x="5662269" y="2303782"/>
              <a:ext cx="287071" cy="286434"/>
            </a:xfrm>
            <a:custGeom>
              <a:avLst/>
              <a:gdLst/>
              <a:ahLst/>
              <a:cxnLst/>
              <a:rect l="l" t="t" r="r" b="b"/>
              <a:pathLst>
                <a:path w="14878" h="14845" extrusionOk="0">
                  <a:moveTo>
                    <a:pt x="4303" y="2636"/>
                  </a:moveTo>
                  <a:lnTo>
                    <a:pt x="12576" y="7440"/>
                  </a:lnTo>
                  <a:lnTo>
                    <a:pt x="4303" y="12210"/>
                  </a:lnTo>
                  <a:lnTo>
                    <a:pt x="4303" y="2636"/>
                  </a:lnTo>
                  <a:close/>
                  <a:moveTo>
                    <a:pt x="7439" y="1"/>
                  </a:moveTo>
                  <a:cubicBezTo>
                    <a:pt x="3336" y="1"/>
                    <a:pt x="0" y="3303"/>
                    <a:pt x="0" y="7406"/>
                  </a:cubicBezTo>
                  <a:cubicBezTo>
                    <a:pt x="0" y="11542"/>
                    <a:pt x="3336" y="14845"/>
                    <a:pt x="7439" y="14845"/>
                  </a:cubicBezTo>
                  <a:cubicBezTo>
                    <a:pt x="11542" y="14845"/>
                    <a:pt x="14877" y="11542"/>
                    <a:pt x="14877" y="7406"/>
                  </a:cubicBezTo>
                  <a:cubicBezTo>
                    <a:pt x="14877" y="3303"/>
                    <a:pt x="11542" y="1"/>
                    <a:pt x="7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1"/>
            <p:cNvSpPr/>
            <p:nvPr/>
          </p:nvSpPr>
          <p:spPr>
            <a:xfrm>
              <a:off x="4404109" y="1327731"/>
              <a:ext cx="39285" cy="39265"/>
            </a:xfrm>
            <a:custGeom>
              <a:avLst/>
              <a:gdLst/>
              <a:ahLst/>
              <a:cxnLst/>
              <a:rect l="l" t="t" r="r" b="b"/>
              <a:pathLst>
                <a:path w="2036" h="2035" extrusionOk="0">
                  <a:moveTo>
                    <a:pt x="1035" y="0"/>
                  </a:moveTo>
                  <a:cubicBezTo>
                    <a:pt x="468" y="0"/>
                    <a:pt x="1" y="467"/>
                    <a:pt x="1" y="1034"/>
                  </a:cubicBezTo>
                  <a:cubicBezTo>
                    <a:pt x="1" y="1601"/>
                    <a:pt x="468" y="2035"/>
                    <a:pt x="1035" y="2035"/>
                  </a:cubicBezTo>
                  <a:cubicBezTo>
                    <a:pt x="1602" y="2035"/>
                    <a:pt x="2035" y="1601"/>
                    <a:pt x="2035" y="1034"/>
                  </a:cubicBezTo>
                  <a:cubicBezTo>
                    <a:pt x="2035" y="467"/>
                    <a:pt x="1602" y="0"/>
                    <a:pt x="1035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1"/>
            <p:cNvSpPr/>
            <p:nvPr/>
          </p:nvSpPr>
          <p:spPr>
            <a:xfrm>
              <a:off x="4358239" y="1317714"/>
              <a:ext cx="68246" cy="39921"/>
            </a:xfrm>
            <a:custGeom>
              <a:avLst/>
              <a:gdLst/>
              <a:ahLst/>
              <a:cxnLst/>
              <a:rect l="l" t="t" r="r" b="b"/>
              <a:pathLst>
                <a:path w="3537" h="2069" extrusionOk="0">
                  <a:moveTo>
                    <a:pt x="1768" y="1"/>
                  </a:moveTo>
                  <a:cubicBezTo>
                    <a:pt x="768" y="1"/>
                    <a:pt x="0" y="801"/>
                    <a:pt x="0" y="1802"/>
                  </a:cubicBezTo>
                  <a:lnTo>
                    <a:pt x="0" y="2069"/>
                  </a:lnTo>
                  <a:lnTo>
                    <a:pt x="3536" y="2069"/>
                  </a:lnTo>
                  <a:lnTo>
                    <a:pt x="3536" y="1802"/>
                  </a:lnTo>
                  <a:cubicBezTo>
                    <a:pt x="3536" y="801"/>
                    <a:pt x="2736" y="1"/>
                    <a:pt x="176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1"/>
            <p:cNvSpPr/>
            <p:nvPr/>
          </p:nvSpPr>
          <p:spPr>
            <a:xfrm>
              <a:off x="4303536" y="1540425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0"/>
                  </a:moveTo>
                  <a:lnTo>
                    <a:pt x="0" y="834"/>
                  </a:lnTo>
                  <a:lnTo>
                    <a:pt x="155711" y="834"/>
                  </a:lnTo>
                  <a:lnTo>
                    <a:pt x="15571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1"/>
            <p:cNvSpPr/>
            <p:nvPr/>
          </p:nvSpPr>
          <p:spPr>
            <a:xfrm>
              <a:off x="4303536" y="3337492"/>
              <a:ext cx="3004463" cy="16111"/>
            </a:xfrm>
            <a:custGeom>
              <a:avLst/>
              <a:gdLst/>
              <a:ahLst/>
              <a:cxnLst/>
              <a:rect l="l" t="t" r="r" b="b"/>
              <a:pathLst>
                <a:path w="155712" h="835" extrusionOk="0">
                  <a:moveTo>
                    <a:pt x="0" y="1"/>
                  </a:moveTo>
                  <a:lnTo>
                    <a:pt x="0" y="835"/>
                  </a:lnTo>
                  <a:lnTo>
                    <a:pt x="155711" y="835"/>
                  </a:lnTo>
                  <a:lnTo>
                    <a:pt x="15571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1"/>
            <p:cNvSpPr/>
            <p:nvPr/>
          </p:nvSpPr>
          <p:spPr>
            <a:xfrm>
              <a:off x="4376261" y="3180445"/>
              <a:ext cx="2858998" cy="16111"/>
            </a:xfrm>
            <a:custGeom>
              <a:avLst/>
              <a:gdLst/>
              <a:ahLst/>
              <a:cxnLst/>
              <a:rect l="l" t="t" r="r" b="b"/>
              <a:pathLst>
                <a:path w="148173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147739" y="834"/>
                  </a:lnTo>
                  <a:cubicBezTo>
                    <a:pt x="147973" y="834"/>
                    <a:pt x="148173" y="634"/>
                    <a:pt x="148173" y="401"/>
                  </a:cubicBezTo>
                  <a:cubicBezTo>
                    <a:pt x="148173" y="167"/>
                    <a:pt x="147973" y="0"/>
                    <a:pt x="147739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1"/>
            <p:cNvSpPr/>
            <p:nvPr/>
          </p:nvSpPr>
          <p:spPr>
            <a:xfrm>
              <a:off x="4376261" y="3180445"/>
              <a:ext cx="1369656" cy="16111"/>
            </a:xfrm>
            <a:custGeom>
              <a:avLst/>
              <a:gdLst/>
              <a:ahLst/>
              <a:cxnLst/>
              <a:rect l="l" t="t" r="r" b="b"/>
              <a:pathLst>
                <a:path w="70985" h="835" extrusionOk="0">
                  <a:moveTo>
                    <a:pt x="434" y="0"/>
                  </a:moveTo>
                  <a:cubicBezTo>
                    <a:pt x="201" y="0"/>
                    <a:pt x="0" y="167"/>
                    <a:pt x="0" y="401"/>
                  </a:cubicBezTo>
                  <a:cubicBezTo>
                    <a:pt x="0" y="634"/>
                    <a:pt x="201" y="834"/>
                    <a:pt x="434" y="834"/>
                  </a:cubicBezTo>
                  <a:lnTo>
                    <a:pt x="70984" y="834"/>
                  </a:lnTo>
                  <a:lnTo>
                    <a:pt x="70984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1"/>
            <p:cNvSpPr/>
            <p:nvPr/>
          </p:nvSpPr>
          <p:spPr>
            <a:xfrm>
              <a:off x="5733701" y="3164989"/>
              <a:ext cx="47003" cy="47003"/>
            </a:xfrm>
            <a:custGeom>
              <a:avLst/>
              <a:gdLst/>
              <a:ahLst/>
              <a:cxnLst/>
              <a:rect l="l" t="t" r="r" b="b"/>
              <a:pathLst>
                <a:path w="2436" h="2436" extrusionOk="0">
                  <a:moveTo>
                    <a:pt x="1235" y="1"/>
                  </a:moveTo>
                  <a:cubicBezTo>
                    <a:pt x="568" y="1"/>
                    <a:pt x="1" y="535"/>
                    <a:pt x="1" y="1202"/>
                  </a:cubicBezTo>
                  <a:cubicBezTo>
                    <a:pt x="1" y="1902"/>
                    <a:pt x="568" y="2436"/>
                    <a:pt x="1235" y="2436"/>
                  </a:cubicBezTo>
                  <a:cubicBezTo>
                    <a:pt x="1902" y="2436"/>
                    <a:pt x="2436" y="1902"/>
                    <a:pt x="2436" y="1202"/>
                  </a:cubicBezTo>
                  <a:cubicBezTo>
                    <a:pt x="2436" y="535"/>
                    <a:pt x="1902" y="1"/>
                    <a:pt x="1235" y="1"/>
                  </a:cubicBez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1"/>
            <p:cNvSpPr/>
            <p:nvPr/>
          </p:nvSpPr>
          <p:spPr>
            <a:xfrm>
              <a:off x="5745934" y="3176585"/>
              <a:ext cx="23193" cy="23829"/>
            </a:xfrm>
            <a:custGeom>
              <a:avLst/>
              <a:gdLst/>
              <a:ahLst/>
              <a:cxnLst/>
              <a:rect l="l" t="t" r="r" b="b"/>
              <a:pathLst>
                <a:path w="1202" h="1235" extrusionOk="0">
                  <a:moveTo>
                    <a:pt x="601" y="0"/>
                  </a:moveTo>
                  <a:cubicBezTo>
                    <a:pt x="267" y="0"/>
                    <a:pt x="0" y="267"/>
                    <a:pt x="0" y="601"/>
                  </a:cubicBezTo>
                  <a:cubicBezTo>
                    <a:pt x="0" y="934"/>
                    <a:pt x="267" y="1235"/>
                    <a:pt x="601" y="1235"/>
                  </a:cubicBezTo>
                  <a:cubicBezTo>
                    <a:pt x="934" y="1235"/>
                    <a:pt x="1201" y="968"/>
                    <a:pt x="1201" y="601"/>
                  </a:cubicBezTo>
                  <a:cubicBezTo>
                    <a:pt x="1201" y="267"/>
                    <a:pt x="934" y="0"/>
                    <a:pt x="601" y="0"/>
                  </a:cubicBez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1"/>
            <p:cNvSpPr/>
            <p:nvPr/>
          </p:nvSpPr>
          <p:spPr>
            <a:xfrm>
              <a:off x="4608617" y="3226542"/>
              <a:ext cx="64387" cy="71334"/>
            </a:xfrm>
            <a:custGeom>
              <a:avLst/>
              <a:gdLst/>
              <a:ahLst/>
              <a:cxnLst/>
              <a:rect l="l" t="t" r="r" b="b"/>
              <a:pathLst>
                <a:path w="3337" h="3697" extrusionOk="0">
                  <a:moveTo>
                    <a:pt x="361" y="0"/>
                  </a:moveTo>
                  <a:cubicBezTo>
                    <a:pt x="175" y="0"/>
                    <a:pt x="0" y="151"/>
                    <a:pt x="0" y="380"/>
                  </a:cubicBezTo>
                  <a:lnTo>
                    <a:pt x="0" y="3349"/>
                  </a:lnTo>
                  <a:cubicBezTo>
                    <a:pt x="0" y="3551"/>
                    <a:pt x="173" y="3696"/>
                    <a:pt x="358" y="3696"/>
                  </a:cubicBezTo>
                  <a:cubicBezTo>
                    <a:pt x="417" y="3696"/>
                    <a:pt x="478" y="3681"/>
                    <a:pt x="534" y="3649"/>
                  </a:cubicBezTo>
                  <a:lnTo>
                    <a:pt x="3103" y="2148"/>
                  </a:lnTo>
                  <a:cubicBezTo>
                    <a:pt x="3336" y="2015"/>
                    <a:pt x="3336" y="1681"/>
                    <a:pt x="3103" y="1548"/>
                  </a:cubicBezTo>
                  <a:lnTo>
                    <a:pt x="534" y="47"/>
                  </a:lnTo>
                  <a:cubicBezTo>
                    <a:pt x="479" y="15"/>
                    <a:pt x="419" y="0"/>
                    <a:pt x="361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1"/>
            <p:cNvSpPr/>
            <p:nvPr/>
          </p:nvSpPr>
          <p:spPr>
            <a:xfrm>
              <a:off x="4687131" y="3221641"/>
              <a:ext cx="14182" cy="81116"/>
            </a:xfrm>
            <a:custGeom>
              <a:avLst/>
              <a:gdLst/>
              <a:ahLst/>
              <a:cxnLst/>
              <a:rect l="l" t="t" r="r" b="b"/>
              <a:pathLst>
                <a:path w="735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35" y="4037"/>
                    <a:pt x="735" y="3836"/>
                  </a:cubicBezTo>
                  <a:lnTo>
                    <a:pt x="735" y="367"/>
                  </a:lnTo>
                  <a:cubicBezTo>
                    <a:pt x="735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1"/>
            <p:cNvSpPr/>
            <p:nvPr/>
          </p:nvSpPr>
          <p:spPr>
            <a:xfrm>
              <a:off x="4455430" y="3221641"/>
              <a:ext cx="13526" cy="81116"/>
            </a:xfrm>
            <a:custGeom>
              <a:avLst/>
              <a:gdLst/>
              <a:ahLst/>
              <a:cxnLst/>
              <a:rect l="l" t="t" r="r" b="b"/>
              <a:pathLst>
                <a:path w="701" h="4204" extrusionOk="0">
                  <a:moveTo>
                    <a:pt x="367" y="0"/>
                  </a:moveTo>
                  <a:cubicBezTo>
                    <a:pt x="167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67" y="4203"/>
                    <a:pt x="367" y="4203"/>
                  </a:cubicBezTo>
                  <a:cubicBezTo>
                    <a:pt x="534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7" y="0"/>
                    <a:pt x="367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1"/>
            <p:cNvSpPr/>
            <p:nvPr/>
          </p:nvSpPr>
          <p:spPr>
            <a:xfrm>
              <a:off x="4420023" y="3221641"/>
              <a:ext cx="13545" cy="81116"/>
            </a:xfrm>
            <a:custGeom>
              <a:avLst/>
              <a:gdLst/>
              <a:ahLst/>
              <a:cxnLst/>
              <a:rect l="l" t="t" r="r" b="b"/>
              <a:pathLst>
                <a:path w="702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lnTo>
                    <a:pt x="1" y="3836"/>
                  </a:lnTo>
                  <a:cubicBezTo>
                    <a:pt x="1" y="4037"/>
                    <a:pt x="168" y="4203"/>
                    <a:pt x="368" y="4203"/>
                  </a:cubicBezTo>
                  <a:cubicBezTo>
                    <a:pt x="568" y="4203"/>
                    <a:pt x="701" y="4037"/>
                    <a:pt x="701" y="3836"/>
                  </a:cubicBezTo>
                  <a:lnTo>
                    <a:pt x="701" y="367"/>
                  </a:lnTo>
                  <a:cubicBezTo>
                    <a:pt x="701" y="167"/>
                    <a:pt x="568" y="0"/>
                    <a:pt x="36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1"/>
            <p:cNvSpPr/>
            <p:nvPr/>
          </p:nvSpPr>
          <p:spPr>
            <a:xfrm>
              <a:off x="7098878" y="3221641"/>
              <a:ext cx="40558" cy="81116"/>
            </a:xfrm>
            <a:custGeom>
              <a:avLst/>
              <a:gdLst/>
              <a:ahLst/>
              <a:cxnLst/>
              <a:rect l="l" t="t" r="r" b="b"/>
              <a:pathLst>
                <a:path w="2102" h="4204" extrusionOk="0">
                  <a:moveTo>
                    <a:pt x="334" y="0"/>
                  </a:moveTo>
                  <a:cubicBezTo>
                    <a:pt x="134" y="0"/>
                    <a:pt x="0" y="167"/>
                    <a:pt x="0" y="367"/>
                  </a:cubicBezTo>
                  <a:lnTo>
                    <a:pt x="0" y="3836"/>
                  </a:lnTo>
                  <a:cubicBezTo>
                    <a:pt x="0" y="4037"/>
                    <a:pt x="134" y="4203"/>
                    <a:pt x="334" y="4203"/>
                  </a:cubicBezTo>
                  <a:lnTo>
                    <a:pt x="1735" y="4203"/>
                  </a:lnTo>
                  <a:cubicBezTo>
                    <a:pt x="1935" y="4203"/>
                    <a:pt x="2102" y="4037"/>
                    <a:pt x="2102" y="3836"/>
                  </a:cubicBezTo>
                  <a:cubicBezTo>
                    <a:pt x="2102" y="3636"/>
                    <a:pt x="1935" y="3503"/>
                    <a:pt x="1735" y="3503"/>
                  </a:cubicBezTo>
                  <a:lnTo>
                    <a:pt x="701" y="3503"/>
                  </a:lnTo>
                  <a:lnTo>
                    <a:pt x="701" y="734"/>
                  </a:lnTo>
                  <a:lnTo>
                    <a:pt x="1735" y="734"/>
                  </a:lnTo>
                  <a:cubicBezTo>
                    <a:pt x="1935" y="734"/>
                    <a:pt x="2102" y="567"/>
                    <a:pt x="2102" y="367"/>
                  </a:cubicBezTo>
                  <a:cubicBezTo>
                    <a:pt x="2102" y="167"/>
                    <a:pt x="1935" y="0"/>
                    <a:pt x="173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1"/>
            <p:cNvSpPr/>
            <p:nvPr/>
          </p:nvSpPr>
          <p:spPr>
            <a:xfrm>
              <a:off x="7150359" y="3221641"/>
              <a:ext cx="41214" cy="81116"/>
            </a:xfrm>
            <a:custGeom>
              <a:avLst/>
              <a:gdLst/>
              <a:ahLst/>
              <a:cxnLst/>
              <a:rect l="l" t="t" r="r" b="b"/>
              <a:pathLst>
                <a:path w="2136" h="4204" extrusionOk="0">
                  <a:moveTo>
                    <a:pt x="368" y="0"/>
                  </a:moveTo>
                  <a:cubicBezTo>
                    <a:pt x="168" y="0"/>
                    <a:pt x="1" y="167"/>
                    <a:pt x="1" y="367"/>
                  </a:cubicBezTo>
                  <a:cubicBezTo>
                    <a:pt x="1" y="567"/>
                    <a:pt x="168" y="734"/>
                    <a:pt x="368" y="734"/>
                  </a:cubicBezTo>
                  <a:lnTo>
                    <a:pt x="1402" y="734"/>
                  </a:lnTo>
                  <a:lnTo>
                    <a:pt x="1402" y="3503"/>
                  </a:lnTo>
                  <a:lnTo>
                    <a:pt x="368" y="3503"/>
                  </a:lnTo>
                  <a:cubicBezTo>
                    <a:pt x="168" y="3503"/>
                    <a:pt x="1" y="3636"/>
                    <a:pt x="1" y="3836"/>
                  </a:cubicBezTo>
                  <a:cubicBezTo>
                    <a:pt x="1" y="4037"/>
                    <a:pt x="168" y="4203"/>
                    <a:pt x="368" y="4203"/>
                  </a:cubicBezTo>
                  <a:lnTo>
                    <a:pt x="1769" y="4203"/>
                  </a:lnTo>
                  <a:cubicBezTo>
                    <a:pt x="1969" y="4203"/>
                    <a:pt x="2136" y="4037"/>
                    <a:pt x="2136" y="3836"/>
                  </a:cubicBezTo>
                  <a:lnTo>
                    <a:pt x="2136" y="367"/>
                  </a:lnTo>
                  <a:cubicBezTo>
                    <a:pt x="2136" y="167"/>
                    <a:pt x="1969" y="0"/>
                    <a:pt x="176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5013476" y="3481033"/>
              <a:ext cx="105563" cy="8374"/>
            </a:xfrm>
            <a:custGeom>
              <a:avLst/>
              <a:gdLst/>
              <a:ahLst/>
              <a:cxnLst/>
              <a:rect l="l" t="t" r="r" b="b"/>
              <a:pathLst>
                <a:path w="5471" h="434" extrusionOk="0">
                  <a:moveTo>
                    <a:pt x="0" y="0"/>
                  </a:moveTo>
                  <a:lnTo>
                    <a:pt x="0" y="434"/>
                  </a:lnTo>
                  <a:lnTo>
                    <a:pt x="5471" y="434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5013476" y="3493903"/>
              <a:ext cx="105563" cy="7737"/>
            </a:xfrm>
            <a:custGeom>
              <a:avLst/>
              <a:gdLst/>
              <a:ahLst/>
              <a:cxnLst/>
              <a:rect l="l" t="t" r="r" b="b"/>
              <a:pathLst>
                <a:path w="5471" h="401" extrusionOk="0">
                  <a:moveTo>
                    <a:pt x="0" y="0"/>
                  </a:moveTo>
                  <a:lnTo>
                    <a:pt x="0" y="401"/>
                  </a:lnTo>
                  <a:lnTo>
                    <a:pt x="5471" y="401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51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82967" y="30372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10800000">
            <a:off x="7899133" y="2352776"/>
            <a:ext cx="998850" cy="61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1"/>
          <p:cNvPicPr preferRelativeResize="0"/>
          <p:nvPr/>
        </p:nvPicPr>
        <p:blipFill rotWithShape="1">
          <a:blip r:embed="rId5">
            <a:alphaModFix/>
          </a:blip>
          <a:srcRect l="-8262" t="-11440" r="-8274" b="-11440"/>
          <a:stretch/>
        </p:blipFill>
        <p:spPr>
          <a:xfrm rot="-668780">
            <a:off x="417584" y="2279605"/>
            <a:ext cx="1367494" cy="768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1"/>
          <p:cNvPicPr preferRelativeResize="0"/>
          <p:nvPr/>
        </p:nvPicPr>
        <p:blipFill rotWithShape="1">
          <a:blip r:embed="rId6">
            <a:alphaModFix/>
          </a:blip>
          <a:srcRect l="-9623" t="-15053" r="-9623" b="-15053"/>
          <a:stretch/>
        </p:blipFill>
        <p:spPr>
          <a:xfrm flipH="1">
            <a:off x="7970883" y="4275649"/>
            <a:ext cx="1317642" cy="782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19;p34">
            <a:extLst>
              <a:ext uri="{FF2B5EF4-FFF2-40B4-BE49-F238E27FC236}">
                <a16:creationId xmlns:a16="http://schemas.microsoft.com/office/drawing/2014/main" id="{396CCB5B-B149-DA43-9AC9-B30438E7563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-3466" t="-15946" b="32717"/>
          <a:stretch/>
        </p:blipFill>
        <p:spPr>
          <a:xfrm flipH="1">
            <a:off x="451933" y="4871090"/>
            <a:ext cx="2578229" cy="27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424;p34">
            <a:extLst>
              <a:ext uri="{FF2B5EF4-FFF2-40B4-BE49-F238E27FC236}">
                <a16:creationId xmlns:a16="http://schemas.microsoft.com/office/drawing/2014/main" id="{448A4344-62F1-9B48-98C5-879DA9CD1A45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-4668" t="-3705" r="-4668" b="-3694"/>
          <a:stretch/>
        </p:blipFill>
        <p:spPr>
          <a:xfrm flipH="1">
            <a:off x="487633" y="4347052"/>
            <a:ext cx="1210306" cy="70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1428876" y="3958260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236;p29">
            <a:extLst>
              <a:ext uri="{FF2B5EF4-FFF2-40B4-BE49-F238E27FC236}">
                <a16:creationId xmlns:a16="http://schemas.microsoft.com/office/drawing/2014/main" id="{94823E59-ED82-2F47-90D5-0EBF61964147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28796" y="3346828"/>
            <a:ext cx="610860" cy="402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8203254" y="2626490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427;p34">
            <a:extLst>
              <a:ext uri="{FF2B5EF4-FFF2-40B4-BE49-F238E27FC236}">
                <a16:creationId xmlns:a16="http://schemas.microsoft.com/office/drawing/2014/main" id="{EAD3CBFF-06C0-2944-AEBB-09F5D2F3FBDD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6522" t="-2083" r="-6522" b="-2083"/>
          <a:stretch/>
        </p:blipFill>
        <p:spPr>
          <a:xfrm flipH="1">
            <a:off x="7716970" y="4076891"/>
            <a:ext cx="506494" cy="104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7924489" y="221825"/>
            <a:ext cx="1151725" cy="1268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3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273477" y="119156"/>
            <a:ext cx="1304600" cy="15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图片 71687" descr="8">
            <a:extLst>
              <a:ext uri="{FF2B5EF4-FFF2-40B4-BE49-F238E27FC236}">
                <a16:creationId xmlns:a16="http://schemas.microsoft.com/office/drawing/2014/main" id="{B4109623-3218-9045-8883-A06F361695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70707" y="62244"/>
            <a:ext cx="3996793" cy="881517"/>
          </a:xfrm>
          <a:prstGeom prst="rect">
            <a:avLst/>
          </a:prstGeom>
          <a:solidFill>
            <a:schemeClr val="lt1"/>
          </a:solidFill>
          <a:ln w="9525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21630A-2BD3-C044-AB9A-E53093B542FC}"/>
              </a:ext>
            </a:extLst>
          </p:cNvPr>
          <p:cNvSpPr txBox="1"/>
          <p:nvPr/>
        </p:nvSpPr>
        <p:spPr>
          <a:xfrm>
            <a:off x="3590925" y="202663"/>
            <a:ext cx="22115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dục</a:t>
            </a: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VN" sz="22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424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205193" y="3489574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970006" y="4129562"/>
            <a:ext cx="1171503" cy="71659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3258792" y="581113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681413" y="2368492"/>
            <a:ext cx="6110109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>
                <a:solidFill>
                  <a:srgbClr val="0070C0"/>
                </a:solidFill>
                <a:latin typeface="Palatino Linotype" panose="02040502050505030304" pitchFamily="18" charset="0"/>
                <a:cs typeface="Baloo Bhai" panose="03080902040302020200" pitchFamily="66" charset="77"/>
              </a:rPr>
              <a:t>THẢ LỎNG</a:t>
            </a: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3320770" y="760611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4</a:t>
            </a:r>
          </a:p>
        </p:txBody>
      </p:sp>
      <p:pic>
        <p:nvPicPr>
          <p:cNvPr id="21" name="Google Shape;387;p33">
            <a:extLst>
              <a:ext uri="{FF2B5EF4-FFF2-40B4-BE49-F238E27FC236}">
                <a16:creationId xmlns:a16="http://schemas.microsoft.com/office/drawing/2014/main" id="{AE584878-38CF-FD4D-9863-C4DD06F0D94F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386777" y="1395115"/>
            <a:ext cx="1646025" cy="3209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10627" y="808339"/>
            <a:ext cx="688436" cy="1023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79;p26">
            <a:extLst>
              <a:ext uri="{FF2B5EF4-FFF2-40B4-BE49-F238E27FC236}">
                <a16:creationId xmlns:a16="http://schemas.microsoft.com/office/drawing/2014/main" id="{24FD75F7-9CE0-1245-9CF9-84C360B4FF19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 t="4111" b="4102"/>
          <a:stretch/>
        </p:blipFill>
        <p:spPr>
          <a:xfrm>
            <a:off x="6342522" y="3032328"/>
            <a:ext cx="2511568" cy="177405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0242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DF85403-49A0-46DB-BDF4-CC89A60A80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7ADBF2-165B-4DD4-A036-BC6EEF67D0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oogle Shape;311;p31">
            <a:extLst>
              <a:ext uri="{FF2B5EF4-FFF2-40B4-BE49-F238E27FC236}">
                <a16:creationId xmlns:a16="http://schemas.microsoft.com/office/drawing/2014/main" id="{33828385-941B-46AB-BDC5-3CB3A9D4F4D3}"/>
              </a:ext>
            </a:extLst>
          </p:cNvPr>
          <p:cNvGrpSpPr/>
          <p:nvPr/>
        </p:nvGrpSpPr>
        <p:grpSpPr>
          <a:xfrm>
            <a:off x="1792233" y="983544"/>
            <a:ext cx="5917789" cy="3887545"/>
            <a:chOff x="4185100" y="1098225"/>
            <a:chExt cx="3246461" cy="2819752"/>
          </a:xfrm>
        </p:grpSpPr>
        <p:sp>
          <p:nvSpPr>
            <p:cNvPr id="5" name="Google Shape;312;p31">
              <a:extLst>
                <a:ext uri="{FF2B5EF4-FFF2-40B4-BE49-F238E27FC236}">
                  <a16:creationId xmlns:a16="http://schemas.microsoft.com/office/drawing/2014/main" id="{FFD87F79-366A-4D3E-B98D-E0C3C7685A20}"/>
                </a:ext>
              </a:extLst>
            </p:cNvPr>
            <p:cNvSpPr/>
            <p:nvPr/>
          </p:nvSpPr>
          <p:spPr>
            <a:xfrm>
              <a:off x="4185100" y="1098225"/>
              <a:ext cx="3246461" cy="2819752"/>
            </a:xfrm>
            <a:custGeom>
              <a:avLst/>
              <a:gdLst/>
              <a:ahLst/>
              <a:cxnLst/>
              <a:rect l="l" t="t" r="r" b="b"/>
              <a:pathLst>
                <a:path w="168254" h="146139" extrusionOk="0">
                  <a:moveTo>
                    <a:pt x="4437" y="1"/>
                  </a:moveTo>
                  <a:cubicBezTo>
                    <a:pt x="2002" y="1"/>
                    <a:pt x="0" y="1969"/>
                    <a:pt x="0" y="4437"/>
                  </a:cubicBezTo>
                  <a:lnTo>
                    <a:pt x="0" y="141702"/>
                  </a:lnTo>
                  <a:cubicBezTo>
                    <a:pt x="0" y="144137"/>
                    <a:pt x="2002" y="146139"/>
                    <a:pt x="4437" y="146139"/>
                  </a:cubicBezTo>
                  <a:lnTo>
                    <a:pt x="163817" y="146139"/>
                  </a:lnTo>
                  <a:cubicBezTo>
                    <a:pt x="166252" y="146139"/>
                    <a:pt x="168254" y="144137"/>
                    <a:pt x="168254" y="141702"/>
                  </a:cubicBezTo>
                  <a:lnTo>
                    <a:pt x="168254" y="4437"/>
                  </a:lnTo>
                  <a:cubicBezTo>
                    <a:pt x="168254" y="1969"/>
                    <a:pt x="166252" y="1"/>
                    <a:pt x="163817" y="1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" name="Google Shape;313;p31">
              <a:extLst>
                <a:ext uri="{FF2B5EF4-FFF2-40B4-BE49-F238E27FC236}">
                  <a16:creationId xmlns:a16="http://schemas.microsoft.com/office/drawing/2014/main" id="{0FC9776A-B3CE-4A56-BF31-6CA3F2DF4A23}"/>
                </a:ext>
              </a:extLst>
            </p:cNvPr>
            <p:cNvSpPr/>
            <p:nvPr/>
          </p:nvSpPr>
          <p:spPr>
            <a:xfrm>
              <a:off x="4598970" y="1274588"/>
              <a:ext cx="724083" cy="86268"/>
            </a:xfrm>
            <a:custGeom>
              <a:avLst/>
              <a:gdLst/>
              <a:ahLst/>
              <a:cxnLst/>
              <a:rect l="l" t="t" r="r" b="b"/>
              <a:pathLst>
                <a:path w="37527" h="4471" extrusionOk="0">
                  <a:moveTo>
                    <a:pt x="2235" y="1"/>
                  </a:moveTo>
                  <a:cubicBezTo>
                    <a:pt x="1001" y="1"/>
                    <a:pt x="0" y="1001"/>
                    <a:pt x="0" y="2236"/>
                  </a:cubicBezTo>
                  <a:cubicBezTo>
                    <a:pt x="0" y="3470"/>
                    <a:pt x="1001" y="4471"/>
                    <a:pt x="2235" y="4471"/>
                  </a:cubicBezTo>
                  <a:lnTo>
                    <a:pt x="35292" y="4471"/>
                  </a:lnTo>
                  <a:cubicBezTo>
                    <a:pt x="36526" y="4471"/>
                    <a:pt x="37527" y="3470"/>
                    <a:pt x="37527" y="2236"/>
                  </a:cubicBezTo>
                  <a:cubicBezTo>
                    <a:pt x="37527" y="1001"/>
                    <a:pt x="36526" y="1"/>
                    <a:pt x="35292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14;p31">
              <a:extLst>
                <a:ext uri="{FF2B5EF4-FFF2-40B4-BE49-F238E27FC236}">
                  <a16:creationId xmlns:a16="http://schemas.microsoft.com/office/drawing/2014/main" id="{81DBBAA2-CC5C-4532-B4B3-0AEA5E1D4389}"/>
                </a:ext>
              </a:extLst>
            </p:cNvPr>
            <p:cNvSpPr/>
            <p:nvPr/>
          </p:nvSpPr>
          <p:spPr>
            <a:xfrm>
              <a:off x="4355016" y="34443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2169" y="1"/>
                  </a:moveTo>
                  <a:cubicBezTo>
                    <a:pt x="1969" y="1"/>
                    <a:pt x="1835" y="134"/>
                    <a:pt x="1802" y="334"/>
                  </a:cubicBezTo>
                  <a:cubicBezTo>
                    <a:pt x="1769" y="735"/>
                    <a:pt x="1669" y="1135"/>
                    <a:pt x="1502" y="1535"/>
                  </a:cubicBezTo>
                  <a:cubicBezTo>
                    <a:pt x="1402" y="1735"/>
                    <a:pt x="1202" y="1902"/>
                    <a:pt x="968" y="1902"/>
                  </a:cubicBezTo>
                  <a:lnTo>
                    <a:pt x="568" y="1902"/>
                  </a:lnTo>
                  <a:cubicBezTo>
                    <a:pt x="234" y="1902"/>
                    <a:pt x="1" y="2136"/>
                    <a:pt x="1" y="2436"/>
                  </a:cubicBezTo>
                  <a:lnTo>
                    <a:pt x="1" y="5038"/>
                  </a:lnTo>
                  <a:cubicBezTo>
                    <a:pt x="1" y="5305"/>
                    <a:pt x="201" y="5505"/>
                    <a:pt x="468" y="5505"/>
                  </a:cubicBezTo>
                  <a:lnTo>
                    <a:pt x="3770" y="5505"/>
                  </a:lnTo>
                  <a:cubicBezTo>
                    <a:pt x="3970" y="5505"/>
                    <a:pt x="4170" y="5338"/>
                    <a:pt x="4170" y="5105"/>
                  </a:cubicBezTo>
                  <a:cubicBezTo>
                    <a:pt x="4170" y="4938"/>
                    <a:pt x="4070" y="4804"/>
                    <a:pt x="3903" y="4738"/>
                  </a:cubicBezTo>
                  <a:cubicBezTo>
                    <a:pt x="3903" y="4738"/>
                    <a:pt x="3903" y="4704"/>
                    <a:pt x="3903" y="4704"/>
                  </a:cubicBezTo>
                  <a:lnTo>
                    <a:pt x="4037" y="4704"/>
                  </a:lnTo>
                  <a:cubicBezTo>
                    <a:pt x="4304" y="4704"/>
                    <a:pt x="4504" y="4504"/>
                    <a:pt x="4504" y="4237"/>
                  </a:cubicBezTo>
                  <a:cubicBezTo>
                    <a:pt x="4504" y="4037"/>
                    <a:pt x="4370" y="3870"/>
                    <a:pt x="4204" y="3804"/>
                  </a:cubicBezTo>
                  <a:cubicBezTo>
                    <a:pt x="4204" y="3804"/>
                    <a:pt x="4204" y="3804"/>
                    <a:pt x="4204" y="3770"/>
                  </a:cubicBezTo>
                  <a:lnTo>
                    <a:pt x="4337" y="3770"/>
                  </a:lnTo>
                  <a:cubicBezTo>
                    <a:pt x="4604" y="3770"/>
                    <a:pt x="4804" y="3570"/>
                    <a:pt x="4804" y="3303"/>
                  </a:cubicBezTo>
                  <a:cubicBezTo>
                    <a:pt x="4804" y="3103"/>
                    <a:pt x="4704" y="2936"/>
                    <a:pt x="4504" y="2870"/>
                  </a:cubicBezTo>
                  <a:cubicBezTo>
                    <a:pt x="4504" y="2870"/>
                    <a:pt x="4504" y="2836"/>
                    <a:pt x="4504" y="2836"/>
                  </a:cubicBezTo>
                  <a:lnTo>
                    <a:pt x="4571" y="2836"/>
                  </a:lnTo>
                  <a:cubicBezTo>
                    <a:pt x="4837" y="2836"/>
                    <a:pt x="5071" y="2603"/>
                    <a:pt x="5038" y="2336"/>
                  </a:cubicBezTo>
                  <a:cubicBezTo>
                    <a:pt x="5038" y="2069"/>
                    <a:pt x="4837" y="1902"/>
                    <a:pt x="4571" y="1902"/>
                  </a:cubicBezTo>
                  <a:lnTo>
                    <a:pt x="3136" y="1902"/>
                  </a:lnTo>
                  <a:cubicBezTo>
                    <a:pt x="2969" y="1902"/>
                    <a:pt x="2869" y="1769"/>
                    <a:pt x="2869" y="1602"/>
                  </a:cubicBezTo>
                  <a:lnTo>
                    <a:pt x="2903" y="1302"/>
                  </a:lnTo>
                  <a:cubicBezTo>
                    <a:pt x="2936" y="1002"/>
                    <a:pt x="2969" y="635"/>
                    <a:pt x="2803" y="368"/>
                  </a:cubicBezTo>
                  <a:cubicBezTo>
                    <a:pt x="2669" y="168"/>
                    <a:pt x="2436" y="1"/>
                    <a:pt x="2169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15;p31">
              <a:extLst>
                <a:ext uri="{FF2B5EF4-FFF2-40B4-BE49-F238E27FC236}">
                  <a16:creationId xmlns:a16="http://schemas.microsoft.com/office/drawing/2014/main" id="{F9C48DFE-ED30-4298-B8C2-85C29671B9C3}"/>
                </a:ext>
              </a:extLst>
            </p:cNvPr>
            <p:cNvSpPr/>
            <p:nvPr/>
          </p:nvSpPr>
          <p:spPr>
            <a:xfrm>
              <a:off x="4316406" y="3481033"/>
              <a:ext cx="34770" cy="69520"/>
            </a:xfrm>
            <a:custGeom>
              <a:avLst/>
              <a:gdLst/>
              <a:ahLst/>
              <a:cxnLst/>
              <a:rect l="l" t="t" r="r" b="b"/>
              <a:pathLst>
                <a:path w="1802" h="3603" extrusionOk="0">
                  <a:moveTo>
                    <a:pt x="401" y="0"/>
                  </a:moveTo>
                  <a:cubicBezTo>
                    <a:pt x="167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167" y="3603"/>
                    <a:pt x="401" y="3603"/>
                  </a:cubicBezTo>
                  <a:lnTo>
                    <a:pt x="1401" y="3603"/>
                  </a:lnTo>
                  <a:cubicBezTo>
                    <a:pt x="1635" y="3603"/>
                    <a:pt x="1802" y="3436"/>
                    <a:pt x="1802" y="3203"/>
                  </a:cubicBezTo>
                  <a:lnTo>
                    <a:pt x="1802" y="434"/>
                  </a:lnTo>
                  <a:cubicBezTo>
                    <a:pt x="1802" y="200"/>
                    <a:pt x="1601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16;p31">
              <a:extLst>
                <a:ext uri="{FF2B5EF4-FFF2-40B4-BE49-F238E27FC236}">
                  <a16:creationId xmlns:a16="http://schemas.microsoft.com/office/drawing/2014/main" id="{1AE0194F-E9B3-4413-8097-18695C6C480E}"/>
                </a:ext>
              </a:extLst>
            </p:cNvPr>
            <p:cNvSpPr/>
            <p:nvPr/>
          </p:nvSpPr>
          <p:spPr>
            <a:xfrm>
              <a:off x="4543611" y="3481033"/>
              <a:ext cx="97845" cy="106219"/>
            </a:xfrm>
            <a:custGeom>
              <a:avLst/>
              <a:gdLst/>
              <a:ahLst/>
              <a:cxnLst/>
              <a:rect l="l" t="t" r="r" b="b"/>
              <a:pathLst>
                <a:path w="5071" h="5505" extrusionOk="0">
                  <a:moveTo>
                    <a:pt x="1301" y="0"/>
                  </a:moveTo>
                  <a:cubicBezTo>
                    <a:pt x="1068" y="0"/>
                    <a:pt x="901" y="200"/>
                    <a:pt x="901" y="401"/>
                  </a:cubicBezTo>
                  <a:cubicBezTo>
                    <a:pt x="901" y="567"/>
                    <a:pt x="1001" y="734"/>
                    <a:pt x="1134" y="801"/>
                  </a:cubicBezTo>
                  <a:cubicBezTo>
                    <a:pt x="1134" y="801"/>
                    <a:pt x="1168" y="801"/>
                    <a:pt x="1168" y="834"/>
                  </a:cubicBezTo>
                  <a:lnTo>
                    <a:pt x="1001" y="834"/>
                  </a:lnTo>
                  <a:cubicBezTo>
                    <a:pt x="768" y="834"/>
                    <a:pt x="534" y="1034"/>
                    <a:pt x="534" y="1301"/>
                  </a:cubicBezTo>
                  <a:cubicBezTo>
                    <a:pt x="534" y="1501"/>
                    <a:pt x="667" y="1668"/>
                    <a:pt x="834" y="1735"/>
                  </a:cubicBezTo>
                  <a:cubicBezTo>
                    <a:pt x="834" y="1735"/>
                    <a:pt x="834" y="1768"/>
                    <a:pt x="834" y="1768"/>
                  </a:cubicBezTo>
                  <a:lnTo>
                    <a:pt x="701" y="1768"/>
                  </a:lnTo>
                  <a:cubicBezTo>
                    <a:pt x="434" y="1768"/>
                    <a:pt x="234" y="1968"/>
                    <a:pt x="234" y="2235"/>
                  </a:cubicBezTo>
                  <a:cubicBezTo>
                    <a:pt x="234" y="2435"/>
                    <a:pt x="367" y="2602"/>
                    <a:pt x="534" y="2669"/>
                  </a:cubicBezTo>
                  <a:cubicBezTo>
                    <a:pt x="534" y="2702"/>
                    <a:pt x="534" y="2702"/>
                    <a:pt x="534" y="2702"/>
                  </a:cubicBezTo>
                  <a:lnTo>
                    <a:pt x="467" y="2702"/>
                  </a:lnTo>
                  <a:cubicBezTo>
                    <a:pt x="200" y="2702"/>
                    <a:pt x="0" y="2936"/>
                    <a:pt x="0" y="3203"/>
                  </a:cubicBezTo>
                  <a:cubicBezTo>
                    <a:pt x="0" y="3436"/>
                    <a:pt x="234" y="3636"/>
                    <a:pt x="467" y="3636"/>
                  </a:cubicBezTo>
                  <a:lnTo>
                    <a:pt x="1935" y="3636"/>
                  </a:lnTo>
                  <a:cubicBezTo>
                    <a:pt x="2068" y="3636"/>
                    <a:pt x="2202" y="3770"/>
                    <a:pt x="2169" y="3903"/>
                  </a:cubicBezTo>
                  <a:lnTo>
                    <a:pt x="2135" y="4237"/>
                  </a:lnTo>
                  <a:cubicBezTo>
                    <a:pt x="2102" y="4503"/>
                    <a:pt x="2068" y="4870"/>
                    <a:pt x="2235" y="5137"/>
                  </a:cubicBezTo>
                  <a:cubicBezTo>
                    <a:pt x="2369" y="5371"/>
                    <a:pt x="2636" y="5504"/>
                    <a:pt x="2902" y="5504"/>
                  </a:cubicBezTo>
                  <a:cubicBezTo>
                    <a:pt x="3069" y="5504"/>
                    <a:pt x="3236" y="5371"/>
                    <a:pt x="3236" y="5204"/>
                  </a:cubicBezTo>
                  <a:cubicBezTo>
                    <a:pt x="3269" y="4770"/>
                    <a:pt x="3369" y="4370"/>
                    <a:pt x="3536" y="4003"/>
                  </a:cubicBezTo>
                  <a:cubicBezTo>
                    <a:pt x="3636" y="3770"/>
                    <a:pt x="3870" y="3636"/>
                    <a:pt x="4103" y="3636"/>
                  </a:cubicBezTo>
                  <a:lnTo>
                    <a:pt x="4504" y="3636"/>
                  </a:lnTo>
                  <a:cubicBezTo>
                    <a:pt x="4804" y="3636"/>
                    <a:pt x="5071" y="3369"/>
                    <a:pt x="5071" y="3069"/>
                  </a:cubicBezTo>
                  <a:lnTo>
                    <a:pt x="5071" y="467"/>
                  </a:lnTo>
                  <a:cubicBezTo>
                    <a:pt x="5071" y="200"/>
                    <a:pt x="4837" y="0"/>
                    <a:pt x="460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17;p31">
              <a:extLst>
                <a:ext uri="{FF2B5EF4-FFF2-40B4-BE49-F238E27FC236}">
                  <a16:creationId xmlns:a16="http://schemas.microsoft.com/office/drawing/2014/main" id="{CFAC1711-1422-41A5-9BEF-AD6605C92886}"/>
                </a:ext>
              </a:extLst>
            </p:cNvPr>
            <p:cNvSpPr/>
            <p:nvPr/>
          </p:nvSpPr>
          <p:spPr>
            <a:xfrm>
              <a:off x="4644661" y="3481033"/>
              <a:ext cx="35426" cy="69520"/>
            </a:xfrm>
            <a:custGeom>
              <a:avLst/>
              <a:gdLst/>
              <a:ahLst/>
              <a:cxnLst/>
              <a:rect l="l" t="t" r="r" b="b"/>
              <a:pathLst>
                <a:path w="1836" h="3603" extrusionOk="0">
                  <a:moveTo>
                    <a:pt x="434" y="0"/>
                  </a:moveTo>
                  <a:cubicBezTo>
                    <a:pt x="201" y="0"/>
                    <a:pt x="0" y="200"/>
                    <a:pt x="0" y="434"/>
                  </a:cubicBezTo>
                  <a:lnTo>
                    <a:pt x="0" y="3203"/>
                  </a:lnTo>
                  <a:cubicBezTo>
                    <a:pt x="0" y="3436"/>
                    <a:pt x="201" y="3603"/>
                    <a:pt x="434" y="3603"/>
                  </a:cubicBezTo>
                  <a:lnTo>
                    <a:pt x="1401" y="3603"/>
                  </a:lnTo>
                  <a:cubicBezTo>
                    <a:pt x="1635" y="3603"/>
                    <a:pt x="1835" y="3436"/>
                    <a:pt x="1835" y="3203"/>
                  </a:cubicBezTo>
                  <a:lnTo>
                    <a:pt x="1835" y="434"/>
                  </a:lnTo>
                  <a:cubicBezTo>
                    <a:pt x="1835" y="200"/>
                    <a:pt x="1635" y="0"/>
                    <a:pt x="1401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18;p31">
              <a:extLst>
                <a:ext uri="{FF2B5EF4-FFF2-40B4-BE49-F238E27FC236}">
                  <a16:creationId xmlns:a16="http://schemas.microsoft.com/office/drawing/2014/main" id="{076F5FF6-13AD-4875-8490-FED43E4AA739}"/>
                </a:ext>
              </a:extLst>
            </p:cNvPr>
            <p:cNvSpPr/>
            <p:nvPr/>
          </p:nvSpPr>
          <p:spPr>
            <a:xfrm>
              <a:off x="4775967" y="3475360"/>
              <a:ext cx="127443" cy="75193"/>
            </a:xfrm>
            <a:custGeom>
              <a:avLst/>
              <a:gdLst/>
              <a:ahLst/>
              <a:cxnLst/>
              <a:rect l="l" t="t" r="r" b="b"/>
              <a:pathLst>
                <a:path w="6605" h="3897" extrusionOk="0">
                  <a:moveTo>
                    <a:pt x="3697" y="0"/>
                  </a:moveTo>
                  <a:cubicBezTo>
                    <a:pt x="3490" y="0"/>
                    <a:pt x="3303" y="169"/>
                    <a:pt x="3303" y="394"/>
                  </a:cubicBezTo>
                  <a:lnTo>
                    <a:pt x="3303" y="1128"/>
                  </a:lnTo>
                  <a:cubicBezTo>
                    <a:pt x="2035" y="1195"/>
                    <a:pt x="0" y="1662"/>
                    <a:pt x="0" y="3897"/>
                  </a:cubicBezTo>
                  <a:cubicBezTo>
                    <a:pt x="0" y="3897"/>
                    <a:pt x="801" y="2796"/>
                    <a:pt x="3303" y="2563"/>
                  </a:cubicBezTo>
                  <a:lnTo>
                    <a:pt x="3303" y="3230"/>
                  </a:lnTo>
                  <a:cubicBezTo>
                    <a:pt x="3303" y="3458"/>
                    <a:pt x="3496" y="3610"/>
                    <a:pt x="3707" y="3610"/>
                  </a:cubicBezTo>
                  <a:cubicBezTo>
                    <a:pt x="3772" y="3610"/>
                    <a:pt x="3840" y="3595"/>
                    <a:pt x="3903" y="3563"/>
                  </a:cubicBezTo>
                  <a:lnTo>
                    <a:pt x="6338" y="2162"/>
                  </a:lnTo>
                  <a:cubicBezTo>
                    <a:pt x="6605" y="1995"/>
                    <a:pt x="6605" y="1629"/>
                    <a:pt x="6338" y="1462"/>
                  </a:cubicBezTo>
                  <a:lnTo>
                    <a:pt x="3903" y="61"/>
                  </a:lnTo>
                  <a:cubicBezTo>
                    <a:pt x="3836" y="19"/>
                    <a:pt x="3765" y="0"/>
                    <a:pt x="3697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19;p31">
              <a:extLst>
                <a:ext uri="{FF2B5EF4-FFF2-40B4-BE49-F238E27FC236}">
                  <a16:creationId xmlns:a16="http://schemas.microsoft.com/office/drawing/2014/main" id="{5469FA0C-3FB9-4960-BE43-40255966D948}"/>
                </a:ext>
              </a:extLst>
            </p:cNvPr>
            <p:cNvSpPr/>
            <p:nvPr/>
          </p:nvSpPr>
          <p:spPr>
            <a:xfrm>
              <a:off x="5013476" y="3506137"/>
              <a:ext cx="32840" cy="8374"/>
            </a:xfrm>
            <a:custGeom>
              <a:avLst/>
              <a:gdLst/>
              <a:ahLst/>
              <a:cxnLst/>
              <a:rect l="l" t="t" r="r" b="b"/>
              <a:pathLst>
                <a:path w="1702" h="434" extrusionOk="0">
                  <a:moveTo>
                    <a:pt x="0" y="0"/>
                  </a:moveTo>
                  <a:lnTo>
                    <a:pt x="0" y="434"/>
                  </a:lnTo>
                  <a:lnTo>
                    <a:pt x="1701" y="434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20;p31">
              <a:extLst>
                <a:ext uri="{FF2B5EF4-FFF2-40B4-BE49-F238E27FC236}">
                  <a16:creationId xmlns:a16="http://schemas.microsoft.com/office/drawing/2014/main" id="{68B78D8B-92E4-4287-BEB6-E44AA6CD3B1D}"/>
                </a:ext>
              </a:extLst>
            </p:cNvPr>
            <p:cNvSpPr/>
            <p:nvPr/>
          </p:nvSpPr>
          <p:spPr>
            <a:xfrm>
              <a:off x="5013476" y="3518351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21;p31">
              <a:extLst>
                <a:ext uri="{FF2B5EF4-FFF2-40B4-BE49-F238E27FC236}">
                  <a16:creationId xmlns:a16="http://schemas.microsoft.com/office/drawing/2014/main" id="{5631F227-BD8C-4591-A300-69BA3400A36D}"/>
                </a:ext>
              </a:extLst>
            </p:cNvPr>
            <p:cNvSpPr/>
            <p:nvPr/>
          </p:nvSpPr>
          <p:spPr>
            <a:xfrm>
              <a:off x="5013476" y="3531241"/>
              <a:ext cx="32840" cy="7737"/>
            </a:xfrm>
            <a:custGeom>
              <a:avLst/>
              <a:gdLst/>
              <a:ahLst/>
              <a:cxnLst/>
              <a:rect l="l" t="t" r="r" b="b"/>
              <a:pathLst>
                <a:path w="1702" h="401" extrusionOk="0">
                  <a:moveTo>
                    <a:pt x="0" y="0"/>
                  </a:moveTo>
                  <a:lnTo>
                    <a:pt x="0" y="400"/>
                  </a:lnTo>
                  <a:lnTo>
                    <a:pt x="1701" y="400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22;p31">
              <a:extLst>
                <a:ext uri="{FF2B5EF4-FFF2-40B4-BE49-F238E27FC236}">
                  <a16:creationId xmlns:a16="http://schemas.microsoft.com/office/drawing/2014/main" id="{9516DD94-B014-4D2D-AECC-BA06C0620FDF}"/>
                </a:ext>
              </a:extLst>
            </p:cNvPr>
            <p:cNvSpPr/>
            <p:nvPr/>
          </p:nvSpPr>
          <p:spPr>
            <a:xfrm>
              <a:off x="5013476" y="3543455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23;p31">
              <a:extLst>
                <a:ext uri="{FF2B5EF4-FFF2-40B4-BE49-F238E27FC236}">
                  <a16:creationId xmlns:a16="http://schemas.microsoft.com/office/drawing/2014/main" id="{D29C0D9D-368C-4E4E-B07E-8F57FB81DB45}"/>
                </a:ext>
              </a:extLst>
            </p:cNvPr>
            <p:cNvSpPr/>
            <p:nvPr/>
          </p:nvSpPr>
          <p:spPr>
            <a:xfrm>
              <a:off x="5065593" y="3506137"/>
              <a:ext cx="44436" cy="44417"/>
            </a:xfrm>
            <a:custGeom>
              <a:avLst/>
              <a:gdLst/>
              <a:ahLst/>
              <a:cxnLst/>
              <a:rect l="l" t="t" r="r" b="b"/>
              <a:pathLst>
                <a:path w="2303" h="2302" extrusionOk="0">
                  <a:moveTo>
                    <a:pt x="1002" y="0"/>
                  </a:moveTo>
                  <a:cubicBezTo>
                    <a:pt x="868" y="0"/>
                    <a:pt x="768" y="100"/>
                    <a:pt x="768" y="234"/>
                  </a:cubicBezTo>
                  <a:lnTo>
                    <a:pt x="768" y="534"/>
                  </a:lnTo>
                  <a:cubicBezTo>
                    <a:pt x="768" y="667"/>
                    <a:pt x="668" y="767"/>
                    <a:pt x="535" y="767"/>
                  </a:cubicBezTo>
                  <a:lnTo>
                    <a:pt x="234" y="767"/>
                  </a:lnTo>
                  <a:cubicBezTo>
                    <a:pt x="101" y="767"/>
                    <a:pt x="1" y="867"/>
                    <a:pt x="1" y="1001"/>
                  </a:cubicBezTo>
                  <a:lnTo>
                    <a:pt x="1" y="1301"/>
                  </a:lnTo>
                  <a:cubicBezTo>
                    <a:pt x="1" y="1435"/>
                    <a:pt x="101" y="1535"/>
                    <a:pt x="234" y="1535"/>
                  </a:cubicBezTo>
                  <a:lnTo>
                    <a:pt x="535" y="1535"/>
                  </a:lnTo>
                  <a:cubicBezTo>
                    <a:pt x="668" y="1535"/>
                    <a:pt x="768" y="1668"/>
                    <a:pt x="768" y="1801"/>
                  </a:cubicBezTo>
                  <a:lnTo>
                    <a:pt x="768" y="2068"/>
                  </a:lnTo>
                  <a:cubicBezTo>
                    <a:pt x="768" y="2202"/>
                    <a:pt x="868" y="2302"/>
                    <a:pt x="1002" y="2302"/>
                  </a:cubicBezTo>
                  <a:lnTo>
                    <a:pt x="1302" y="2302"/>
                  </a:lnTo>
                  <a:cubicBezTo>
                    <a:pt x="1435" y="2302"/>
                    <a:pt x="1535" y="2202"/>
                    <a:pt x="1535" y="2068"/>
                  </a:cubicBezTo>
                  <a:lnTo>
                    <a:pt x="1535" y="1801"/>
                  </a:lnTo>
                  <a:cubicBezTo>
                    <a:pt x="1535" y="1668"/>
                    <a:pt x="1635" y="1535"/>
                    <a:pt x="1802" y="1535"/>
                  </a:cubicBezTo>
                  <a:lnTo>
                    <a:pt x="2069" y="1535"/>
                  </a:lnTo>
                  <a:cubicBezTo>
                    <a:pt x="2203" y="1535"/>
                    <a:pt x="2303" y="1435"/>
                    <a:pt x="2303" y="1301"/>
                  </a:cubicBezTo>
                  <a:lnTo>
                    <a:pt x="2303" y="1001"/>
                  </a:lnTo>
                  <a:cubicBezTo>
                    <a:pt x="2303" y="867"/>
                    <a:pt x="2203" y="767"/>
                    <a:pt x="2069" y="767"/>
                  </a:cubicBezTo>
                  <a:lnTo>
                    <a:pt x="1802" y="767"/>
                  </a:lnTo>
                  <a:cubicBezTo>
                    <a:pt x="1669" y="767"/>
                    <a:pt x="1535" y="667"/>
                    <a:pt x="1535" y="534"/>
                  </a:cubicBezTo>
                  <a:lnTo>
                    <a:pt x="1535" y="234"/>
                  </a:lnTo>
                  <a:cubicBezTo>
                    <a:pt x="1535" y="100"/>
                    <a:pt x="1435" y="0"/>
                    <a:pt x="1302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24;p31">
              <a:extLst>
                <a:ext uri="{FF2B5EF4-FFF2-40B4-BE49-F238E27FC236}">
                  <a16:creationId xmlns:a16="http://schemas.microsoft.com/office/drawing/2014/main" id="{D0880C80-A40A-4A55-BA8B-F8C7B726E65B}"/>
                </a:ext>
              </a:extLst>
            </p:cNvPr>
            <p:cNvSpPr/>
            <p:nvPr/>
          </p:nvSpPr>
          <p:spPr>
            <a:xfrm>
              <a:off x="5252258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1" y="1"/>
                    <a:pt x="1" y="167"/>
                    <a:pt x="1" y="401"/>
                  </a:cubicBezTo>
                  <a:cubicBezTo>
                    <a:pt x="1" y="634"/>
                    <a:pt x="201" y="835"/>
                    <a:pt x="434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25;p31">
              <a:extLst>
                <a:ext uri="{FF2B5EF4-FFF2-40B4-BE49-F238E27FC236}">
                  <a16:creationId xmlns:a16="http://schemas.microsoft.com/office/drawing/2014/main" id="{7A3AF267-F238-4D3C-90CA-B95877AA623E}"/>
                </a:ext>
              </a:extLst>
            </p:cNvPr>
            <p:cNvSpPr/>
            <p:nvPr/>
          </p:nvSpPr>
          <p:spPr>
            <a:xfrm>
              <a:off x="5285736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00" y="1"/>
                  </a:moveTo>
                  <a:cubicBezTo>
                    <a:pt x="167" y="1"/>
                    <a:pt x="0" y="167"/>
                    <a:pt x="0" y="401"/>
                  </a:cubicBezTo>
                  <a:cubicBezTo>
                    <a:pt x="0" y="634"/>
                    <a:pt x="167" y="835"/>
                    <a:pt x="400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00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26;p31">
              <a:extLst>
                <a:ext uri="{FF2B5EF4-FFF2-40B4-BE49-F238E27FC236}">
                  <a16:creationId xmlns:a16="http://schemas.microsoft.com/office/drawing/2014/main" id="{6CEE4C86-02FA-40B2-B6E3-594274615602}"/>
                </a:ext>
              </a:extLst>
            </p:cNvPr>
            <p:cNvSpPr/>
            <p:nvPr/>
          </p:nvSpPr>
          <p:spPr>
            <a:xfrm>
              <a:off x="5318557" y="350870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0" y="1"/>
                    <a:pt x="0" y="167"/>
                    <a:pt x="0" y="401"/>
                  </a:cubicBezTo>
                  <a:cubicBezTo>
                    <a:pt x="0" y="634"/>
                    <a:pt x="200" y="835"/>
                    <a:pt x="434" y="835"/>
                  </a:cubicBezTo>
                  <a:cubicBezTo>
                    <a:pt x="667" y="835"/>
                    <a:pt x="834" y="634"/>
                    <a:pt x="834" y="401"/>
                  </a:cubicBezTo>
                  <a:cubicBezTo>
                    <a:pt x="834" y="167"/>
                    <a:pt x="667" y="1"/>
                    <a:pt x="43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27;p31">
              <a:extLst>
                <a:ext uri="{FF2B5EF4-FFF2-40B4-BE49-F238E27FC236}">
                  <a16:creationId xmlns:a16="http://schemas.microsoft.com/office/drawing/2014/main" id="{829A3295-11E9-4E60-ABD5-FF1DF40F1341}"/>
                </a:ext>
              </a:extLst>
            </p:cNvPr>
            <p:cNvSpPr/>
            <p:nvPr/>
          </p:nvSpPr>
          <p:spPr>
            <a:xfrm>
              <a:off x="4303536" y="1228895"/>
              <a:ext cx="177649" cy="177649"/>
            </a:xfrm>
            <a:custGeom>
              <a:avLst/>
              <a:gdLst/>
              <a:ahLst/>
              <a:cxnLst/>
              <a:rect l="l" t="t" r="r" b="b"/>
              <a:pathLst>
                <a:path w="9207" h="9207" extrusionOk="0">
                  <a:moveTo>
                    <a:pt x="4603" y="0"/>
                  </a:moveTo>
                  <a:cubicBezTo>
                    <a:pt x="2035" y="0"/>
                    <a:pt x="0" y="2069"/>
                    <a:pt x="0" y="4604"/>
                  </a:cubicBezTo>
                  <a:cubicBezTo>
                    <a:pt x="0" y="7139"/>
                    <a:pt x="2035" y="9207"/>
                    <a:pt x="4603" y="9207"/>
                  </a:cubicBezTo>
                  <a:cubicBezTo>
                    <a:pt x="7139" y="9207"/>
                    <a:pt x="9207" y="7139"/>
                    <a:pt x="9207" y="4604"/>
                  </a:cubicBezTo>
                  <a:cubicBezTo>
                    <a:pt x="9207" y="2069"/>
                    <a:pt x="7139" y="0"/>
                    <a:pt x="4603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28;p31">
              <a:extLst>
                <a:ext uri="{FF2B5EF4-FFF2-40B4-BE49-F238E27FC236}">
                  <a16:creationId xmlns:a16="http://schemas.microsoft.com/office/drawing/2014/main" id="{C588928A-8C5B-4CA9-BCE4-8DF9A82C541F}"/>
                </a:ext>
              </a:extLst>
            </p:cNvPr>
            <p:cNvSpPr/>
            <p:nvPr/>
          </p:nvSpPr>
          <p:spPr>
            <a:xfrm>
              <a:off x="4303536" y="3772611"/>
              <a:ext cx="3004463" cy="17385"/>
            </a:xfrm>
            <a:custGeom>
              <a:avLst/>
              <a:gdLst/>
              <a:ahLst/>
              <a:cxnLst/>
              <a:rect l="l" t="t" r="r" b="b"/>
              <a:pathLst>
                <a:path w="155712" h="901" extrusionOk="0">
                  <a:moveTo>
                    <a:pt x="434" y="0"/>
                  </a:moveTo>
                  <a:cubicBezTo>
                    <a:pt x="200" y="0"/>
                    <a:pt x="0" y="200"/>
                    <a:pt x="0" y="467"/>
                  </a:cubicBezTo>
                  <a:cubicBezTo>
                    <a:pt x="0" y="701"/>
                    <a:pt x="200" y="901"/>
                    <a:pt x="434" y="901"/>
                  </a:cubicBezTo>
                  <a:lnTo>
                    <a:pt x="155278" y="901"/>
                  </a:lnTo>
                  <a:cubicBezTo>
                    <a:pt x="155511" y="901"/>
                    <a:pt x="155711" y="701"/>
                    <a:pt x="155711" y="467"/>
                  </a:cubicBezTo>
                  <a:cubicBezTo>
                    <a:pt x="155711" y="200"/>
                    <a:pt x="155511" y="0"/>
                    <a:pt x="15527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0931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4"/>
          <p:cNvPicPr preferRelativeResize="0"/>
          <p:nvPr/>
        </p:nvPicPr>
        <p:blipFill rotWithShape="1">
          <a:blip r:embed="rId4">
            <a:alphaModFix/>
          </a:blip>
          <a:srcRect l="-6523" t="-7182" r="-6534" b="-7182"/>
          <a:stretch/>
        </p:blipFill>
        <p:spPr>
          <a:xfrm flipH="1">
            <a:off x="5903140" y="991624"/>
            <a:ext cx="1039222" cy="63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4"/>
          <p:cNvPicPr preferRelativeResize="0"/>
          <p:nvPr/>
        </p:nvPicPr>
        <p:blipFill rotWithShape="1">
          <a:blip r:embed="rId5">
            <a:alphaModFix/>
          </a:blip>
          <a:srcRect l="-9482" t="-16507" r="-9494" b="-16507"/>
          <a:stretch/>
        </p:blipFill>
        <p:spPr>
          <a:xfrm rot="-5400000">
            <a:off x="5589741" y="489096"/>
            <a:ext cx="566825" cy="5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-5400000">
            <a:off x="6907800" y="19847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 rotWithShape="1">
          <a:blip r:embed="rId6">
            <a:alphaModFix/>
          </a:blip>
          <a:srcRect l="-3466" t="-15946" b="32717"/>
          <a:stretch/>
        </p:blipFill>
        <p:spPr>
          <a:xfrm>
            <a:off x="3133753" y="4187803"/>
            <a:ext cx="6191992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 rotWithShape="1">
          <a:blip r:embed="rId5">
            <a:alphaModFix/>
          </a:blip>
          <a:srcRect l="16195" t="-16508" r="-9487" b="58236"/>
          <a:stretch/>
        </p:blipFill>
        <p:spPr>
          <a:xfrm rot="5400000" flipH="1">
            <a:off x="2604825" y="3513675"/>
            <a:ext cx="304575" cy="15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1128639" y="2757578"/>
            <a:ext cx="1325895" cy="1529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 rotWithShape="1">
          <a:blip r:embed="rId8">
            <a:alphaModFix/>
          </a:blip>
          <a:srcRect l="-8262" t="-11440" r="-8274" b="-11440"/>
          <a:stretch/>
        </p:blipFill>
        <p:spPr>
          <a:xfrm rot="10800000">
            <a:off x="7467658" y="537492"/>
            <a:ext cx="688436" cy="357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7">
            <a:alphaModFix/>
          </a:blip>
          <a:srcRect t="29062" r="59483"/>
          <a:stretch/>
        </p:blipFill>
        <p:spPr>
          <a:xfrm rot="565981">
            <a:off x="4142236" y="3274623"/>
            <a:ext cx="528575" cy="10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65;p25">
            <a:extLst>
              <a:ext uri="{FF2B5EF4-FFF2-40B4-BE49-F238E27FC236}">
                <a16:creationId xmlns:a16="http://schemas.microsoft.com/office/drawing/2014/main" id="{FB6CF8E0-FC45-3D46-83B0-4DC2BC75622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-21225" t="-21392" r="-21225" b="-4520"/>
          <a:stretch/>
        </p:blipFill>
        <p:spPr>
          <a:xfrm>
            <a:off x="4694425" y="4079717"/>
            <a:ext cx="1260546" cy="9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06;p27">
            <a:extLst>
              <a:ext uri="{FF2B5EF4-FFF2-40B4-BE49-F238E27FC236}">
                <a16:creationId xmlns:a16="http://schemas.microsoft.com/office/drawing/2014/main" id="{48667B79-F848-0C43-A5E6-D0CEAC973BAA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-15824" r="-15824"/>
          <a:stretch/>
        </p:blipFill>
        <p:spPr>
          <a:xfrm>
            <a:off x="2487270" y="3788780"/>
            <a:ext cx="1740656" cy="12721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7133;p39">
            <a:extLst>
              <a:ext uri="{FF2B5EF4-FFF2-40B4-BE49-F238E27FC236}">
                <a16:creationId xmlns:a16="http://schemas.microsoft.com/office/drawing/2014/main" id="{14957AB8-3DA1-A14F-80E6-B0786CF10118}"/>
              </a:ext>
            </a:extLst>
          </p:cNvPr>
          <p:cNvSpPr/>
          <p:nvPr/>
        </p:nvSpPr>
        <p:spPr>
          <a:xfrm>
            <a:off x="3258792" y="581113"/>
            <a:ext cx="1122600" cy="11226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7134;p39">
            <a:extLst>
              <a:ext uri="{FF2B5EF4-FFF2-40B4-BE49-F238E27FC236}">
                <a16:creationId xmlns:a16="http://schemas.microsoft.com/office/drawing/2014/main" id="{B1FC5219-B125-1B45-AA14-31597297A51B}"/>
              </a:ext>
            </a:extLst>
          </p:cNvPr>
          <p:cNvSpPr txBox="1">
            <a:spLocks/>
          </p:cNvSpPr>
          <p:nvPr/>
        </p:nvSpPr>
        <p:spPr>
          <a:xfrm>
            <a:off x="765037" y="2311568"/>
            <a:ext cx="6110109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269"/>
              </a:buClr>
              <a:buSzPts val="2600"/>
              <a:buFont typeface="Denk One"/>
              <a:buNone/>
              <a:defRPr sz="2600" b="0" i="0" u="none" strike="noStrike" cap="none">
                <a:solidFill>
                  <a:srgbClr val="466269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800" dirty="0">
                <a:solidFill>
                  <a:srgbClr val="0070C0"/>
                </a:solidFill>
                <a:latin typeface="Palatino Linotype" panose="02040502050505030304" pitchFamily="18" charset="0"/>
                <a:cs typeface="Baloo Bhai" panose="03080902040302020200" pitchFamily="66" charset="77"/>
              </a:rPr>
              <a:t>BÀI TẬP Ở NHÀ</a:t>
            </a:r>
          </a:p>
        </p:txBody>
      </p:sp>
      <p:sp>
        <p:nvSpPr>
          <p:cNvPr id="18" name="Google Shape;7135;p39">
            <a:extLst>
              <a:ext uri="{FF2B5EF4-FFF2-40B4-BE49-F238E27FC236}">
                <a16:creationId xmlns:a16="http://schemas.microsoft.com/office/drawing/2014/main" id="{FA74CB40-64DB-0747-8013-30C05130F636}"/>
              </a:ext>
            </a:extLst>
          </p:cNvPr>
          <p:cNvSpPr txBox="1">
            <a:spLocks/>
          </p:cNvSpPr>
          <p:nvPr/>
        </p:nvSpPr>
        <p:spPr>
          <a:xfrm>
            <a:off x="3320770" y="760611"/>
            <a:ext cx="10755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>
                <a:solidFill>
                  <a:srgbClr val="0038AD"/>
                </a:solidFill>
                <a:latin typeface="Baloo Bhaijaan" panose="03080902040302020200" pitchFamily="66" charset="-78"/>
                <a:cs typeface="Baloo Bhaijaan" panose="03080902040302020200" pitchFamily="66" charset="-78"/>
              </a:rPr>
              <a:t>5</a:t>
            </a:r>
          </a:p>
        </p:txBody>
      </p:sp>
      <p:pic>
        <p:nvPicPr>
          <p:cNvPr id="23" name="Google Shape;207;p27">
            <a:extLst>
              <a:ext uri="{FF2B5EF4-FFF2-40B4-BE49-F238E27FC236}">
                <a16:creationId xmlns:a16="http://schemas.microsoft.com/office/drawing/2014/main" id="{599A4699-512A-B342-A2A5-7F178F5E8C93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10975" r="-10975"/>
          <a:stretch/>
        </p:blipFill>
        <p:spPr>
          <a:xfrm>
            <a:off x="289910" y="4457701"/>
            <a:ext cx="1013727" cy="6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35;p23">
            <a:extLst>
              <a:ext uri="{FF2B5EF4-FFF2-40B4-BE49-F238E27FC236}">
                <a16:creationId xmlns:a16="http://schemas.microsoft.com/office/drawing/2014/main" id="{8384C32E-CD9C-CF4D-9A19-C9D0F84F53F9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27133" y="1031821"/>
            <a:ext cx="571929" cy="79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427;p34">
            <a:extLst>
              <a:ext uri="{FF2B5EF4-FFF2-40B4-BE49-F238E27FC236}">
                <a16:creationId xmlns:a16="http://schemas.microsoft.com/office/drawing/2014/main" id="{CA087435-3D17-794C-A2BA-4095E01796DA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l="-6522" t="-2083" r="-6522" b="-2083"/>
          <a:stretch/>
        </p:blipFill>
        <p:spPr>
          <a:xfrm flipH="1">
            <a:off x="7566253" y="1340285"/>
            <a:ext cx="1856303" cy="358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424;p34">
            <a:extLst>
              <a:ext uri="{FF2B5EF4-FFF2-40B4-BE49-F238E27FC236}">
                <a16:creationId xmlns:a16="http://schemas.microsoft.com/office/drawing/2014/main" id="{A55344D7-622C-F44E-B943-A69992FDBC9E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4668" t="-3705" r="-4668" b="-3694"/>
          <a:stretch/>
        </p:blipFill>
        <p:spPr>
          <a:xfrm flipH="1">
            <a:off x="6528494" y="3452436"/>
            <a:ext cx="2250615" cy="159513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64797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C2B6AAB9-0BF3-4A2A-9E20-4C735BCE3784}"/>
  <p:tag name="ISPRING_RESOURCE_FOLDER" val="C:\Users\Administrator\Downloads\NHỮNG CON VẬT DƯỚI ĐẠI DƯƠNG (THI)\"/>
  <p:tag name="ISPRING_PRESENTATION_PATH" val="C:\Users\Administrator\Downloads\NHỮNG CON VẬT DƯỚI ĐẠI DƯƠNG (THI).pptx"/>
  <p:tag name="ISPRING_PROJECT_VERSION" val="9.3"/>
  <p:tag name="ISPRING_PROJECT_FOLDER_UPDATED" val="1"/>
  <p:tag name="ISPRING_SCREEN_RECS_UPDATED" val="C:\Users\Administrator\Downloads\NHỮNG CON VẬT DƯỚI ĐẠI DƯƠNG (THI)\"/>
  <p:tag name="ISPRING_PRESENTATION_TITLE" val="NHỮNG CON VẬT DƯỚI ĐẠI DƯƠNG (THI)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B1DB9C4-9654-4DE6-9C00-D68435660FB9}:27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24D32D1-DAC6-4D7D-A17B-68178ECBE529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B3021A-864B-419D-B171-3026B09592DC}:28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331DB4-F069-48DD-8646-17F070414330}:26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B3021A-864B-419D-B171-3026B09592DC}:28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331DB4-F069-48DD-8646-17F070414330}:26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275499D-D08F-468D-A6A3-64EF05C453AF}:28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B3021A-864B-419D-B171-3026B09592DC}:28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A1F921F-6781-4F97-B36E-C321F920FA74}:261"/>
</p:tagLst>
</file>

<file path=ppt/theme/theme1.xml><?xml version="1.0" encoding="utf-8"?>
<a:theme xmlns:a="http://schemas.openxmlformats.org/drawingml/2006/main" name="Biology Lesso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0CBCFCF6-21BE-467A-9A7B-9ECFACD97EC8}"/>
</file>

<file path=customXml/itemProps2.xml><?xml version="1.0" encoding="utf-8"?>
<ds:datastoreItem xmlns:ds="http://schemas.openxmlformats.org/officeDocument/2006/customXml" ds:itemID="{8057161E-F3D2-4CD5-B2B1-496170BED3E5}"/>
</file>

<file path=customXml/itemProps3.xml><?xml version="1.0" encoding="utf-8"?>
<ds:datastoreItem xmlns:ds="http://schemas.openxmlformats.org/officeDocument/2006/customXml" ds:itemID="{F48EBE46-11F6-421B-A2DB-D697CC31DBF8}"/>
</file>

<file path=docProps/app.xml><?xml version="1.0" encoding="utf-8"?>
<Properties xmlns="http://schemas.openxmlformats.org/officeDocument/2006/extended-properties" xmlns:vt="http://schemas.openxmlformats.org/officeDocument/2006/docPropsVTypes">
  <TotalTime>4711</TotalTime>
  <Words>83</Words>
  <Application>Microsoft Office PowerPoint</Application>
  <PresentationFormat>On-screen Show (16:9)</PresentationFormat>
  <Paragraphs>23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Cambria Math</vt:lpstr>
      <vt:lpstr>Phosphate Inline</vt:lpstr>
      <vt:lpstr>Abel</vt:lpstr>
      <vt:lpstr>Arial</vt:lpstr>
      <vt:lpstr>Cambria</vt:lpstr>
      <vt:lpstr>Baloo Bhaijaan</vt:lpstr>
      <vt:lpstr>Baloo Bhai</vt:lpstr>
      <vt:lpstr>Denk One</vt:lpstr>
      <vt:lpstr>Palatino Linotype</vt:lpstr>
      <vt:lpstr>Biology Lesson by SlidesGo</vt:lpstr>
      <vt:lpstr>GIÁO  DỤC          THỂ  CHẤT</vt:lpstr>
      <vt:lpstr>1. 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Ở NHÀ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NHỮNG CON VẬT DƯỚI ĐẠI DƯƠNG (THI)</dc:title>
  <dc:creator>Admin</dc:creator>
  <cp:lastModifiedBy>Nguyễn Văn Toàn</cp:lastModifiedBy>
  <cp:revision>46</cp:revision>
  <dcterms:modified xsi:type="dcterms:W3CDTF">2022-03-11T09:32:59Z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