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3"/>
  </p:notesMasterIdLst>
  <p:sldIdLst>
    <p:sldId id="304" r:id="rId5"/>
    <p:sldId id="333" r:id="rId6"/>
    <p:sldId id="335" r:id="rId7"/>
    <p:sldId id="307" r:id="rId8"/>
    <p:sldId id="308" r:id="rId9"/>
    <p:sldId id="336" r:id="rId10"/>
    <p:sldId id="337" r:id="rId11"/>
    <p:sldId id="341" r:id="rId12"/>
    <p:sldId id="314" r:id="rId13"/>
    <p:sldId id="338" r:id="rId14"/>
    <p:sldId id="339" r:id="rId15"/>
    <p:sldId id="340" r:id="rId16"/>
    <p:sldId id="319" r:id="rId17"/>
    <p:sldId id="342" r:id="rId18"/>
    <p:sldId id="320" r:id="rId19"/>
    <p:sldId id="321" r:id="rId20"/>
    <p:sldId id="343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2BCDD-B3A3-38A4-FFA6-D44A62203643}" v="108" dt="2025-03-10T02:32:01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Diễm" userId="S::ptdiem@thtrungyen.edu.vn::0f44b276-28c6-469e-a333-3b7f6c9aa399" providerId="AD" clId="Web-{6222BCDD-B3A3-38A4-FFA6-D44A62203643}"/>
    <pc:docChg chg="modSld">
      <pc:chgData name="Phạm Thị Diễm" userId="S::ptdiem@thtrungyen.edu.vn::0f44b276-28c6-469e-a333-3b7f6c9aa399" providerId="AD" clId="Web-{6222BCDD-B3A3-38A4-FFA6-D44A62203643}" dt="2025-03-10T02:32:01.678" v="51" actId="20577"/>
      <pc:docMkLst>
        <pc:docMk/>
      </pc:docMkLst>
      <pc:sldChg chg="modSp">
        <pc:chgData name="Phạm Thị Diễm" userId="S::ptdiem@thtrungyen.edu.vn::0f44b276-28c6-469e-a333-3b7f6c9aa399" providerId="AD" clId="Web-{6222BCDD-B3A3-38A4-FFA6-D44A62203643}" dt="2025-03-10T02:32:01.678" v="51" actId="20577"/>
        <pc:sldMkLst>
          <pc:docMk/>
          <pc:sldMk cId="2955389819" sldId="304"/>
        </pc:sldMkLst>
        <pc:spChg chg="mod">
          <ac:chgData name="Phạm Thị Diễm" userId="S::ptdiem@thtrungyen.edu.vn::0f44b276-28c6-469e-a333-3b7f6c9aa399" providerId="AD" clId="Web-{6222BCDD-B3A3-38A4-FFA6-D44A62203643}" dt="2025-03-10T02:32:01.678" v="51" actId="20577"/>
          <ac:spMkLst>
            <pc:docMk/>
            <pc:sldMk cId="2955389819" sldId="304"/>
            <ac:spMk id="8" creationId="{00000000-0000-0000-0000-000000000000}"/>
          </ac:spMkLst>
        </pc:spChg>
      </pc:sldChg>
      <pc:sldChg chg="modSp">
        <pc:chgData name="Phạm Thị Diễm" userId="S::ptdiem@thtrungyen.edu.vn::0f44b276-28c6-469e-a333-3b7f6c9aa399" providerId="AD" clId="Web-{6222BCDD-B3A3-38A4-FFA6-D44A62203643}" dt="2025-03-10T02:31:21.817" v="45" actId="20577"/>
        <pc:sldMkLst>
          <pc:docMk/>
          <pc:sldMk cId="2204740109" sldId="308"/>
        </pc:sldMkLst>
        <pc:spChg chg="mod">
          <ac:chgData name="Phạm Thị Diễm" userId="S::ptdiem@thtrungyen.edu.vn::0f44b276-28c6-469e-a333-3b7f6c9aa399" providerId="AD" clId="Web-{6222BCDD-B3A3-38A4-FFA6-D44A62203643}" dt="2025-03-10T02:30:51.910" v="36" actId="20577"/>
          <ac:spMkLst>
            <pc:docMk/>
            <pc:sldMk cId="2204740109" sldId="308"/>
            <ac:spMk id="3" creationId="{00000000-0000-0000-0000-000000000000}"/>
          </ac:spMkLst>
        </pc:spChg>
        <pc:spChg chg="mod">
          <ac:chgData name="Phạm Thị Diễm" userId="S::ptdiem@thtrungyen.edu.vn::0f44b276-28c6-469e-a333-3b7f6c9aa399" providerId="AD" clId="Web-{6222BCDD-B3A3-38A4-FFA6-D44A62203643}" dt="2025-03-10T02:31:21.817" v="45" actId="20577"/>
          <ac:spMkLst>
            <pc:docMk/>
            <pc:sldMk cId="2204740109" sldId="308"/>
            <ac:spMk id="6" creationId="{00000000-0000-0000-0000-000000000000}"/>
          </ac:spMkLst>
        </pc:spChg>
      </pc:sldChg>
      <pc:sldChg chg="modSp">
        <pc:chgData name="Phạm Thị Diễm" userId="S::ptdiem@thtrungyen.edu.vn::0f44b276-28c6-469e-a333-3b7f6c9aa399" providerId="AD" clId="Web-{6222BCDD-B3A3-38A4-FFA6-D44A62203643}" dt="2025-03-10T02:24:28.287" v="4" actId="20577"/>
        <pc:sldMkLst>
          <pc:docMk/>
          <pc:sldMk cId="3645969944" sldId="320"/>
        </pc:sldMkLst>
        <pc:spChg chg="mod">
          <ac:chgData name="Phạm Thị Diễm" userId="S::ptdiem@thtrungyen.edu.vn::0f44b276-28c6-469e-a333-3b7f6c9aa399" providerId="AD" clId="Web-{6222BCDD-B3A3-38A4-FFA6-D44A62203643}" dt="2025-03-10T02:24:28.287" v="4" actId="20577"/>
          <ac:spMkLst>
            <pc:docMk/>
            <pc:sldMk cId="3645969944" sldId="320"/>
            <ac:spMk id="8" creationId="{00000000-0000-0000-0000-000000000000}"/>
          </ac:spMkLst>
        </pc:spChg>
      </pc:sldChg>
      <pc:sldChg chg="modSp">
        <pc:chgData name="Phạm Thị Diễm" userId="S::ptdiem@thtrungyen.edu.vn::0f44b276-28c6-469e-a333-3b7f6c9aa399" providerId="AD" clId="Web-{6222BCDD-B3A3-38A4-FFA6-D44A62203643}" dt="2025-03-10T02:29:29.688" v="34" actId="20577"/>
        <pc:sldMkLst>
          <pc:docMk/>
          <pc:sldMk cId="2790870072" sldId="336"/>
        </pc:sldMkLst>
        <pc:spChg chg="mod">
          <ac:chgData name="Phạm Thị Diễm" userId="S::ptdiem@thtrungyen.edu.vn::0f44b276-28c6-469e-a333-3b7f6c9aa399" providerId="AD" clId="Web-{6222BCDD-B3A3-38A4-FFA6-D44A62203643}" dt="2025-03-10T02:29:12.516" v="28" actId="20577"/>
          <ac:spMkLst>
            <pc:docMk/>
            <pc:sldMk cId="2790870072" sldId="336"/>
            <ac:spMk id="3" creationId="{00000000-0000-0000-0000-000000000000}"/>
          </ac:spMkLst>
        </pc:spChg>
        <pc:spChg chg="mod">
          <ac:chgData name="Phạm Thị Diễm" userId="S::ptdiem@thtrungyen.edu.vn::0f44b276-28c6-469e-a333-3b7f6c9aa399" providerId="AD" clId="Web-{6222BCDD-B3A3-38A4-FFA6-D44A62203643}" dt="2025-03-10T02:29:29.688" v="34" actId="20577"/>
          <ac:spMkLst>
            <pc:docMk/>
            <pc:sldMk cId="2790870072" sldId="336"/>
            <ac:spMk id="6" creationId="{00000000-0000-0000-0000-000000000000}"/>
          </ac:spMkLst>
        </pc:spChg>
      </pc:sldChg>
      <pc:sldChg chg="modSp">
        <pc:chgData name="Phạm Thị Diễm" userId="S::ptdiem@thtrungyen.edu.vn::0f44b276-28c6-469e-a333-3b7f6c9aa399" providerId="AD" clId="Web-{6222BCDD-B3A3-38A4-FFA6-D44A62203643}" dt="2025-03-10T02:28:39.421" v="25" actId="20577"/>
        <pc:sldMkLst>
          <pc:docMk/>
          <pc:sldMk cId="311808420" sldId="341"/>
        </pc:sldMkLst>
        <pc:spChg chg="mod">
          <ac:chgData name="Phạm Thị Diễm" userId="S::ptdiem@thtrungyen.edu.vn::0f44b276-28c6-469e-a333-3b7f6c9aa399" providerId="AD" clId="Web-{6222BCDD-B3A3-38A4-FFA6-D44A62203643}" dt="2025-03-10T02:28:20.811" v="18" actId="20577"/>
          <ac:spMkLst>
            <pc:docMk/>
            <pc:sldMk cId="311808420" sldId="341"/>
            <ac:spMk id="3" creationId="{00000000-0000-0000-0000-000000000000}"/>
          </ac:spMkLst>
        </pc:spChg>
        <pc:spChg chg="mod">
          <ac:chgData name="Phạm Thị Diễm" userId="S::ptdiem@thtrungyen.edu.vn::0f44b276-28c6-469e-a333-3b7f6c9aa399" providerId="AD" clId="Web-{6222BCDD-B3A3-38A4-FFA6-D44A62203643}" dt="2025-03-10T02:28:39.421" v="25" actId="20577"/>
          <ac:spMkLst>
            <pc:docMk/>
            <pc:sldMk cId="311808420" sldId="341"/>
            <ac:spMk id="6" creationId="{00000000-0000-0000-0000-000000000000}"/>
          </ac:spMkLst>
        </pc:spChg>
      </pc:sldChg>
      <pc:sldChg chg="modSp">
        <pc:chgData name="Phạm Thị Diễm" userId="S::ptdiem@thtrungyen.edu.vn::0f44b276-28c6-469e-a333-3b7f6c9aa399" providerId="AD" clId="Web-{6222BCDD-B3A3-38A4-FFA6-D44A62203643}" dt="2025-03-10T02:27:17.793" v="15" actId="20577"/>
        <pc:sldMkLst>
          <pc:docMk/>
          <pc:sldMk cId="205143818" sldId="342"/>
        </pc:sldMkLst>
        <pc:spChg chg="mod">
          <ac:chgData name="Phạm Thị Diễm" userId="S::ptdiem@thtrungyen.edu.vn::0f44b276-28c6-469e-a333-3b7f6c9aa399" providerId="AD" clId="Web-{6222BCDD-B3A3-38A4-FFA6-D44A62203643}" dt="2025-03-10T02:27:13.558" v="14" actId="20577"/>
          <ac:spMkLst>
            <pc:docMk/>
            <pc:sldMk cId="205143818" sldId="342"/>
            <ac:spMk id="3" creationId="{00000000-0000-0000-0000-000000000000}"/>
          </ac:spMkLst>
        </pc:spChg>
        <pc:spChg chg="mod">
          <ac:chgData name="Phạm Thị Diễm" userId="S::ptdiem@thtrungyen.edu.vn::0f44b276-28c6-469e-a333-3b7f6c9aa399" providerId="AD" clId="Web-{6222BCDD-B3A3-38A4-FFA6-D44A62203643}" dt="2025-03-10T02:27:17.793" v="15" actId="20577"/>
          <ac:spMkLst>
            <pc:docMk/>
            <pc:sldMk cId="205143818" sldId="34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0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03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2" y="-288911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8"/>
            <a:ext cx="103691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54">
              <a:defRPr/>
            </a:pPr>
            <a:r>
              <a:rPr lang="en-US" sz="3200" b="1">
                <a:solidFill>
                  <a:srgbClr val="000000"/>
                </a:solidFill>
                <a:latin typeface="HP001 4 hàng"/>
                <a:cs typeface="Arial"/>
                <a:sym typeface="Arial"/>
              </a:rPr>
              <a:t> </a:t>
            </a:r>
            <a:r>
              <a:rPr lang="en-US" sz="4800" b="1" kern="0" err="1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Thứ</a:t>
            </a:r>
            <a:r>
              <a:rPr lang="en-US" sz="4800" b="1" kern="0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 Hai </a:t>
            </a:r>
            <a:r>
              <a:rPr lang="en-US" sz="4800" b="1" kern="0" err="1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ngày</a:t>
            </a:r>
            <a:r>
              <a:rPr lang="en-US" sz="4800" b="1" kern="0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 10 </a:t>
            </a:r>
            <a:r>
              <a:rPr lang="en-US" sz="4800" b="1" kern="0" err="1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tháng</a:t>
            </a:r>
            <a:r>
              <a:rPr lang="en-US" sz="4800" b="1" kern="0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 3 </a:t>
            </a:r>
            <a:r>
              <a:rPr lang="en-US" sz="4800" b="1" kern="0" err="1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năm</a:t>
            </a:r>
            <a:r>
              <a:rPr lang="en-US" sz="4800" b="1" kern="0">
                <a:solidFill>
                  <a:schemeClr val="bg1"/>
                </a:solidFill>
                <a:latin typeface="Times New Roman"/>
                <a:cs typeface="Times New Roman"/>
                <a:sym typeface="Arial"/>
              </a:rPr>
              <a:t> 2025</a:t>
            </a:r>
            <a:endParaRPr lang="en-US" sz="4800" b="1" ker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2856" y="1210639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468" y="2212302"/>
            <a:ext cx="616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8281" y="3133333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1- 2)</a:t>
            </a:r>
          </a:p>
        </p:txBody>
      </p:sp>
    </p:spTree>
    <p:extLst>
      <p:ext uri="{BB962C8B-B14F-4D97-AF65-F5344CB8AC3E}">
        <p14:creationId xmlns:p14="http://schemas.microsoft.com/office/powerpoint/2010/main" val="29553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9" y="143670"/>
            <a:ext cx="1002831" cy="838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00" y="165554"/>
            <a:ext cx="36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TRẢ LỜI CÂU HỎI</a:t>
            </a:r>
            <a:endParaRPr lang="en-US" sz="3200"/>
          </a:p>
        </p:txBody>
      </p:sp>
      <p:sp>
        <p:nvSpPr>
          <p:cNvPr id="7" name="Cloud Callout 6"/>
          <p:cNvSpPr/>
          <p:nvPr/>
        </p:nvSpPr>
        <p:spPr>
          <a:xfrm rot="10800000" flipV="1">
            <a:off x="5228823" y="85647"/>
            <a:ext cx="5602308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solidFill>
                  <a:schemeClr val="tx1"/>
                </a:solidFill>
              </a:rPr>
              <a:t>Trình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bày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cả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lớp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847" y="1512930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1: Anh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? Ở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847" y="2939841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803" y="4644885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803" y="2247693"/>
            <a:ext cx="102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</a:rPr>
              <a:t>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trắng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câu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.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ngồi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bờ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ao</a:t>
            </a:r>
            <a:r>
              <a:rPr lang="en-US" sz="3200">
                <a:solidFill>
                  <a:srgbClr val="FF0000"/>
                </a:solidFill>
              </a:rPr>
              <a:t>, </a:t>
            </a:r>
            <a:r>
              <a:rPr lang="en-US" sz="3200" err="1">
                <a:solidFill>
                  <a:srgbClr val="FF0000"/>
                </a:solidFill>
              </a:rPr>
              <a:t>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ra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sông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cái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8802" y="3567667"/>
            <a:ext cx="11228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ngả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lưng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ngủ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luôn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một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giấc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vì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lòng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thầm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nghĩ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đã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có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câu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rồi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349" y="5552820"/>
            <a:ext cx="11093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</a:rPr>
              <a:t>Khi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nhìn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thấy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bầy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thỏ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vui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chơi</a:t>
            </a:r>
            <a:r>
              <a:rPr lang="en-US" sz="3200">
                <a:solidFill>
                  <a:srgbClr val="FF0000"/>
                </a:solidFill>
              </a:rPr>
              <a:t>,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nghĩ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câu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cũng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đủ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rồi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01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9" y="143670"/>
            <a:ext cx="1002831" cy="838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00" y="165554"/>
            <a:ext cx="36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TRẢ LỜI CÂU HỎI</a:t>
            </a:r>
            <a:endParaRPr lang="en-US" sz="3200"/>
          </a:p>
        </p:txBody>
      </p:sp>
      <p:sp>
        <p:nvSpPr>
          <p:cNvPr id="7" name="Cloud Callout 6"/>
          <p:cNvSpPr/>
          <p:nvPr/>
        </p:nvSpPr>
        <p:spPr>
          <a:xfrm rot="10800000" flipV="1">
            <a:off x="5228823" y="85647"/>
            <a:ext cx="5602308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solidFill>
                  <a:schemeClr val="tx1"/>
                </a:solidFill>
              </a:rPr>
              <a:t>Trình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bày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cả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lớp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847" y="3382395"/>
            <a:ext cx="118876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   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quả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buổi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câu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của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trắng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là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đến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lúc</a:t>
            </a:r>
            <a:r>
              <a:rPr lang="en-US" sz="3200">
                <a:solidFill>
                  <a:srgbClr val="FF0000"/>
                </a:solidFill>
              </a:rPr>
              <a:t> quay </a:t>
            </a:r>
            <a:r>
              <a:rPr lang="en-US" sz="3200" err="1">
                <a:solidFill>
                  <a:srgbClr val="FF0000"/>
                </a:solidFill>
              </a:rPr>
              <a:t>về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lều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  <a:p>
            <a:r>
              <a:rPr lang="en-US" sz="3200" err="1">
                <a:solidFill>
                  <a:srgbClr val="FF0000"/>
                </a:solidFill>
              </a:rPr>
              <a:t>tranh</a:t>
            </a:r>
            <a:r>
              <a:rPr lang="en-US" sz="3200">
                <a:solidFill>
                  <a:srgbClr val="FF0000"/>
                </a:solidFill>
              </a:rPr>
              <a:t>, </a:t>
            </a:r>
            <a:r>
              <a:rPr lang="en-US" sz="3200" err="1">
                <a:solidFill>
                  <a:srgbClr val="FF0000"/>
                </a:solidFill>
              </a:rPr>
              <a:t>giỏ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, </a:t>
            </a:r>
            <a:r>
              <a:rPr lang="en-US" sz="3200" err="1">
                <a:solidFill>
                  <a:srgbClr val="FF0000"/>
                </a:solidFill>
              </a:rPr>
              <a:t>giỏ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mèo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không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có</a:t>
            </a:r>
            <a:r>
              <a:rPr lang="en-US" sz="3200">
                <a:solidFill>
                  <a:srgbClr val="FF0000"/>
                </a:solidFill>
              </a:rPr>
              <a:t> con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nào</a:t>
            </a:r>
            <a:r>
              <a:rPr lang="en-US" sz="3200">
                <a:solidFill>
                  <a:srgbClr val="FF0000"/>
                </a:solidFill>
              </a:rPr>
              <a:t>, </a:t>
            </a:r>
            <a:r>
              <a:rPr lang="en-US" sz="3200" err="1">
                <a:solidFill>
                  <a:srgbClr val="FF0000"/>
                </a:solidFill>
              </a:rPr>
              <a:t>dù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chỉ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là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nhỏ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514" y="1839712"/>
            <a:ext cx="11425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141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82969" y="143670"/>
            <a:ext cx="1002831" cy="838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00" y="165554"/>
            <a:ext cx="36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TRẢ LỜI CÂU HỎI</a:t>
            </a:r>
            <a:endParaRPr lang="en-US" sz="3200"/>
          </a:p>
        </p:txBody>
      </p:sp>
      <p:sp>
        <p:nvSpPr>
          <p:cNvPr id="7" name="Cloud Callout 6"/>
          <p:cNvSpPr/>
          <p:nvPr/>
        </p:nvSpPr>
        <p:spPr>
          <a:xfrm rot="10800000" flipV="1">
            <a:off x="5228823" y="85647"/>
            <a:ext cx="5602308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solidFill>
                  <a:schemeClr val="tx1"/>
                </a:solidFill>
              </a:rPr>
              <a:t>Trình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bày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cả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lớp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846" y="1451963"/>
            <a:ext cx="11566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Đọc: Mèo đi câu cá trang 56 57 Tiếng Việt lớp 3 Tập 2 | Kết nối tri thứ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9" y="2228850"/>
            <a:ext cx="10427913" cy="39658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1640405" y="4726547"/>
            <a:ext cx="3858874" cy="13780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7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6A0C1D-4D23-4E1E-954C-A8E54563A4FA}"/>
              </a:ext>
            </a:extLst>
          </p:cNvPr>
          <p:cNvSpPr/>
          <p:nvPr/>
        </p:nvSpPr>
        <p:spPr>
          <a:xfrm>
            <a:off x="1398521" y="355415"/>
            <a:ext cx="10534983" cy="1063952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DA41B-651D-4EE9-AD37-B9CD40689512}"/>
              </a:ext>
            </a:extLst>
          </p:cNvPr>
          <p:cNvSpPr txBox="1"/>
          <p:nvPr/>
        </p:nvSpPr>
        <p:spPr>
          <a:xfrm>
            <a:off x="2051177" y="456510"/>
            <a:ext cx="988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1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BFBE3D53-B47F-424D-A4DB-8E3F45359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763" y="1920772"/>
            <a:ext cx="110577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err="1">
                <a:solidFill>
                  <a:srgbClr val="FF0000"/>
                </a:solidFill>
              </a:rPr>
              <a:t>Nội</a:t>
            </a:r>
            <a:r>
              <a:rPr lang="en-US" sz="3200" b="1">
                <a:solidFill>
                  <a:srgbClr val="FF0000"/>
                </a:solidFill>
              </a:rPr>
              <a:t> dung: </a:t>
            </a:r>
            <a:r>
              <a:rPr lang="en-US" sz="3200" b="1" err="1">
                <a:solidFill>
                  <a:srgbClr val="FF0000"/>
                </a:solidFill>
              </a:rPr>
              <a:t>Bài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thơ</a:t>
            </a:r>
            <a:r>
              <a:rPr lang="en-US" sz="3200" b="1">
                <a:solidFill>
                  <a:srgbClr val="FF0000"/>
                </a:solidFill>
              </a:rPr>
              <a:t> “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câu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cá</a:t>
            </a:r>
            <a:r>
              <a:rPr lang="en-US" sz="3200" b="1">
                <a:solidFill>
                  <a:srgbClr val="FF0000"/>
                </a:solidFill>
              </a:rPr>
              <a:t>” </a:t>
            </a:r>
            <a:r>
              <a:rPr lang="en-US" sz="3200" b="1" err="1">
                <a:solidFill>
                  <a:srgbClr val="FF0000"/>
                </a:solidFill>
              </a:rPr>
              <a:t>kể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về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câu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chuyện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hai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anh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em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trắng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câu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cá</a:t>
            </a:r>
            <a:r>
              <a:rPr lang="en-US" sz="3200" b="1">
                <a:solidFill>
                  <a:srgbClr val="FF0000"/>
                </a:solidFill>
              </a:rPr>
              <a:t>. 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anh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lòng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thầm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nghĩ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đã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có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em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rồi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nên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ngả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lưng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ngủ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luôn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một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giấc</a:t>
            </a:r>
            <a:r>
              <a:rPr lang="en-US" sz="3200" b="1">
                <a:solidFill>
                  <a:srgbClr val="FF0000"/>
                </a:solidFill>
              </a:rPr>
              <a:t>. 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em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thì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nghĩ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anh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câu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cũng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đủ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rồi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nên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chạy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chơi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cùng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bầy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thỏ</a:t>
            </a:r>
            <a:r>
              <a:rPr lang="en-US" sz="3200" b="1">
                <a:solidFill>
                  <a:srgbClr val="FF0000"/>
                </a:solidFill>
              </a:rPr>
              <a:t>. </a:t>
            </a:r>
            <a:r>
              <a:rPr lang="en-US" sz="3200" b="1" err="1">
                <a:solidFill>
                  <a:srgbClr val="FF0000"/>
                </a:solidFill>
              </a:rPr>
              <a:t>Cuối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cùng</a:t>
            </a:r>
            <a:r>
              <a:rPr lang="en-US" sz="3200" b="1">
                <a:solidFill>
                  <a:srgbClr val="FF0000"/>
                </a:solidFill>
              </a:rPr>
              <a:t>, </a:t>
            </a:r>
            <a:r>
              <a:rPr lang="en-US" sz="3200" b="1" err="1">
                <a:solidFill>
                  <a:srgbClr val="FF0000"/>
                </a:solidFill>
              </a:rPr>
              <a:t>đến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chiều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về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lều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tranh</a:t>
            </a:r>
            <a:r>
              <a:rPr lang="en-US" sz="3200" b="1">
                <a:solidFill>
                  <a:srgbClr val="FF0000"/>
                </a:solidFill>
              </a:rPr>
              <a:t>, </a:t>
            </a:r>
            <a:r>
              <a:rPr lang="en-US" sz="3200" b="1" err="1">
                <a:solidFill>
                  <a:srgbClr val="FF0000"/>
                </a:solidFill>
              </a:rPr>
              <a:t>hai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anh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em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mèo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không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có</a:t>
            </a:r>
            <a:r>
              <a:rPr lang="en-US" sz="3200" b="1">
                <a:solidFill>
                  <a:srgbClr val="FF0000"/>
                </a:solidFill>
              </a:rPr>
              <a:t> con </a:t>
            </a:r>
            <a:r>
              <a:rPr lang="en-US" sz="3200" b="1" err="1">
                <a:solidFill>
                  <a:srgbClr val="FF0000"/>
                </a:solidFill>
              </a:rPr>
              <a:t>cá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nào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trong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giỏ</a:t>
            </a:r>
            <a:r>
              <a:rPr lang="en-US" sz="3200" b="1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80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12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7" grpId="0"/>
      <p:bldP spid="17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140" y="840616"/>
            <a:ext cx="6096000" cy="612475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latin typeface="Arial"/>
                <a:cs typeface="Arial"/>
              </a:rPr>
              <a:t>Anh em mèo trắng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Vác giỏ đi câu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Em ngồi bờ ao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Anh ra sông cái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Hiu hiu gió thổi</a:t>
            </a:r>
            <a:br>
              <a:rPr lang="vi-VN" sz="2800" b="1"/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Buồn ngủ quá chừng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Mèo anh ngả lưng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Ngủ luôn một giấc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Lòng riêng thầm chắc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Đã có em rồi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Mèo em đang ngồi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Thấy bầy thỏ bạn.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Đùa chơi múa lượn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Vui quá là vui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789" y="1051675"/>
            <a:ext cx="6096000" cy="483209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Mèo nghĩ: ồ thôi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Anh câu cũng đủ.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Nghĩ rồi hớn hở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Nhập bọn vui chơi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latin typeface="Arial"/>
                <a:cs typeface="Arial"/>
              </a:rPr>
              <a:t>Lúc ông mặt trời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Xuống núi đi ngủ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Đuôi mèo hối hả.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Quay về lều gianh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Giỏ em, giỏ 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Không con cá nhỏ...</a:t>
            </a:r>
            <a:br>
              <a:rPr lang="vi-VN" sz="2800" b="1"/>
            </a:br>
            <a:r>
              <a:rPr lang="en-US" sz="2800" b="1" i="1">
                <a:solidFill>
                  <a:srgbClr val="7030A0"/>
                </a:solidFill>
              </a:rPr>
              <a:t>              </a:t>
            </a:r>
            <a:r>
              <a:rPr lang="vi-VN" sz="2800" b="1" i="1">
                <a:solidFill>
                  <a:srgbClr val="7030A0"/>
                </a:solidFill>
                <a:latin typeface="Arial"/>
                <a:cs typeface="Arial"/>
              </a:rPr>
              <a:t>Tác giả: Thái Hoàng Linh</a:t>
            </a:r>
            <a:endParaRPr lang="vi-VN" sz="2800" b="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906" y="9619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" y="0"/>
            <a:ext cx="1368140" cy="1126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4591" y="305537"/>
            <a:ext cx="3696237" cy="51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/>
              <a:t>Luyện</a:t>
            </a:r>
            <a:r>
              <a:rPr lang="en-US" sz="3200" b="1"/>
              <a:t> </a:t>
            </a:r>
            <a:r>
              <a:rPr lang="en-US" sz="3200" b="1" err="1"/>
              <a:t>đọc</a:t>
            </a:r>
            <a:r>
              <a:rPr lang="en-US" sz="3200" b="1"/>
              <a:t> </a:t>
            </a:r>
            <a:r>
              <a:rPr lang="en-US" sz="3200" b="1" err="1"/>
              <a:t>lại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0514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04716"/>
            <a:ext cx="3971499" cy="68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/>
              <a:t>Nói</a:t>
            </a:r>
            <a:r>
              <a:rPr lang="en-US" sz="3200" b="1"/>
              <a:t> </a:t>
            </a:r>
            <a:r>
              <a:rPr lang="en-US" sz="3200" b="1" err="1"/>
              <a:t>và</a:t>
            </a:r>
            <a:r>
              <a:rPr lang="en-US" sz="3200" b="1"/>
              <a:t> </a:t>
            </a:r>
            <a:r>
              <a:rPr lang="en-US" sz="3200" b="1" err="1"/>
              <a:t>nghe</a:t>
            </a:r>
            <a:endParaRPr lang="en-US" sz="3200" b="1"/>
          </a:p>
        </p:txBody>
      </p:sp>
      <p:sp>
        <p:nvSpPr>
          <p:cNvPr id="4" name="Rectangle 3"/>
          <p:cNvSpPr/>
          <p:nvPr/>
        </p:nvSpPr>
        <p:spPr>
          <a:xfrm>
            <a:off x="4303220" y="361250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/>
              <a:t>Cùng</a:t>
            </a:r>
            <a:r>
              <a:rPr lang="en-US" sz="3200" b="1"/>
              <a:t> </a:t>
            </a:r>
            <a:r>
              <a:rPr lang="en-US" sz="3200" b="1" err="1"/>
              <a:t>vui</a:t>
            </a:r>
            <a:r>
              <a:rPr lang="en-US" sz="3200" b="1"/>
              <a:t> </a:t>
            </a:r>
            <a:r>
              <a:rPr lang="en-US" sz="3200" b="1" err="1"/>
              <a:t>làm</a:t>
            </a:r>
            <a:r>
              <a:rPr lang="en-US" sz="3200" b="1"/>
              <a:t> </a:t>
            </a:r>
            <a:r>
              <a:rPr lang="en-US" sz="3200" b="1" err="1"/>
              <a:t>việc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0" y="946025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</a:rPr>
              <a:t>Câu</a:t>
            </a:r>
            <a:r>
              <a:rPr lang="en-US" sz="3200">
                <a:solidFill>
                  <a:srgbClr val="FF0000"/>
                </a:solidFill>
              </a:rPr>
              <a:t> 1: </a:t>
            </a:r>
            <a:r>
              <a:rPr lang="en-US" sz="3200" err="1">
                <a:solidFill>
                  <a:srgbClr val="FF0000"/>
                </a:solidFill>
              </a:rPr>
              <a:t>Nói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về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hoạt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động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của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bạn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trong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tranh</a:t>
            </a:r>
            <a:r>
              <a:rPr lang="en-US" sz="3200">
                <a:solidFill>
                  <a:srgbClr val="FF0000"/>
                </a:solidFill>
              </a:rPr>
              <a:t>. </a:t>
            </a:r>
            <a:r>
              <a:rPr lang="en-US" sz="3200" err="1">
                <a:solidFill>
                  <a:srgbClr val="FF0000"/>
                </a:solidFill>
              </a:rPr>
              <a:t>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đoán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xem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bạn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cảm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thấy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thế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nào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khi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làm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việc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cùng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nhau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Picture 8" descr="Nói và nghe: Cùng vui làm việc trang 57 Tiếng Việt lớp 3 Tập 2 | Kết nối tri th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243"/>
            <a:ext cx="12191998" cy="3735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" y="5758708"/>
            <a:ext cx="367432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Các </a:t>
            </a:r>
            <a:r>
              <a:rPr lang="en-US" sz="3200" err="1">
                <a:solidFill>
                  <a:srgbClr val="FF0000"/>
                </a:solidFill>
              </a:rPr>
              <a:t>bạn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nhỏ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đang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cùng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nhau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làm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bài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4172" y="5758708"/>
            <a:ext cx="3746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>
                <a:solidFill>
                  <a:srgbClr val="0000FF"/>
                </a:solidFill>
              </a:rPr>
              <a:t>Hai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bạn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nhỏ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đang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cùng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nhau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vẽ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tranh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69038" y="5758708"/>
            <a:ext cx="4222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/>
              <a:t>Hai</a:t>
            </a:r>
            <a:r>
              <a:rPr lang="en-US" sz="3200"/>
              <a:t> </a:t>
            </a:r>
            <a:r>
              <a:rPr lang="en-US" sz="3200" err="1"/>
              <a:t>bạn</a:t>
            </a:r>
            <a:r>
              <a:rPr lang="en-US" sz="3200"/>
              <a:t> </a:t>
            </a:r>
            <a:r>
              <a:rPr lang="en-US" sz="3200" err="1"/>
              <a:t>nhỏ</a:t>
            </a:r>
            <a:r>
              <a:rPr lang="en-US" sz="3200"/>
              <a:t> </a:t>
            </a:r>
            <a:r>
              <a:rPr lang="en-US" sz="3200" err="1"/>
              <a:t>đang</a:t>
            </a:r>
            <a:r>
              <a:rPr lang="en-US" sz="3200"/>
              <a:t> </a:t>
            </a:r>
            <a:r>
              <a:rPr lang="en-US" sz="3200" err="1"/>
              <a:t>cùng</a:t>
            </a:r>
            <a:r>
              <a:rPr lang="en-US" sz="3200"/>
              <a:t> </a:t>
            </a:r>
            <a:r>
              <a:rPr lang="en-US" sz="3200" err="1"/>
              <a:t>nhau</a:t>
            </a:r>
            <a:r>
              <a:rPr lang="en-US" sz="3200"/>
              <a:t> </a:t>
            </a:r>
            <a:r>
              <a:rPr lang="en-US" sz="3200" err="1"/>
              <a:t>quét</a:t>
            </a:r>
            <a:r>
              <a:rPr lang="en-US" sz="3200"/>
              <a:t> </a:t>
            </a:r>
            <a:r>
              <a:rPr lang="en-US" sz="3200" err="1"/>
              <a:t>sân</a:t>
            </a:r>
            <a:r>
              <a:rPr lang="en-US" sz="3200"/>
              <a:t> </a:t>
            </a:r>
            <a:r>
              <a:rPr lang="en-US" sz="3200" err="1"/>
              <a:t>trường</a:t>
            </a:r>
            <a:r>
              <a:rPr lang="en-US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96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4" y="6"/>
            <a:ext cx="12091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err="1"/>
              <a:t>Câu</a:t>
            </a:r>
            <a:r>
              <a:rPr lang="en-US" sz="3600" b="1"/>
              <a:t> 2. </a:t>
            </a:r>
            <a:r>
              <a:rPr lang="en-US" sz="3600" b="1" err="1"/>
              <a:t>Trao</a:t>
            </a:r>
            <a:r>
              <a:rPr lang="en-US" sz="3600" b="1"/>
              <a:t> </a:t>
            </a:r>
            <a:r>
              <a:rPr lang="en-US" sz="3600" b="1" err="1"/>
              <a:t>đổi</a:t>
            </a:r>
            <a:r>
              <a:rPr lang="en-US" sz="3600" b="1"/>
              <a:t> </a:t>
            </a:r>
            <a:r>
              <a:rPr lang="en-US" sz="3600" b="1" err="1"/>
              <a:t>với</a:t>
            </a:r>
            <a:r>
              <a:rPr lang="en-US" sz="3600" b="1"/>
              <a:t> </a:t>
            </a:r>
            <a:r>
              <a:rPr lang="en-US" sz="3600" b="1" err="1"/>
              <a:t>bạn</a:t>
            </a:r>
            <a:r>
              <a:rPr lang="en-US" sz="3600" b="1"/>
              <a:t>: </a:t>
            </a:r>
            <a:r>
              <a:rPr lang="en-US" sz="3600" b="1" err="1"/>
              <a:t>Để</a:t>
            </a:r>
            <a:r>
              <a:rPr lang="en-US" sz="3600" b="1"/>
              <a:t> </a:t>
            </a:r>
            <a:r>
              <a:rPr lang="en-US" sz="3600" b="1" err="1"/>
              <a:t>làm</a:t>
            </a:r>
            <a:r>
              <a:rPr lang="en-US" sz="3600" b="1"/>
              <a:t> </a:t>
            </a:r>
            <a:r>
              <a:rPr lang="en-US" sz="3600" b="1" err="1"/>
              <a:t>việc</a:t>
            </a:r>
            <a:r>
              <a:rPr lang="en-US" sz="3600" b="1"/>
              <a:t> </a:t>
            </a:r>
            <a:r>
              <a:rPr lang="en-US" sz="3600" b="1" err="1"/>
              <a:t>nhóm</a:t>
            </a:r>
            <a:r>
              <a:rPr lang="en-US" sz="3600" b="1"/>
              <a:t> </a:t>
            </a:r>
            <a:r>
              <a:rPr lang="en-US" sz="3600" b="1" err="1"/>
              <a:t>hiệu</a:t>
            </a:r>
            <a:r>
              <a:rPr lang="en-US" sz="3600" b="1"/>
              <a:t> </a:t>
            </a:r>
            <a:r>
              <a:rPr lang="en-US" sz="3600" b="1" err="1"/>
              <a:t>quả</a:t>
            </a:r>
            <a:r>
              <a:rPr lang="en-US" sz="3600" b="1"/>
              <a:t>, </a:t>
            </a:r>
            <a:r>
              <a:rPr lang="en-US" sz="3600" b="1" err="1"/>
              <a:t>cần</a:t>
            </a:r>
            <a:r>
              <a:rPr lang="en-US" sz="3600" b="1"/>
              <a:t> </a:t>
            </a:r>
            <a:r>
              <a:rPr lang="en-US" sz="3600" b="1" err="1"/>
              <a:t>lưu</a:t>
            </a:r>
            <a:r>
              <a:rPr lang="en-US" sz="3600" b="1"/>
              <a:t> ý </a:t>
            </a:r>
            <a:r>
              <a:rPr lang="en-US" sz="3600" b="1" err="1"/>
              <a:t>những</a:t>
            </a:r>
            <a:r>
              <a:rPr lang="en-US" sz="3600" b="1"/>
              <a:t> </a:t>
            </a:r>
            <a:r>
              <a:rPr lang="en-US" sz="3600" b="1" err="1"/>
              <a:t>gì</a:t>
            </a:r>
            <a:r>
              <a:rPr lang="en-US" sz="3600" b="1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336" y="1260007"/>
            <a:ext cx="11908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err="1">
                <a:solidFill>
                  <a:srgbClr val="0000FF"/>
                </a:solidFill>
              </a:rPr>
              <a:t>Để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làm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việc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nhóm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hiệu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quả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cần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lưu</a:t>
            </a:r>
            <a:r>
              <a:rPr lang="en-US" sz="3200">
                <a:solidFill>
                  <a:srgbClr val="0000FF"/>
                </a:solidFill>
              </a:rPr>
              <a:t> ý:</a:t>
            </a:r>
          </a:p>
          <a:p>
            <a:pPr algn="just"/>
            <a:r>
              <a:rPr lang="en-US" sz="3200">
                <a:solidFill>
                  <a:srgbClr val="0000FF"/>
                </a:solidFill>
              </a:rPr>
              <a:t>- </a:t>
            </a:r>
            <a:r>
              <a:rPr lang="en-US" sz="3200" err="1">
                <a:solidFill>
                  <a:srgbClr val="0000FF"/>
                </a:solidFill>
              </a:rPr>
              <a:t>Nên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tôn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trọng</a:t>
            </a:r>
            <a:r>
              <a:rPr lang="en-US" sz="3200">
                <a:solidFill>
                  <a:srgbClr val="0000FF"/>
                </a:solidFill>
              </a:rPr>
              <a:t> ý </a:t>
            </a:r>
            <a:r>
              <a:rPr lang="en-US" sz="3200" err="1">
                <a:solidFill>
                  <a:srgbClr val="0000FF"/>
                </a:solidFill>
              </a:rPr>
              <a:t>kiến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đóng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góp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của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các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cá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nhân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dù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đúng</a:t>
            </a:r>
            <a:r>
              <a:rPr lang="en-US" sz="3200">
                <a:solidFill>
                  <a:srgbClr val="0000FF"/>
                </a:solidFill>
              </a:rPr>
              <a:t> hay </a:t>
            </a:r>
            <a:r>
              <a:rPr lang="en-US" sz="3200" err="1">
                <a:solidFill>
                  <a:srgbClr val="0000FF"/>
                </a:solidFill>
              </a:rPr>
              <a:t>sai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200">
                <a:solidFill>
                  <a:srgbClr val="0000FF"/>
                </a:solidFill>
              </a:rPr>
              <a:t>- </a:t>
            </a:r>
            <a:r>
              <a:rPr lang="en-US" sz="3200" err="1">
                <a:solidFill>
                  <a:srgbClr val="0000FF"/>
                </a:solidFill>
              </a:rPr>
              <a:t>Chấp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nhận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sự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khác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biệt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của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từng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cá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thể</a:t>
            </a:r>
            <a:r>
              <a:rPr lang="en-US" sz="3200">
                <a:solidFill>
                  <a:srgbClr val="0000FF"/>
                </a:solidFill>
              </a:rPr>
              <a:t>, </a:t>
            </a:r>
            <a:r>
              <a:rPr lang="en-US" sz="3200" err="1">
                <a:solidFill>
                  <a:srgbClr val="0000FF"/>
                </a:solidFill>
              </a:rPr>
              <a:t>luôn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nghĩ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đến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lợi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ích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chung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của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cả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nhóm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200">
                <a:solidFill>
                  <a:srgbClr val="0000FF"/>
                </a:solidFill>
              </a:rPr>
              <a:t>- </a:t>
            </a:r>
            <a:r>
              <a:rPr lang="en-US" sz="3200" err="1">
                <a:solidFill>
                  <a:srgbClr val="0000FF"/>
                </a:solidFill>
              </a:rPr>
              <a:t>Đối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xử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công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bằng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với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các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thành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viên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trong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nhóm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200">
                <a:solidFill>
                  <a:srgbClr val="0000FF"/>
                </a:solidFill>
              </a:rPr>
              <a:t>- </a:t>
            </a:r>
            <a:r>
              <a:rPr lang="en-US" sz="3200" err="1">
                <a:solidFill>
                  <a:srgbClr val="0000FF"/>
                </a:solidFill>
              </a:rPr>
              <a:t>Chủ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động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giao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tiếp</a:t>
            </a:r>
            <a:r>
              <a:rPr lang="en-US" sz="3200">
                <a:solidFill>
                  <a:srgbClr val="0000FF"/>
                </a:solidFill>
              </a:rPr>
              <a:t>, </a:t>
            </a:r>
            <a:r>
              <a:rPr lang="en-US" sz="3200" err="1">
                <a:solidFill>
                  <a:srgbClr val="0000FF"/>
                </a:solidFill>
              </a:rPr>
              <a:t>nêu</a:t>
            </a:r>
            <a:r>
              <a:rPr lang="en-US" sz="3200">
                <a:solidFill>
                  <a:srgbClr val="0000FF"/>
                </a:solidFill>
              </a:rPr>
              <a:t> ý </a:t>
            </a:r>
            <a:r>
              <a:rPr lang="en-US" sz="3200" err="1">
                <a:solidFill>
                  <a:srgbClr val="0000FF"/>
                </a:solidFill>
              </a:rPr>
              <a:t>kiến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cá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nhân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và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học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hỏi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200">
                <a:solidFill>
                  <a:srgbClr val="0000FF"/>
                </a:solidFill>
              </a:rPr>
              <a:t>- Tin </a:t>
            </a:r>
            <a:r>
              <a:rPr lang="en-US" sz="3200" err="1">
                <a:solidFill>
                  <a:srgbClr val="0000FF"/>
                </a:solidFill>
              </a:rPr>
              <a:t>tưởng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lẫn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nhau</a:t>
            </a:r>
            <a:r>
              <a:rPr lang="en-US" sz="3200">
                <a:solidFill>
                  <a:srgbClr val="0000FF"/>
                </a:solidFill>
              </a:rPr>
              <a:t>, </a:t>
            </a:r>
            <a:r>
              <a:rPr lang="en-US" sz="3200" err="1">
                <a:solidFill>
                  <a:srgbClr val="0000FF"/>
                </a:solidFill>
              </a:rPr>
              <a:t>luôn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hướng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đến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mục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tiêu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chung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98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" y="-46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58139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87680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8636000" y="29718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5283200" y="25146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2108200" y="342900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5315397" y="49530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04" y="3581400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8" y="698344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653088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10540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320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4" y="193149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2" y="124777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7376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727200" y="54864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584378" y="516680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</p:spTree>
    <p:extLst>
      <p:ext uri="{BB962C8B-B14F-4D97-AF65-F5344CB8AC3E}">
        <p14:creationId xmlns:p14="http://schemas.microsoft.com/office/powerpoint/2010/main" val="25636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8482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8982"/>
                            </p:stCondLst>
                            <p:childTnLst>
                              <p:par>
                                <p:cTn id="6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7848600" cy="6629400"/>
          </a:xfrm>
          <a:prstGeom prst="rect">
            <a:avLst/>
          </a:prstGeom>
        </p:spPr>
        <p:txBody>
          <a:bodyPr spcFirstLastPara="1" wrap="none" lIns="91400" tIns="45718" rIns="91400" bIns="45718" fromWordArt="1">
            <a:prstTxWarp prst="textArchUp">
              <a:avLst>
                <a:gd name="adj" fmla="val 9612722"/>
              </a:avLst>
            </a:prstTxWarp>
          </a:bodyPr>
          <a:lstStyle/>
          <a:p>
            <a:pPr algn="ctr" eaLnBrk="0" hangingPunct="0">
              <a:defRPr/>
            </a:pPr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Chúc các em học giỏi,chăm ngoan</a:t>
            </a:r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!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Time"/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2" y="503245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52" y="4807241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62" y="135426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96" y="287866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56" y="303106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7240"/>
            <a:ext cx="2060619" cy="20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032457"/>
            <a:ext cx="2540000" cy="19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91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FA2DC-5192-4017-B7FF-322B00F5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21" y="932097"/>
            <a:ext cx="8059611" cy="4974767"/>
          </a:xfrm>
          <a:prstGeom prst="rect">
            <a:avLst/>
          </a:prstGeom>
        </p:spPr>
      </p:pic>
      <p:pic>
        <p:nvPicPr>
          <p:cNvPr id="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0" y="5187004"/>
            <a:ext cx="2435900" cy="13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50" y="3077255"/>
            <a:ext cx="2435900" cy="32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" y="3077255"/>
            <a:ext cx="2841228" cy="251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bloem20"/>
          <p:cNvPicPr>
            <a:picLocks noChangeAspect="1" noChangeArrowheads="1" noCrop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20" y="3419480"/>
            <a:ext cx="2431146" cy="33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6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7407"/>
          <a:stretch/>
        </p:blipFill>
        <p:spPr>
          <a:xfrm>
            <a:off x="98465" y="6"/>
            <a:ext cx="1602003" cy="1225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532" y="243203"/>
            <a:ext cx="10140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/>
              <a:t>Kể</a:t>
            </a:r>
            <a:r>
              <a:rPr lang="en-US" sz="3200"/>
              <a:t> </a:t>
            </a:r>
            <a:r>
              <a:rPr lang="en-US" sz="3200" err="1"/>
              <a:t>về</a:t>
            </a:r>
            <a:r>
              <a:rPr lang="en-US" sz="3200"/>
              <a:t> </a:t>
            </a:r>
            <a:r>
              <a:rPr lang="en-US" sz="3200" err="1"/>
              <a:t>một</a:t>
            </a:r>
            <a:r>
              <a:rPr lang="en-US" sz="3200"/>
              <a:t> </a:t>
            </a:r>
            <a:r>
              <a:rPr lang="en-US" sz="3200" err="1"/>
              <a:t>lần</a:t>
            </a:r>
            <a:r>
              <a:rPr lang="en-US" sz="3200"/>
              <a:t> </a:t>
            </a:r>
            <a:r>
              <a:rPr lang="en-US" sz="3200" err="1"/>
              <a:t>em</a:t>
            </a:r>
            <a:r>
              <a:rPr lang="en-US" sz="3200"/>
              <a:t> </a:t>
            </a:r>
            <a:r>
              <a:rPr lang="en-US" sz="3200" err="1"/>
              <a:t>hoặc</a:t>
            </a:r>
            <a:r>
              <a:rPr lang="en-US" sz="3200"/>
              <a:t> </a:t>
            </a:r>
            <a:r>
              <a:rPr lang="en-US" sz="3200" err="1"/>
              <a:t>bạn</a:t>
            </a:r>
            <a:r>
              <a:rPr lang="en-US" sz="3200"/>
              <a:t> </a:t>
            </a:r>
            <a:r>
              <a:rPr lang="en-US" sz="3200" err="1"/>
              <a:t>mải</a:t>
            </a:r>
            <a:r>
              <a:rPr lang="en-US" sz="3200"/>
              <a:t> </a:t>
            </a:r>
            <a:r>
              <a:rPr lang="en-US" sz="3200" err="1"/>
              <a:t>chơi</a:t>
            </a:r>
            <a:r>
              <a:rPr lang="en-US" sz="3200"/>
              <a:t> </a:t>
            </a:r>
            <a:r>
              <a:rPr lang="en-US" sz="3200" err="1"/>
              <a:t>nên</a:t>
            </a:r>
            <a:r>
              <a:rPr lang="en-US" sz="3200"/>
              <a:t> </a:t>
            </a:r>
            <a:r>
              <a:rPr lang="en-US" sz="3200" err="1"/>
              <a:t>quên</a:t>
            </a:r>
            <a:r>
              <a:rPr lang="en-US" sz="3200"/>
              <a:t> </a:t>
            </a:r>
            <a:r>
              <a:rPr lang="en-US" sz="3200" err="1"/>
              <a:t>việc</a:t>
            </a:r>
            <a:r>
              <a:rPr lang="en-US" sz="3200"/>
              <a:t> </a:t>
            </a:r>
            <a:r>
              <a:rPr lang="en-US" sz="3200" err="1"/>
              <a:t>cần</a:t>
            </a:r>
            <a:r>
              <a:rPr lang="en-US" sz="3200"/>
              <a:t> </a:t>
            </a:r>
            <a:r>
              <a:rPr lang="en-US" sz="3200" err="1"/>
              <a:t>làm</a:t>
            </a:r>
            <a:r>
              <a:rPr lang="en-US" sz="320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578" y="1477657"/>
            <a:ext cx="9308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</a:rPr>
              <a:t>	</a:t>
            </a:r>
            <a:r>
              <a:rPr lang="en-US" sz="3200" b="1" err="1">
                <a:solidFill>
                  <a:srgbClr val="FF0000"/>
                </a:solidFill>
              </a:rPr>
              <a:t>Em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và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bạn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có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lần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mải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chơi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nên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đã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quên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làm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bài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tập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về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nhà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mà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thầy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giáo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đã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giao</a:t>
            </a:r>
            <a:r>
              <a:rPr lang="en-US" sz="3200" b="1">
                <a:solidFill>
                  <a:srgbClr val="FF0000"/>
                </a:solidFill>
              </a:rPr>
              <a:t>; …</a:t>
            </a:r>
          </a:p>
        </p:txBody>
      </p:sp>
      <p:pic>
        <p:nvPicPr>
          <p:cNvPr id="5" name="Picture 7" descr="0003-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6168" y="1027840"/>
            <a:ext cx="1774825" cy="29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" y="3077255"/>
            <a:ext cx="2841228" cy="251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31" y="4333343"/>
            <a:ext cx="2841228" cy="314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5" y="3296992"/>
            <a:ext cx="3279820" cy="29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3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Đọc: Mèo đi câu cá trang 56 57 Tiếng Việt lớp 3 Tập 2 | Kết nối tri th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91" y="0"/>
            <a:ext cx="104190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" y="0"/>
            <a:ext cx="1368140" cy="112611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06372" y="563058"/>
            <a:ext cx="466619" cy="51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0148" y="99419"/>
            <a:ext cx="4871852" cy="42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/>
              <a:t>Bài</a:t>
            </a:r>
            <a:r>
              <a:rPr lang="en-US" sz="3200"/>
              <a:t> </a:t>
            </a:r>
            <a:r>
              <a:rPr lang="en-US" sz="3200" err="1"/>
              <a:t>có</a:t>
            </a:r>
            <a:r>
              <a:rPr lang="en-US" sz="3200"/>
              <a:t> </a:t>
            </a:r>
            <a:r>
              <a:rPr lang="en-US" sz="3200" err="1"/>
              <a:t>mấy</a:t>
            </a:r>
            <a:r>
              <a:rPr lang="en-US" sz="3200"/>
              <a:t> </a:t>
            </a:r>
            <a:r>
              <a:rPr lang="en-US" sz="3200" err="1"/>
              <a:t>khổ</a:t>
            </a:r>
            <a:r>
              <a:rPr lang="en-US" sz="3200"/>
              <a:t> </a:t>
            </a:r>
            <a:r>
              <a:rPr lang="en-US" sz="3200" err="1"/>
              <a:t>thơ</a:t>
            </a:r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1196246" y="1887435"/>
            <a:ext cx="466619" cy="51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25462" y="3677598"/>
            <a:ext cx="466619" cy="51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225462" y="4995960"/>
            <a:ext cx="466619" cy="51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408034" y="3677597"/>
            <a:ext cx="466619" cy="51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1022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140" y="840616"/>
            <a:ext cx="6096000" cy="612475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latin typeface="Arial"/>
                <a:cs typeface="Arial"/>
              </a:rPr>
              <a:t>Anh em mèo trắng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Vác giỏ đi câu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Em ngồi bờ ao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Anh ra sông cái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Hiu hiu gió thổi</a:t>
            </a:r>
            <a:br>
              <a:rPr lang="vi-VN" sz="2800" b="1"/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Buồn ngủ quá chừng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Mèo anh ngả lưng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Ngủ luôn một giấc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Lòng riêng thầm chắc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Đã có em rồi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Mèo em đang ngồi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Thấy bầy thỏ bạn.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Đùa chơi múa lượn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Vui quá là vui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789" y="1051675"/>
            <a:ext cx="6096000" cy="483209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Mèo nghĩ: ồ thôi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Anh câu cũng đủ.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Nghĩ rồi hớn hở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Nhập bọn vui chơi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latin typeface="Arial"/>
                <a:cs typeface="Arial"/>
              </a:rPr>
              <a:t>Lúc ông mặt trời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Xuống núi đi ngủ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Đôi mèo hối hả.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Quay về lều tranh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Giỏ em, giỏ 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Không con cá nhỏ...</a:t>
            </a:r>
            <a:br>
              <a:rPr lang="vi-VN" sz="2800" b="1"/>
            </a:br>
            <a:r>
              <a:rPr lang="en-US" sz="2800" b="1" i="1">
                <a:solidFill>
                  <a:srgbClr val="7030A0"/>
                </a:solidFill>
              </a:rPr>
              <a:t>              </a:t>
            </a:r>
            <a:r>
              <a:rPr lang="vi-VN" sz="2800" b="1" i="1">
                <a:solidFill>
                  <a:srgbClr val="7030A0"/>
                </a:solidFill>
                <a:latin typeface="Arial"/>
                <a:cs typeface="Arial"/>
              </a:rPr>
              <a:t>Tác giả: Thái Hoàng Linh</a:t>
            </a:r>
            <a:endParaRPr lang="vi-VN" sz="2800" b="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906" y="9619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" y="0"/>
            <a:ext cx="1368140" cy="1126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4591" y="305537"/>
            <a:ext cx="3696237" cy="51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/>
              <a:t>Luyện</a:t>
            </a:r>
            <a:r>
              <a:rPr lang="en-US" sz="3200" b="1"/>
              <a:t> </a:t>
            </a:r>
            <a:r>
              <a:rPr lang="en-US" sz="3200" b="1" err="1"/>
              <a:t>đọc</a:t>
            </a:r>
            <a:r>
              <a:rPr lang="en-US" sz="3200" b="1"/>
              <a:t> </a:t>
            </a:r>
            <a:r>
              <a:rPr lang="en-US" sz="3200" b="1" err="1"/>
              <a:t>từ</a:t>
            </a:r>
            <a:endParaRPr lang="en-US" sz="32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38140" y="1712890"/>
            <a:ext cx="1369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16686" y="3862210"/>
            <a:ext cx="1369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37762" y="4685763"/>
            <a:ext cx="1369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03335" y="4479702"/>
            <a:ext cx="1369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4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140" y="840616"/>
            <a:ext cx="6096000" cy="612475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latin typeface="Arial"/>
                <a:cs typeface="Arial"/>
              </a:rPr>
              <a:t>Anh em mèo trắng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Vác giỏ đi câu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Em ngồi bờ ao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Anh ra sông cái</a:t>
            </a:r>
            <a:br>
              <a:rPr lang="vi-VN" sz="2800" b="1"/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Hiu hiu gió thổi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Buồn ngủ quá chừng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Mèo anh ngả lưng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Ngủ luôn một giấc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Lòng riêng thầm chắc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Đã có em rồi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Mèo em đang ngồi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Thấy bầy thỏ bạn.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Đùa chơi múa lượn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Vui quá là vui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789" y="1051675"/>
            <a:ext cx="6096000" cy="483209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Mèo nghĩ: ồ thôi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Anh câu cũng đủ.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Nghĩ rồi hớn hở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Nhập bọn vui chơi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latin typeface="Arial"/>
                <a:cs typeface="Arial"/>
              </a:rPr>
              <a:t>Lúc ông mặt trời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Xuống núi đi ngủ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Đôi mèo hối hả.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Quay về lều gianh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Giỏ em, giỏ 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Không con cá nhỏ...</a:t>
            </a:r>
            <a:endParaRPr lang="vi-VN" sz="2800" b="1">
              <a:solidFill>
                <a:srgbClr val="7030A0"/>
              </a:solidFill>
              <a:latin typeface="Arial"/>
              <a:cs typeface="Arial"/>
            </a:endParaRPr>
          </a:p>
          <a:p>
            <a:r>
              <a:rPr lang="en-US" sz="2800" b="1" i="1">
                <a:solidFill>
                  <a:srgbClr val="7030A0"/>
                </a:solidFill>
              </a:rPr>
              <a:t>              </a:t>
            </a:r>
            <a:r>
              <a:rPr lang="vi-VN" sz="2800" b="1" i="1">
                <a:solidFill>
                  <a:srgbClr val="7030A0"/>
                </a:solidFill>
                <a:latin typeface="Arial"/>
                <a:cs typeface="Arial"/>
              </a:rPr>
              <a:t>Tác giả: Thái Hoàng Linh</a:t>
            </a:r>
            <a:endParaRPr lang="vi-VN" sz="2800" b="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906" y="9619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" y="0"/>
            <a:ext cx="1368140" cy="1126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4591" y="305537"/>
            <a:ext cx="5125792" cy="51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/>
              <a:t>Luyện</a:t>
            </a:r>
            <a:r>
              <a:rPr lang="en-US" sz="3200" b="1"/>
              <a:t> </a:t>
            </a:r>
            <a:r>
              <a:rPr lang="en-US" sz="3200" b="1" err="1"/>
              <a:t>đọc</a:t>
            </a:r>
            <a:r>
              <a:rPr lang="en-US" sz="3200" b="1"/>
              <a:t> </a:t>
            </a:r>
            <a:r>
              <a:rPr lang="en-US" sz="3200" b="1" err="1"/>
              <a:t>nghĩ</a:t>
            </a:r>
            <a:r>
              <a:rPr lang="en-US" sz="3200" b="1"/>
              <a:t> </a:t>
            </a:r>
            <a:r>
              <a:rPr lang="en-US" sz="3200" b="1" err="1"/>
              <a:t>hơi</a:t>
            </a:r>
            <a:endParaRPr lang="en-US" sz="3200" b="1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71989" y="840616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07595" y="1352282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97110" y="1727112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85115" y="2126357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75398" y="2538480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11133" y="2972872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92192" y="3391327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067319" y="3844945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404316" y="4249224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15674" y="4648469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989195" y="1068544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57375" y="1471279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684396" y="1907014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989195" y="2344492"/>
            <a:ext cx="64394" cy="511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7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72862"/>
            <a:ext cx="2988860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/>
              <a:t>Từ</a:t>
            </a:r>
            <a:r>
              <a:rPr lang="en-US" sz="3200"/>
              <a:t> </a:t>
            </a:r>
            <a:r>
              <a:rPr lang="en-US" sz="3200" err="1"/>
              <a:t>ngữ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1901779" y="1463675"/>
            <a:ext cx="9470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-</a:t>
            </a:r>
            <a:r>
              <a:rPr lang="en-US" sz="3200"/>
              <a:t> </a:t>
            </a:r>
            <a:r>
              <a:rPr lang="en-US" sz="3200" b="1" i="1" err="1"/>
              <a:t>Sông</a:t>
            </a:r>
            <a:r>
              <a:rPr lang="en-US" sz="3200" b="1" i="1"/>
              <a:t> </a:t>
            </a:r>
            <a:r>
              <a:rPr lang="en-US" sz="3200" b="1" i="1" err="1"/>
              <a:t>cái</a:t>
            </a:r>
            <a:r>
              <a:rPr lang="en-US" sz="3200" b="1"/>
              <a:t>:</a:t>
            </a:r>
            <a:r>
              <a:rPr lang="en-US" sz="3200"/>
              <a:t> </a:t>
            </a:r>
            <a:r>
              <a:rPr lang="en-US" sz="3200" err="1"/>
              <a:t>sông</a:t>
            </a:r>
            <a:r>
              <a:rPr lang="en-US" sz="3200"/>
              <a:t> </a:t>
            </a:r>
            <a:r>
              <a:rPr lang="en-US" sz="3200" err="1"/>
              <a:t>lớn</a:t>
            </a:r>
            <a:endParaRPr lang="en-US" sz="3200"/>
          </a:p>
          <a:p>
            <a:r>
              <a:rPr lang="en-US" sz="3200"/>
              <a:t>- </a:t>
            </a:r>
            <a:r>
              <a:rPr lang="en-US" sz="3200" b="1" i="1" err="1"/>
              <a:t>Hớn</a:t>
            </a:r>
            <a:r>
              <a:rPr lang="en-US" sz="3200" b="1" i="1"/>
              <a:t> </a:t>
            </a:r>
            <a:r>
              <a:rPr lang="en-US" sz="3200" b="1" i="1" err="1"/>
              <a:t>hở</a:t>
            </a:r>
            <a:r>
              <a:rPr lang="en-US" sz="3200"/>
              <a:t>: </a:t>
            </a:r>
            <a:r>
              <a:rPr lang="en-US" sz="3200" err="1"/>
              <a:t>nét</a:t>
            </a:r>
            <a:r>
              <a:rPr lang="en-US" sz="3200"/>
              <a:t> </a:t>
            </a:r>
            <a:r>
              <a:rPr lang="en-US" sz="3200" err="1"/>
              <a:t>mặt</a:t>
            </a:r>
            <a:r>
              <a:rPr lang="en-US" sz="3200"/>
              <a:t> </a:t>
            </a:r>
            <a:r>
              <a:rPr lang="en-US" sz="3200" err="1"/>
              <a:t>tươi</a:t>
            </a:r>
            <a:r>
              <a:rPr lang="en-US" sz="3200"/>
              <a:t> </a:t>
            </a:r>
            <a:r>
              <a:rPr lang="en-US" sz="3200" err="1"/>
              <a:t>tỉnh</a:t>
            </a:r>
            <a:r>
              <a:rPr lang="en-US" sz="3200"/>
              <a:t>, </a:t>
            </a:r>
            <a:r>
              <a:rPr lang="en-US" sz="3200" err="1"/>
              <a:t>lộ</a:t>
            </a:r>
            <a:r>
              <a:rPr lang="en-US" sz="3200"/>
              <a:t> </a:t>
            </a:r>
            <a:r>
              <a:rPr lang="en-US" sz="3200" err="1"/>
              <a:t>rõ</a:t>
            </a:r>
            <a:r>
              <a:rPr lang="en-US" sz="3200"/>
              <a:t> </a:t>
            </a:r>
            <a:r>
              <a:rPr lang="en-US" sz="3200" err="1"/>
              <a:t>vẻ</a:t>
            </a:r>
            <a:r>
              <a:rPr lang="en-US" sz="3200"/>
              <a:t> </a:t>
            </a:r>
            <a:r>
              <a:rPr lang="en-US" sz="3200" err="1"/>
              <a:t>vui</a:t>
            </a:r>
            <a:r>
              <a:rPr lang="en-US" sz="3200"/>
              <a:t> </a:t>
            </a:r>
            <a:r>
              <a:rPr lang="en-US" sz="3200" err="1"/>
              <a:t>mừng</a:t>
            </a:r>
            <a:r>
              <a:rPr lang="en-US" sz="3200"/>
              <a:t>.</a:t>
            </a:r>
          </a:p>
          <a:p>
            <a:r>
              <a:rPr lang="en-US" sz="3200"/>
              <a:t>- </a:t>
            </a:r>
            <a:r>
              <a:rPr lang="en-US" sz="3200" b="1" i="1" err="1"/>
              <a:t>Hối</a:t>
            </a:r>
            <a:r>
              <a:rPr lang="en-US" sz="3200" b="1" i="1"/>
              <a:t> </a:t>
            </a:r>
            <a:r>
              <a:rPr lang="en-US" sz="3200" b="1" i="1" err="1"/>
              <a:t>hả</a:t>
            </a:r>
            <a:r>
              <a:rPr lang="en-US" sz="3200"/>
              <a:t>: </a:t>
            </a:r>
            <a:r>
              <a:rPr lang="en-US" sz="3200" err="1"/>
              <a:t>rất</a:t>
            </a:r>
            <a:r>
              <a:rPr lang="en-US" sz="3200"/>
              <a:t> </a:t>
            </a:r>
            <a:r>
              <a:rPr lang="en-US" sz="3200" err="1"/>
              <a:t>vội</a:t>
            </a:r>
            <a:r>
              <a:rPr lang="en-US" sz="3200"/>
              <a:t> </a:t>
            </a:r>
            <a:r>
              <a:rPr lang="en-US" sz="3200" err="1"/>
              <a:t>vàng</a:t>
            </a:r>
            <a:r>
              <a:rPr lang="en-US" sz="3200"/>
              <a:t>.</a:t>
            </a:r>
          </a:p>
          <a:p>
            <a:r>
              <a:rPr lang="en-US" sz="3200"/>
              <a:t>- </a:t>
            </a:r>
            <a:r>
              <a:rPr lang="en-US" sz="3200" b="1" i="1" err="1"/>
              <a:t>Lều</a:t>
            </a:r>
            <a:r>
              <a:rPr lang="en-US" sz="3200" b="1" i="1"/>
              <a:t> </a:t>
            </a:r>
            <a:r>
              <a:rPr lang="en-US" sz="3200" b="1" i="1" err="1"/>
              <a:t>tranh</a:t>
            </a:r>
            <a:r>
              <a:rPr lang="en-US" sz="3200"/>
              <a:t>: </a:t>
            </a:r>
            <a:r>
              <a:rPr lang="en-US" sz="3200" err="1"/>
              <a:t>kiểu</a:t>
            </a:r>
            <a:r>
              <a:rPr lang="en-US" sz="3200"/>
              <a:t> </a:t>
            </a:r>
            <a:r>
              <a:rPr lang="en-US" sz="3200" err="1"/>
              <a:t>nhà</a:t>
            </a:r>
            <a:r>
              <a:rPr lang="en-US" sz="3200"/>
              <a:t> </a:t>
            </a:r>
            <a:r>
              <a:rPr lang="en-US" sz="3200" err="1"/>
              <a:t>sơ</a:t>
            </a:r>
            <a:r>
              <a:rPr lang="en-US" sz="3200"/>
              <a:t> </a:t>
            </a:r>
            <a:r>
              <a:rPr lang="en-US" sz="3200" err="1"/>
              <a:t>sài</a:t>
            </a:r>
            <a:r>
              <a:rPr lang="en-US" sz="3200"/>
              <a:t>, </a:t>
            </a:r>
            <a:r>
              <a:rPr lang="en-US" sz="3200" err="1"/>
              <a:t>làm</a:t>
            </a:r>
            <a:r>
              <a:rPr lang="en-US" sz="3200"/>
              <a:t> </a:t>
            </a:r>
            <a:r>
              <a:rPr lang="en-US" sz="3200" err="1"/>
              <a:t>bằng</a:t>
            </a:r>
            <a:r>
              <a:rPr lang="en-US" sz="3200"/>
              <a:t> </a:t>
            </a:r>
            <a:r>
              <a:rPr lang="en-US" sz="3200" err="1"/>
              <a:t>cỏ</a:t>
            </a:r>
            <a:r>
              <a:rPr lang="en-US" sz="3200"/>
              <a:t> </a:t>
            </a:r>
            <a:r>
              <a:rPr lang="en-US" sz="3200" err="1"/>
              <a:t>tranh</a:t>
            </a:r>
            <a:r>
              <a:rPr lang="en-US" sz="3200"/>
              <a:t>, </a:t>
            </a:r>
            <a:r>
              <a:rPr lang="en-US" sz="3200" err="1"/>
              <a:t>tre</a:t>
            </a:r>
            <a:r>
              <a:rPr lang="en-US" sz="3200"/>
              <a:t> </a:t>
            </a:r>
            <a:r>
              <a:rPr lang="en-US" sz="3200" err="1"/>
              <a:t>nứa</a:t>
            </a:r>
            <a:r>
              <a:rPr lang="en-US" sz="3200"/>
              <a:t>, </a:t>
            </a:r>
            <a:r>
              <a:rPr lang="en-US" sz="3200" err="1"/>
              <a:t>lá</a:t>
            </a:r>
            <a:r>
              <a:rPr lang="en-US" sz="32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0770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140" y="840616"/>
            <a:ext cx="6096000" cy="612475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latin typeface="Arial"/>
                <a:cs typeface="Arial"/>
              </a:rPr>
              <a:t>Anh em mèo trắng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Vác giỏ đi câu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Em ngồi bờ ao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Anh ra sông cái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Hiu hiu gió thổi</a:t>
            </a:r>
            <a:br>
              <a:rPr lang="vi-VN" sz="2800" b="1"/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Buồn ngủ quá chừng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Mèo anh ngả lưng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Ngủ luôn một giấc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Lòng riêng thầm chắc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FF0000"/>
                </a:solidFill>
                <a:latin typeface="Arial"/>
                <a:cs typeface="Arial"/>
              </a:rPr>
              <a:t>Đã có em rồi</a:t>
            </a:r>
            <a:br>
              <a:rPr lang="vi-VN" sz="2800" b="1">
                <a:solidFill>
                  <a:srgbClr val="FF0000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Mèo em đang ngồi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Thấy bầy thỏ bạn.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Đùa chơi múa lượn</a:t>
            </a:r>
            <a:br>
              <a:rPr lang="vi-VN" sz="2800" b="1">
                <a:solidFill>
                  <a:srgbClr val="0000FF"/>
                </a:solidFill>
              </a:rPr>
            </a:br>
            <a:r>
              <a:rPr lang="vi-VN" sz="2800" b="1">
                <a:solidFill>
                  <a:srgbClr val="0000FF"/>
                </a:solidFill>
                <a:latin typeface="Arial"/>
                <a:cs typeface="Arial"/>
              </a:rPr>
              <a:t>Vui quá là vui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789" y="1051675"/>
            <a:ext cx="6096000" cy="483209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Mèo nghĩ: ồ thôi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Anh câu cũng đủ.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Nghĩ rồi hớn hở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solidFill>
                  <a:srgbClr val="00B050"/>
                </a:solidFill>
                <a:latin typeface="Arial"/>
                <a:cs typeface="Arial"/>
              </a:rPr>
              <a:t>Nhập bọn vui chơi</a:t>
            </a:r>
            <a:br>
              <a:rPr lang="vi-VN" sz="2800" b="1">
                <a:solidFill>
                  <a:srgbClr val="00B050"/>
                </a:solidFill>
              </a:rPr>
            </a:br>
            <a:r>
              <a:rPr lang="vi-VN" sz="2800" b="1">
                <a:latin typeface="Arial"/>
                <a:cs typeface="Arial"/>
              </a:rPr>
              <a:t>Lúc ông mặt trời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Xuống núi đi ngủ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Đôi mèo hối hả.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Quay về lều gianh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Giỏ em, giỏ anh</a:t>
            </a:r>
            <a:br>
              <a:rPr lang="vi-VN" sz="2800" b="1"/>
            </a:br>
            <a:r>
              <a:rPr lang="vi-VN" sz="2800" b="1">
                <a:latin typeface="Arial"/>
                <a:cs typeface="Arial"/>
              </a:rPr>
              <a:t>Không con cá nhỏ...</a:t>
            </a:r>
            <a:br>
              <a:rPr lang="vi-VN" sz="2800" b="1"/>
            </a:br>
            <a:r>
              <a:rPr lang="en-US" sz="2800" b="1" i="1">
                <a:solidFill>
                  <a:srgbClr val="7030A0"/>
                </a:solidFill>
              </a:rPr>
              <a:t>              </a:t>
            </a:r>
            <a:r>
              <a:rPr lang="vi-VN" sz="2800" b="1" i="1">
                <a:solidFill>
                  <a:srgbClr val="7030A0"/>
                </a:solidFill>
                <a:latin typeface="Arial"/>
                <a:cs typeface="Arial"/>
              </a:rPr>
              <a:t>Tác giả: Thái Hoàng Linh</a:t>
            </a:r>
            <a:endParaRPr lang="vi-VN" sz="2800" b="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906" y="9619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" y="0"/>
            <a:ext cx="1368140" cy="1126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4591" y="305537"/>
            <a:ext cx="3696237" cy="51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/>
              <a:t>Luyện</a:t>
            </a:r>
            <a:r>
              <a:rPr lang="en-US" sz="3200" b="1"/>
              <a:t> </a:t>
            </a:r>
            <a:r>
              <a:rPr lang="en-US" sz="3200" b="1" err="1"/>
              <a:t>đọc</a:t>
            </a:r>
            <a:r>
              <a:rPr lang="en-US" sz="3200" b="1"/>
              <a:t> </a:t>
            </a:r>
            <a:r>
              <a:rPr lang="en-US" sz="3200" b="1" err="1"/>
              <a:t>nhóm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1180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9" y="143670"/>
            <a:ext cx="1002831" cy="838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00" y="165554"/>
            <a:ext cx="36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TRẢ LỜI CÂU HỎI</a:t>
            </a:r>
            <a:endParaRPr lang="en-US" sz="3200"/>
          </a:p>
        </p:txBody>
      </p:sp>
      <p:sp>
        <p:nvSpPr>
          <p:cNvPr id="7" name="Cloud Callout 6"/>
          <p:cNvSpPr/>
          <p:nvPr/>
        </p:nvSpPr>
        <p:spPr>
          <a:xfrm rot="10800000" flipV="1">
            <a:off x="4546277" y="85647"/>
            <a:ext cx="6284854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solidFill>
                  <a:schemeClr val="tx1"/>
                </a:solidFill>
              </a:rPr>
              <a:t>Thảo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luận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nhóm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847" y="1654598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Anh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Ở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685" y="2431054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993" y="3198000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74" y="3870109"/>
            <a:ext cx="11425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4688" y="5000252"/>
            <a:ext cx="10233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82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43330B8-7123-4D40-BD73-D96A0054D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668BE-08BE-4158-AC8A-BAAFA1285B5D}">
  <ds:schemaRefs>
    <ds:schemaRef ds:uri="04428cd5-0689-4562-8eaa-c57d4739e61c"/>
    <ds:schemaRef ds:uri="aa3bae8b-93bb-44fa-b79c-ae2e3c4b5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E02809-24EC-4B51-A1C5-DC74473A73BB}">
  <ds:schemaRefs>
    <ds:schemaRef ds:uri="04428cd5-0689-4562-8eaa-c57d4739e61c"/>
    <ds:schemaRef ds:uri="aa3bae8b-93bb-44fa-b79c-ae2e3c4b5f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Application>Microsoft Office PowerPoint</Application>
  <PresentationFormat>Widescreen</PresentationFormat>
  <Slides>18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revision>1</cp:revision>
  <dcterms:created xsi:type="dcterms:W3CDTF">2022-07-13T12:59:38Z</dcterms:created>
  <dcterms:modified xsi:type="dcterms:W3CDTF">2025-03-10T02:32:42Z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