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7" r:id="rId3"/>
    <p:sldId id="440" r:id="rId4"/>
    <p:sldId id="437" r:id="rId5"/>
    <p:sldId id="442" r:id="rId6"/>
    <p:sldId id="441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3399"/>
    <a:srgbClr val="FF0066"/>
    <a:srgbClr val="FF7C80"/>
    <a:srgbClr val="EDF6F7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8" autoAdjust="0"/>
    <p:restoredTop sz="94660"/>
  </p:normalViewPr>
  <p:slideViewPr>
    <p:cSldViewPr>
      <p:cViewPr varScale="1">
        <p:scale>
          <a:sx n="55" d="100"/>
          <a:sy n="55" d="100"/>
        </p:scale>
        <p:origin x="522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9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1.pptx" TargetMode="External"/><Relationship Id="rId13" Type="http://schemas.openxmlformats.org/officeDocument/2006/relationships/hyperlink" Target="bai%20tap/bai%20tap%202.ppt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12" Type="http://schemas.openxmlformats.org/officeDocument/2006/relationships/hyperlink" Target="bai%20tap/bai%20tap%201.ppt" TargetMode="External"/><Relationship Id="rId2" Type="http://schemas.openxmlformats.org/officeDocument/2006/relationships/hyperlink" Target="Cau%20hoi/Cau%203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2.pptx" TargetMode="External"/><Relationship Id="rId11" Type="http://schemas.openxmlformats.org/officeDocument/2006/relationships/image" Target="../media/image14.jpg"/><Relationship Id="rId5" Type="http://schemas.openxmlformats.org/officeDocument/2006/relationships/image" Target="../media/image10.jpg"/><Relationship Id="rId15" Type="http://schemas.openxmlformats.org/officeDocument/2006/relationships/hyperlink" Target="bai%20tap/bai%20tap%204.ppt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Cau%20hoi/Cau%204.pptx" TargetMode="External"/><Relationship Id="rId9" Type="http://schemas.openxmlformats.org/officeDocument/2006/relationships/image" Target="../media/image12.jpg"/><Relationship Id="rId14" Type="http://schemas.openxmlformats.org/officeDocument/2006/relationships/hyperlink" Target="bai%20tap/bai%20tap%203.pp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835967" y="2075347"/>
            <a:ext cx="12288697" cy="286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3443108" y="1267466"/>
            <a:ext cx="926721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DU LỊCH QUA MÀN ẢNH NHỎ</a:t>
            </a:r>
          </a:p>
        </p:txBody>
      </p:sp>
      <p:pic>
        <p:nvPicPr>
          <p:cNvPr id="41" name="Picture 40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8" y="5562600"/>
            <a:ext cx="4408143" cy="3059948"/>
          </a:xfrm>
          <a:prstGeom prst="rect">
            <a:avLst/>
          </a:prstGeom>
        </p:spPr>
      </p:pic>
      <p:pic>
        <p:nvPicPr>
          <p:cNvPr id="42" name="Picture 41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99" y="5608045"/>
            <a:ext cx="4408142" cy="2969058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77" y="2066614"/>
            <a:ext cx="4408142" cy="2969058"/>
          </a:xfrm>
          <a:prstGeom prst="rect">
            <a:avLst/>
          </a:prstGeom>
        </p:spPr>
      </p:pic>
      <p:pic>
        <p:nvPicPr>
          <p:cNvPr id="44" name="Picture 43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2021169"/>
            <a:ext cx="4438439" cy="3059948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 flipV="1">
            <a:off x="13292097" y="3286223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6" name="Text Box 38" descr="Water droplets"/>
          <p:cNvSpPr txBox="1">
            <a:spLocks noChangeArrowheads="1"/>
          </p:cNvSpPr>
          <p:nvPr/>
        </p:nvSpPr>
        <p:spPr bwMode="auto">
          <a:xfrm>
            <a:off x="11461482" y="6934200"/>
            <a:ext cx="3752669" cy="102235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11247829" y="2590800"/>
            <a:ext cx="4088536" cy="4019550"/>
            <a:chOff x="2000250" y="2819400"/>
            <a:chExt cx="4019550" cy="4019550"/>
          </a:xfrm>
          <a:blipFill>
            <a:blip r:embed="rId11"/>
            <a:stretch>
              <a:fillRect/>
            </a:stretch>
          </a:blipFill>
        </p:grpSpPr>
        <p:sp>
          <p:nvSpPr>
            <p:cNvPr id="48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50" name="Straight Connector 49"/>
            <p:cNvCxnSpPr>
              <a:stCxn id="49" idx="2"/>
              <a:endCxn id="49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9" idx="0"/>
              <a:endCxn id="49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WordArt 78" descr="Water droplets">
              <a:hlinkClick r:id="rId12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53" name="WordArt 79" descr="Water droplets">
              <a:hlinkClick r:id="rId13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54" name="WordArt 80" descr="Water droplets">
              <a:hlinkClick r:id="rId1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55" name="WordArt 80" descr="Water droplets">
              <a:hlinkClick r:id="rId1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 flipV="1">
            <a:off x="13292097" y="3332164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1232589" y="4545234"/>
            <a:ext cx="4172413" cy="3623406"/>
            <a:chOff x="11087752" y="4824373"/>
            <a:chExt cx="4172413" cy="362340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11087752" y="70104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13123194" y="4889028"/>
              <a:ext cx="2121408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11148712" y="6995160"/>
              <a:ext cx="5613" cy="1447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11148712" y="4852932"/>
              <a:ext cx="2014064" cy="215746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11110119" y="83820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80603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491836"/>
            <a:ext cx="145758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  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9719" y="3489418"/>
            <a:ext cx="10331165" cy="4963987"/>
            <a:chOff x="746919" y="2743200"/>
            <a:chExt cx="13563600" cy="62484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l="7917" t="52964" r="70417" b="8519"/>
            <a:stretch/>
          </p:blipFill>
          <p:spPr>
            <a:xfrm>
              <a:off x="746919" y="5029200"/>
              <a:ext cx="3962400" cy="39624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8750" t="30741" r="17917" b="8519"/>
            <a:stretch/>
          </p:blipFill>
          <p:spPr>
            <a:xfrm>
              <a:off x="4556919" y="2743200"/>
              <a:ext cx="9753600" cy="624840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0729119" y="3373444"/>
            <a:ext cx="5029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a.Các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b.Em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c.Nếu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endParaRPr lang="en-US" sz="3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14312" y="2104672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783666" y="2946103"/>
            <a:ext cx="12115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76605" y="3733800"/>
            <a:ext cx="1360071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G:</a:t>
            </a:r>
          </a:p>
          <a:p>
            <a:pPr marL="571500" indent="-571500" algn="just">
              <a:buFontTx/>
              <a:buChar char="-"/>
            </a:pP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 algn="just">
              <a:buFontTx/>
              <a:buChar char="-"/>
            </a:pP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 algn="just">
              <a:buFontTx/>
              <a:buChar char="-"/>
            </a:pP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14312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783666" y="2670231"/>
            <a:ext cx="12115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3119" y="3898880"/>
            <a:ext cx="1501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/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ước mơ trở thành hướng dẫn viên du lịch trong tương lai.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Bởi vì em yêu đất nước Việt nam</a:t>
            </a:r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Em muốn 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 thiệu những danh lam thắng cảnh đến mọi người trên thế giới. </a:t>
            </a:r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muốn những du khách khi đến với Việt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 có những ấn tượng tốt đẹp và hơn nữa là em muốn hình ảnh đất nước ta sẽ in sâu trong họ. 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sẽ phấn đấu học giỏi, giỏi cả Tiếng Anh và đọc nhiều cảnh đẹp của mọi miền trên đất nước</a:t>
            </a:r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203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04119" y="218058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388554" y="3200400"/>
            <a:ext cx="1383636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lại đoạn văn, phát hiện lỗi và sửa </a:t>
            </a:r>
            <a:r>
              <a:rPr lang="nl-NL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 (dùng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từ, đặt câu, sắp xếp ý,...)</a:t>
            </a:r>
            <a:endParaRPr lang="en-US" sz="3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494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261519" y="4038600"/>
            <a:ext cx="99060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0DE88BE-2346-4F69-887F-3898CFEBA826}"/>
</file>

<file path=customXml/itemProps2.xml><?xml version="1.0" encoding="utf-8"?>
<ds:datastoreItem xmlns:ds="http://schemas.openxmlformats.org/officeDocument/2006/customXml" ds:itemID="{25E6BDAC-A17A-46E1-9044-2D807208B86B}"/>
</file>

<file path=customXml/itemProps3.xml><?xml version="1.0" encoding="utf-8"?>
<ds:datastoreItem xmlns:ds="http://schemas.openxmlformats.org/officeDocument/2006/customXml" ds:itemID="{682EC82C-B2D4-42F0-90D1-DCD8891FC2E2}"/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9786</TotalTime>
  <Words>312</Words>
  <Application>Microsoft Office PowerPoint</Application>
  <PresentationFormat>Custom</PresentationFormat>
  <Paragraphs>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Ngoc Lan</cp:lastModifiedBy>
  <cp:revision>1072</cp:revision>
  <dcterms:created xsi:type="dcterms:W3CDTF">2008-09-09T22:52:10Z</dcterms:created>
  <dcterms:modified xsi:type="dcterms:W3CDTF">2023-03-22T05:30:31Z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