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56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8DB02-6970-4806-8018-C9FE0828995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473D6-DB25-40E4-9F73-102DA234E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2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6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658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5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59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97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00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/>
              <a:t>PPT】https://mumjin.taobao.com/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4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6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69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11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0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3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5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5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1014748"/>
            <a:ext cx="14765967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1004239"/>
            <a:ext cx="14758635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2" y="2477745"/>
            <a:ext cx="8972703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8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4" y="260649"/>
            <a:ext cx="2154667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91027"/>
            <a:ext cx="373778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19679"/>
            <a:ext cx="6883556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9144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70" y="3034493"/>
            <a:ext cx="675555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4965171"/>
            <a:ext cx="8251298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7845491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4" y="260649"/>
            <a:ext cx="2154667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91027"/>
            <a:ext cx="373778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19679"/>
            <a:ext cx="6883556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9144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4965171"/>
            <a:ext cx="8251298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7845491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580104"/>
            <a:ext cx="4356278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83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423057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1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6557731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64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485692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8" y="6008211"/>
            <a:ext cx="4143621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39553"/>
            <a:ext cx="3352228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2" y="125607"/>
            <a:ext cx="4154097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8" y="1"/>
            <a:ext cx="1858963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423056"/>
            <a:ext cx="417124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263973"/>
            <a:ext cx="2239898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9" y="6083510"/>
            <a:ext cx="5400707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498689" y="6231698"/>
            <a:ext cx="85791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5389649"/>
            <a:ext cx="537808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581657" y="-621140"/>
            <a:ext cx="889605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706092" y="6109526"/>
            <a:ext cx="851004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135267" y="-416784"/>
            <a:ext cx="889605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374606" y="151411"/>
            <a:ext cx="889971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476841"/>
            <a:ext cx="537808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749007" y="130426"/>
            <a:ext cx="811676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5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6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0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1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2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B49B1-1231-4DA8-AD73-26C2D41D45BF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9C964-4772-4019-A504-7B0E78583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7744" y="4677139"/>
            <a:ext cx="4968552" cy="240514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zh-CN" sz="54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+mj-lt"/>
                <a:ea typeface="华康海报体W12(P)"/>
              </a:rPr>
              <a:t>HOẠT ĐỘNG TRẢI NGHIỆM 3</a:t>
            </a:r>
            <a:endParaRPr lang="zh-CN" altLang="en-US" sz="5400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+mj-lt"/>
              <a:ea typeface="华康海报体W12(P)"/>
            </a:endParaRPr>
          </a:p>
        </p:txBody>
      </p:sp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2640" y="-2523661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87BDC-285A-5106-E6A8-E1266D48C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 r="3859" b="13203"/>
          <a:stretch/>
        </p:blipFill>
        <p:spPr>
          <a:xfrm>
            <a:off x="1595144" y="1892829"/>
            <a:ext cx="5953712" cy="404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CAEA1-E963-36BF-88DA-4126702F574D}"/>
              </a:ext>
            </a:extLst>
          </p:cNvPr>
          <p:cNvSpPr txBox="1"/>
          <p:nvPr/>
        </p:nvSpPr>
        <p:spPr>
          <a:xfrm>
            <a:off x="2364280" y="1124744"/>
            <a:ext cx="51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000" b="1" dirty="0">
              <a:solidFill>
                <a:srgbClr val="B30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8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ận biết ăn toàn trong ăn uống_Trim">
            <a:hlinkClick r:id="" action="ppaction://media"/>
            <a:extLst>
              <a:ext uri="{FF2B5EF4-FFF2-40B4-BE49-F238E27FC236}">
                <a16:creationId xmlns:a16="http://schemas.microsoft.com/office/drawing/2014/main" id="{1AF03CD2-16F1-7CDD-C3AD-461AC35A3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971312"/>
            <a:ext cx="6552728" cy="491537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63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8D31E7-2AA6-71A1-41EA-6B6E927D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32723"/>
            <a:ext cx="6912767" cy="5568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1AD64-9CE5-DC9B-59F3-41C10EAD5A5E}"/>
              </a:ext>
            </a:extLst>
          </p:cNvPr>
          <p:cNvSpPr txBox="1"/>
          <p:nvPr/>
        </p:nvSpPr>
        <p:spPr>
          <a:xfrm>
            <a:off x="2123727" y="399243"/>
            <a:ext cx="51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nhồm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nhoàm</a:t>
            </a:r>
            <a:endParaRPr lang="en-US" sz="2000" b="1" dirty="0">
              <a:solidFill>
                <a:srgbClr val="B30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2435" y="46656"/>
            <a:ext cx="49591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dirty="0" err="1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Vừa</a:t>
            </a:r>
            <a:r>
              <a:rPr lang="en-US" altLang="zh-CN" sz="3000" dirty="0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ăn</a:t>
            </a:r>
            <a:r>
              <a:rPr lang="en-US" altLang="zh-CN" sz="3000" dirty="0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vừa</a:t>
            </a:r>
            <a:r>
              <a:rPr lang="en-US" altLang="zh-CN" sz="3000" dirty="0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đùa</a:t>
            </a:r>
            <a:r>
              <a:rPr lang="en-US" altLang="zh-CN" sz="3000" dirty="0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rgbClr val="B30DA7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nghịch</a:t>
            </a:r>
            <a:endParaRPr lang="en-US" altLang="zh-CN" sz="3000" dirty="0">
              <a:solidFill>
                <a:srgbClr val="B30DA7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2" name="745401830193644605">
            <a:hlinkClick r:id="" action="ppaction://media"/>
            <a:extLst>
              <a:ext uri="{FF2B5EF4-FFF2-40B4-BE49-F238E27FC236}">
                <a16:creationId xmlns:a16="http://schemas.microsoft.com/office/drawing/2014/main" id="{30B9797A-1F6A-930B-EF4F-E57937C2E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249" y="1124744"/>
            <a:ext cx="7647462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796136" y="239310"/>
            <a:ext cx="3024336" cy="1985575"/>
            <a:chOff x="3244637" y="248442"/>
            <a:chExt cx="2292196" cy="2043044"/>
          </a:xfrm>
        </p:grpSpPr>
        <p:pic>
          <p:nvPicPr>
            <p:cNvPr id="26627" name="Picture 3" descr="F:\1-原创素材\1_mm1102\PPT\PPT_014\materaials\pageimg_g20e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637" y="248442"/>
              <a:ext cx="2292196" cy="204304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870140" y="501021"/>
              <a:ext cx="1298833" cy="128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5000" dirty="0">
                <a:solidFill>
                  <a:schemeClr val="bg1"/>
                </a:solidFill>
                <a:latin typeface="华康海报体W12(P)" pitchFamily="82" charset="-122"/>
                <a:ea typeface="华康海报体W12(P)" pitchFamily="8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B9E0CDE-00D5-352D-DD25-0FE9125B1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09805"/>
            <a:ext cx="5548228" cy="5395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88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209" y="4101075"/>
            <a:ext cx="3569699" cy="27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B2E51E-D990-4546-CC28-360C86F53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08289"/>
            <a:ext cx="2448272" cy="223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E6E14-0186-FA5F-2FF5-04115A1AE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184" y="872591"/>
            <a:ext cx="2232246" cy="21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E08581-C2DA-FD37-7C9B-B8D7E5AE0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285" y="1748968"/>
            <a:ext cx="2232246" cy="213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61086-7B7C-3CEF-60E4-4BAA2C230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4013" y="4366196"/>
            <a:ext cx="2232246" cy="199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FAC17E-B3A8-DA29-B539-421513FC429D}"/>
              </a:ext>
            </a:extLst>
          </p:cNvPr>
          <p:cNvSpPr txBox="1"/>
          <p:nvPr/>
        </p:nvSpPr>
        <p:spPr>
          <a:xfrm>
            <a:off x="395536" y="4550195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BE14B-A324-536D-BADD-8010068C6C78}"/>
              </a:ext>
            </a:extLst>
          </p:cNvPr>
          <p:cNvSpPr txBox="1"/>
          <p:nvPr/>
        </p:nvSpPr>
        <p:spPr>
          <a:xfrm>
            <a:off x="374326" y="248377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38C8B3-FC11-B4A2-8220-FE822FECAD91}"/>
              </a:ext>
            </a:extLst>
          </p:cNvPr>
          <p:cNvSpPr txBox="1"/>
          <p:nvPr/>
        </p:nvSpPr>
        <p:spPr>
          <a:xfrm>
            <a:off x="6844577" y="6344928"/>
            <a:ext cx="229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BE3C15-595E-86D4-8247-FD81FB1829B6}"/>
              </a:ext>
            </a:extLst>
          </p:cNvPr>
          <p:cNvSpPr txBox="1"/>
          <p:nvPr/>
        </p:nvSpPr>
        <p:spPr>
          <a:xfrm>
            <a:off x="2947191" y="3205442"/>
            <a:ext cx="2232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86FE2E-4D40-7377-8891-38FB5F35A22D}"/>
              </a:ext>
            </a:extLst>
          </p:cNvPr>
          <p:cNvSpPr txBox="1"/>
          <p:nvPr/>
        </p:nvSpPr>
        <p:spPr>
          <a:xfrm>
            <a:off x="5059728" y="3879989"/>
            <a:ext cx="356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1-原创素材\1_mm1102\PPT\PPT_014\materaials\pageimg_g8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523">
            <a:off x="7258039" y="1635113"/>
            <a:ext cx="1272023" cy="32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CB36BC-22F4-A391-DC08-52A246CC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705861"/>
            <a:ext cx="5753903" cy="5156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68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1-原创素材\1_mm1102\PPT\PPT_014\materaials\pageimg_g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2" y="4918568"/>
            <a:ext cx="1728192" cy="14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18F1C-22C9-709A-0455-26D807607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88201"/>
            <a:ext cx="3929584" cy="400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BC874-366A-DB87-4BF8-0CA5737AF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780" y="2236264"/>
            <a:ext cx="4032448" cy="417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EB5CE-B02A-B556-25CD-6FAD0A1EE9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1" y="1178225"/>
            <a:ext cx="2523992" cy="3140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D1DBB1-682D-FF0C-DEDD-00132E5304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044957"/>
            <a:ext cx="252399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1-原创素材\1_mm1102\PPT\PPT_014\materaials\pageimg_g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246" y="985389"/>
            <a:ext cx="3253635" cy="32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4A6CF-8F74-2513-4210-FC7F091B1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44691"/>
            <a:ext cx="5157420" cy="5227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296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7812"/>
            <a:ext cx="8928992" cy="22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18599"/>
            <a:ext cx="8784976" cy="22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A22203-F3BC-E717-9553-F66EDB7E91F6}"/>
              </a:ext>
            </a:extLst>
          </p:cNvPr>
          <p:cNvSpPr txBox="1"/>
          <p:nvPr/>
        </p:nvSpPr>
        <p:spPr>
          <a:xfrm>
            <a:off x="1658868" y="1457367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B81E0-6360-02B2-7EA5-CA24180517F7}"/>
              </a:ext>
            </a:extLst>
          </p:cNvPr>
          <p:cNvSpPr txBox="1"/>
          <p:nvPr/>
        </p:nvSpPr>
        <p:spPr>
          <a:xfrm>
            <a:off x="1417932" y="4005064"/>
            <a:ext cx="622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71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07ED53-46A8-CB08-6C30-71297919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892830"/>
            <a:ext cx="4896544" cy="337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2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728" y="5445224"/>
            <a:ext cx="4752528" cy="160740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Tạm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biệt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các</a:t>
            </a:r>
            <a:r>
              <a:rPr lang="en-US" altLang="zh-CN" sz="9600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 </a:t>
            </a:r>
            <a:r>
              <a:rPr lang="en-US" altLang="zh-CN" sz="9600" dirty="0" err="1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iCiel Alina" pitchFamily="50" charset="0"/>
                <a:ea typeface="华康海报体W12(P)" pitchFamily="82" charset="-122"/>
              </a:rPr>
              <a:t>em</a:t>
            </a:r>
            <a:endParaRPr lang="zh-CN" altLang="en-US" sz="9600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iCiel Alina" pitchFamily="50" charset="0"/>
              <a:ea typeface="华康海报体W12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59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5C21FD-F09D-CF4D-0180-E5B3916BE777}"/>
              </a:ext>
            </a:extLst>
          </p:cNvPr>
          <p:cNvSpPr txBox="1"/>
          <p:nvPr/>
        </p:nvSpPr>
        <p:spPr>
          <a:xfrm>
            <a:off x="309432" y="2667000"/>
            <a:ext cx="9152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Thứ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 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ngày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 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tháng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  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tháng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 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năm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</a:p>
          <a:p>
            <a:pPr algn="ctr"/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Hoạt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động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trải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nghiệm</a:t>
            </a:r>
            <a:endParaRPr lang="en-US" altLang="zh-CN" sz="2000" b="1" dirty="0">
              <a:latin typeface="HP001 4 hàng" panose="020B0603050302020204" pitchFamily="34" charset="0"/>
              <a:ea typeface="方正粗圆简体" panose="03000509000000000000" pitchFamily="65" charset="-122"/>
            </a:endParaRPr>
          </a:p>
          <a:p>
            <a:pPr algn="ctr"/>
            <a:r>
              <a:rPr lang="en-US" altLang="zh-CN" sz="2000" b="1" dirty="0" err="1">
                <a:latin typeface="HP001 4 hàng" panose="020B0603050302020204" pitchFamily="34" charset="0"/>
                <a:ea typeface="方正粗圆简体" panose="03000509000000000000" pitchFamily="65" charset="-122"/>
              </a:rPr>
              <a:t>Bài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22: 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Ăn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sạch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– 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Thực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phẩm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sạch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(</a:t>
            </a:r>
            <a:r>
              <a:rPr lang="en-US" altLang="zh-CN" sz="2000" b="1" dirty="0" err="1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tiết</a:t>
            </a:r>
            <a:r>
              <a:rPr lang="en-US" altLang="zh-CN" sz="2000" b="1" dirty="0" smtClean="0">
                <a:latin typeface="HP001 4 hàng" panose="020B0603050302020204" pitchFamily="34" charset="0"/>
                <a:ea typeface="方正粗圆简体" panose="03000509000000000000" pitchFamily="65" charset="-122"/>
              </a:rPr>
              <a:t> </a:t>
            </a:r>
            <a:r>
              <a:rPr lang="en-US" altLang="zh-CN" sz="2000" b="1" dirty="0">
                <a:latin typeface="HP001 4 hàng" panose="020B0603050302020204" pitchFamily="34" charset="0"/>
                <a:ea typeface="方正粗圆简体" panose="03000509000000000000" pitchFamily="65" charset="-122"/>
              </a:rPr>
              <a:t>1)</a:t>
            </a:r>
            <a:endParaRPr lang="zh-CN" altLang="en-US" sz="2000" b="1" dirty="0">
              <a:latin typeface="HP001 4 hàng" panose="020B0603050302020204" pitchFamily="34" charset="0"/>
              <a:ea typeface="方正粗圆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28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9585AF-59E6-3E6B-BB4D-F1897555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52670"/>
            <a:ext cx="8280920" cy="585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6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4A1A94-7F54-81CC-8168-4A2A96239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252520" cy="685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BC8B09-4588-090A-56E5-D90DAB4E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48680"/>
            <a:ext cx="8352928" cy="614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00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201F7-9705-BF60-AFD8-31491E854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508787"/>
            <a:ext cx="1774674" cy="1573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0F1523-0265-D8BA-27FC-563BB239D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53" y="1695251"/>
            <a:ext cx="1865359" cy="1333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9F1EB3-C2D0-AEEA-4FC1-82657DBB9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08787"/>
            <a:ext cx="1557908" cy="1742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6F6E33-1E5F-A9F5-15DE-742BF97780EC}"/>
              </a:ext>
            </a:extLst>
          </p:cNvPr>
          <p:cNvSpPr txBox="1"/>
          <p:nvPr/>
        </p:nvSpPr>
        <p:spPr>
          <a:xfrm>
            <a:off x="2411760" y="975307"/>
            <a:ext cx="51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b="1" dirty="0">
              <a:solidFill>
                <a:srgbClr val="B30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B3FE47-B664-E804-5FFC-2087C7B62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81" y="3813043"/>
            <a:ext cx="1796819" cy="17968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50E81A-2845-C1B4-A22D-C7BD058E4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20" y="3813057"/>
            <a:ext cx="1796820" cy="1796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5948E5-B0FD-7570-DB5F-DF14CE15C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43" y="3813056"/>
            <a:ext cx="1865360" cy="17968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2DC603-EF2B-4C6F-3B16-A3FD78087386}"/>
              </a:ext>
            </a:extLst>
          </p:cNvPr>
          <p:cNvSpPr txBox="1"/>
          <p:nvPr/>
        </p:nvSpPr>
        <p:spPr>
          <a:xfrm>
            <a:off x="912366" y="3360522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Ngô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E4D591-E900-3C58-BAC7-12500F6825BD}"/>
              </a:ext>
            </a:extLst>
          </p:cNvPr>
          <p:cNvSpPr txBox="1"/>
          <p:nvPr/>
        </p:nvSpPr>
        <p:spPr>
          <a:xfrm>
            <a:off x="6978958" y="5816877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Mì</a:t>
            </a:r>
            <a:r>
              <a:rPr lang="vi-VN" dirty="0">
                <a:latin typeface="+mj-lt"/>
              </a:rPr>
              <a:t> tôm</a:t>
            </a:r>
            <a:endParaRPr lang="en-US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0FB82-CA1A-DEA7-4D66-F9855B67DBDC}"/>
              </a:ext>
            </a:extLst>
          </p:cNvPr>
          <p:cNvSpPr txBox="1"/>
          <p:nvPr/>
        </p:nvSpPr>
        <p:spPr>
          <a:xfrm>
            <a:off x="737250" y="5801869"/>
            <a:ext cx="138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latin typeface="+mj-lt"/>
              </a:rPr>
              <a:t>Khoai lang</a:t>
            </a:r>
            <a:endParaRPr lang="en-US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5BACEA-536C-F084-75E7-257081317A94}"/>
              </a:ext>
            </a:extLst>
          </p:cNvPr>
          <p:cNvSpPr txBox="1"/>
          <p:nvPr/>
        </p:nvSpPr>
        <p:spPr>
          <a:xfrm>
            <a:off x="4063636" y="5801869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Sắn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A23E41-B239-09EE-51C7-5DD2502FC27F}"/>
              </a:ext>
            </a:extLst>
          </p:cNvPr>
          <p:cNvSpPr txBox="1"/>
          <p:nvPr/>
        </p:nvSpPr>
        <p:spPr>
          <a:xfrm>
            <a:off x="6893906" y="3182028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Mì</a:t>
            </a:r>
            <a:r>
              <a:rPr lang="vi-VN" dirty="0">
                <a:latin typeface="+mj-lt"/>
              </a:rPr>
              <a:t> </a:t>
            </a:r>
            <a:r>
              <a:rPr lang="vi-VN" dirty="0" err="1">
                <a:latin typeface="+mj-lt"/>
              </a:rPr>
              <a:t>gạo</a:t>
            </a:r>
            <a:endParaRPr lang="en-US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1773D7-3E77-3578-D93F-5EC6A03464AA}"/>
              </a:ext>
            </a:extLst>
          </p:cNvPr>
          <p:cNvSpPr txBox="1"/>
          <p:nvPr/>
        </p:nvSpPr>
        <p:spPr>
          <a:xfrm>
            <a:off x="3987319" y="3179997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Gạo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4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DD4FE-A49E-1E22-CC57-4EA2BB637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80896"/>
            <a:ext cx="2036680" cy="1850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BAED8-7544-A948-7A2C-C5D1C1D6D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539004"/>
            <a:ext cx="2036681" cy="1850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915C0-9026-FF5F-E126-9DB9CD704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4025531"/>
            <a:ext cx="2171691" cy="190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F9818-5FFE-CDCA-76B0-BAA0001C4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69" y="3842302"/>
            <a:ext cx="2171690" cy="2090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058B3-3092-A884-2AE8-BC9455D587C4}"/>
              </a:ext>
            </a:extLst>
          </p:cNvPr>
          <p:cNvSpPr txBox="1"/>
          <p:nvPr/>
        </p:nvSpPr>
        <p:spPr>
          <a:xfrm>
            <a:off x="2339753" y="1012281"/>
            <a:ext cx="51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000" b="1" dirty="0">
              <a:solidFill>
                <a:srgbClr val="B30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E5F70-8B12-F55F-9582-65C5E4499E2D}"/>
              </a:ext>
            </a:extLst>
          </p:cNvPr>
          <p:cNvSpPr txBox="1"/>
          <p:nvPr/>
        </p:nvSpPr>
        <p:spPr>
          <a:xfrm>
            <a:off x="1187624" y="3360522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Cá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30A54-C9B9-0A72-0CDB-4E832B0A0192}"/>
              </a:ext>
            </a:extLst>
          </p:cNvPr>
          <p:cNvSpPr txBox="1"/>
          <p:nvPr/>
        </p:nvSpPr>
        <p:spPr>
          <a:xfrm>
            <a:off x="6876256" y="5941160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Sữa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66FED2-F4FE-BBE0-5F2F-21DAA0463C57}"/>
              </a:ext>
            </a:extLst>
          </p:cNvPr>
          <p:cNvSpPr txBox="1"/>
          <p:nvPr/>
        </p:nvSpPr>
        <p:spPr>
          <a:xfrm>
            <a:off x="3071858" y="5941160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Trứng</a:t>
            </a:r>
            <a:r>
              <a:rPr lang="vi-VN" dirty="0">
                <a:latin typeface="+mj-lt"/>
              </a:rPr>
              <a:t>  </a:t>
            </a:r>
            <a:endParaRPr lang="en-US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F94AC-BF17-F010-597B-50045FF29CA6}"/>
              </a:ext>
            </a:extLst>
          </p:cNvPr>
          <p:cNvSpPr txBox="1"/>
          <p:nvPr/>
        </p:nvSpPr>
        <p:spPr>
          <a:xfrm>
            <a:off x="5292080" y="3482408"/>
            <a:ext cx="10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latin typeface="+mj-lt"/>
              </a:rPr>
              <a:t>Thịt</a:t>
            </a:r>
            <a:r>
              <a:rPr lang="vi-VN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5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FB247-6C8B-7A12-0BAA-16D1B421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17" y="975802"/>
            <a:ext cx="1521990" cy="223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B258AD-F73B-7FB5-93DD-0BFB9F386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6"/>
            <a:ext cx="1985540" cy="188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6BB8D-83FF-449B-733C-21D608D23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2" y="1412776"/>
            <a:ext cx="1985540" cy="1887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F1E976-181E-7BA0-091C-F76E7359BEE8}"/>
              </a:ext>
            </a:extLst>
          </p:cNvPr>
          <p:cNvSpPr txBox="1"/>
          <p:nvPr/>
        </p:nvSpPr>
        <p:spPr>
          <a:xfrm>
            <a:off x="1417100" y="3332989"/>
            <a:ext cx="101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+mj-lt"/>
              </a:rPr>
              <a:t>Vừng</a:t>
            </a:r>
            <a:r>
              <a:rPr lang="vi-VN" sz="2000" dirty="0">
                <a:latin typeface="+mj-lt"/>
              </a:rPr>
              <a:t>  </a:t>
            </a:r>
            <a:endParaRPr lang="en-US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68F81-5184-DD10-0D05-F886387E170C}"/>
              </a:ext>
            </a:extLst>
          </p:cNvPr>
          <p:cNvSpPr txBox="1"/>
          <p:nvPr/>
        </p:nvSpPr>
        <p:spPr>
          <a:xfrm>
            <a:off x="4250212" y="3454875"/>
            <a:ext cx="101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  </a:t>
            </a:r>
            <a:endParaRPr lang="en-US" sz="2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70DB2-C695-89EF-16FA-6716A06C4E4B}"/>
              </a:ext>
            </a:extLst>
          </p:cNvPr>
          <p:cNvSpPr txBox="1"/>
          <p:nvPr/>
        </p:nvSpPr>
        <p:spPr>
          <a:xfrm>
            <a:off x="6619317" y="3385435"/>
            <a:ext cx="170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+mj-lt"/>
              </a:rPr>
              <a:t>Dầu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thực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vật</a:t>
            </a:r>
            <a:r>
              <a:rPr lang="vi-VN" sz="2000" dirty="0">
                <a:latin typeface="+mj-lt"/>
              </a:rPr>
              <a:t>  </a:t>
            </a:r>
            <a:endParaRPr lang="en-US" sz="20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F1B56A-385E-8FC9-8265-3C778B62D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56" y="4033695"/>
            <a:ext cx="1907711" cy="169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AF42B5-A700-9EAE-6355-B1665770A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50" y="3977635"/>
            <a:ext cx="1706464" cy="1692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175F4E-AFF6-3D6E-0DEC-062CC8A6EDF9}"/>
              </a:ext>
            </a:extLst>
          </p:cNvPr>
          <p:cNvSpPr txBox="1"/>
          <p:nvPr/>
        </p:nvSpPr>
        <p:spPr>
          <a:xfrm>
            <a:off x="2891016" y="5670616"/>
            <a:ext cx="101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+mj-lt"/>
              </a:rPr>
              <a:t>Mỡ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lợn</a:t>
            </a:r>
            <a:r>
              <a:rPr lang="vi-VN" sz="2000" dirty="0">
                <a:latin typeface="+mj-lt"/>
              </a:rPr>
              <a:t>  </a:t>
            </a:r>
            <a:endParaRPr lang="en-US" sz="20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C8E19-330C-490E-E725-78B2F2E1DF98}"/>
              </a:ext>
            </a:extLst>
          </p:cNvPr>
          <p:cNvSpPr txBox="1"/>
          <p:nvPr/>
        </p:nvSpPr>
        <p:spPr>
          <a:xfrm>
            <a:off x="6012160" y="5615459"/>
            <a:ext cx="101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latin typeface="+mj-lt"/>
              </a:rPr>
              <a:t>Dừa</a:t>
            </a:r>
            <a:r>
              <a:rPr lang="vi-VN" sz="2000" dirty="0">
                <a:latin typeface="+mj-lt"/>
              </a:rPr>
              <a:t>    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A19E4-002C-4250-2213-C2193AE5B9C7}"/>
              </a:ext>
            </a:extLst>
          </p:cNvPr>
          <p:cNvSpPr txBox="1"/>
          <p:nvPr/>
        </p:nvSpPr>
        <p:spPr>
          <a:xfrm>
            <a:off x="2339753" y="836712"/>
            <a:ext cx="518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</a:t>
            </a:r>
            <a:r>
              <a:rPr lang="en-US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b="1" dirty="0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B30D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2000" b="1" dirty="0">
              <a:solidFill>
                <a:srgbClr val="B30D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06DE1F8-74CB-4718-B907-4EAE4E0B467F}"/>
</file>

<file path=customXml/itemProps2.xml><?xml version="1.0" encoding="utf-8"?>
<ds:datastoreItem xmlns:ds="http://schemas.openxmlformats.org/officeDocument/2006/customXml" ds:itemID="{B786CAD3-1893-4F4B-8734-F9DB231F6E55}"/>
</file>

<file path=customXml/itemProps3.xml><?xml version="1.0" encoding="utf-8"?>
<ds:datastoreItem xmlns:ds="http://schemas.openxmlformats.org/officeDocument/2006/customXml" ds:itemID="{027D30E0-824A-4975-9EDA-973A9B4471D8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197</Words>
  <Application>Microsoft Office PowerPoint</Application>
  <PresentationFormat>On-screen Show (4:3)</PresentationFormat>
  <Paragraphs>50</Paragraphs>
  <Slides>20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Calibri</vt:lpstr>
      <vt:lpstr>HP001 4 hàng</vt:lpstr>
      <vt:lpstr>iCiel Alina</vt:lpstr>
      <vt:lpstr>Times New Roman</vt:lpstr>
      <vt:lpstr>华康海报体W12(P)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</cp:revision>
  <dcterms:created xsi:type="dcterms:W3CDTF">2022-07-06T00:31:15Z</dcterms:created>
  <dcterms:modified xsi:type="dcterms:W3CDTF">2023-02-11T11:32:09Z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