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0" r:id="rId7"/>
    <p:sldId id="258" r:id="rId8"/>
    <p:sldId id="259" r:id="rId9"/>
    <p:sldId id="262" r:id="rId10"/>
    <p:sldId id="264" r:id="rId11"/>
    <p:sldId id="266" r:id="rId12"/>
    <p:sldId id="269" r:id="rId13"/>
    <p:sldId id="26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4365F-797D-6B09-0694-C8EB3341D600}" v="5" dt="2025-03-12T04:00:02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512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Ngọc Lan" userId="S::pnlan@thtrungyen.edu.vn::244c8483-40fc-4145-99ed-ea15bd8c56c9" providerId="AD" clId="Web-{BA84365F-797D-6B09-0694-C8EB3341D600}"/>
    <pc:docChg chg="modSld">
      <pc:chgData name="Phạm Ngọc Lan" userId="S::pnlan@thtrungyen.edu.vn::244c8483-40fc-4145-99ed-ea15bd8c56c9" providerId="AD" clId="Web-{BA84365F-797D-6B09-0694-C8EB3341D600}" dt="2025-03-12T03:59:23.739" v="1" actId="20577"/>
      <pc:docMkLst>
        <pc:docMk/>
      </pc:docMkLst>
      <pc:sldChg chg="modSp">
        <pc:chgData name="Phạm Ngọc Lan" userId="S::pnlan@thtrungyen.edu.vn::244c8483-40fc-4145-99ed-ea15bd8c56c9" providerId="AD" clId="Web-{BA84365F-797D-6B09-0694-C8EB3341D600}" dt="2025-03-12T03:59:23.739" v="1" actId="20577"/>
        <pc:sldMkLst>
          <pc:docMk/>
          <pc:sldMk cId="2365650238" sldId="258"/>
        </pc:sldMkLst>
        <pc:spChg chg="mod">
          <ac:chgData name="Phạm Ngọc Lan" userId="S::pnlan@thtrungyen.edu.vn::244c8483-40fc-4145-99ed-ea15bd8c56c9" providerId="AD" clId="Web-{BA84365F-797D-6B09-0694-C8EB3341D600}" dt="2025-03-12T03:59:23.739" v="1" actId="20577"/>
          <ac:spMkLst>
            <pc:docMk/>
            <pc:sldMk cId="2365650238" sldId="258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62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Máy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bay A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đang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bay ở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độ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cao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6 504 m.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Máy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bay A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đang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bay ở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độ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cao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gấp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đôi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độ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cao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máy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bay B.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cs typeface="Times New Roman"/>
                </a:rPr>
                <a:t>Máy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cs typeface="Times New Roman"/>
                </a:rPr>
                <a:t> bay B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cs typeface="Times New Roman"/>
                </a:rPr>
                <a:t>đang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cs typeface="Times New Roman"/>
                </a:rPr>
                <a:t> bay ở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cs typeface="Times New Roman"/>
                </a:rPr>
                <a:t>độ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cs typeface="Times New Roman"/>
                </a:rPr>
                <a:t>cao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gấp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3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lần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độ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cao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máy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bay C.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Hỏi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cs typeface="Times New Roman"/>
                </a:rPr>
                <a:t>máy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cs typeface="Times New Roman"/>
                </a:rPr>
                <a:t> bay C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cs typeface="Times New Roman"/>
                </a:rPr>
                <a:t>đang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cs typeface="Times New Roman"/>
                </a:rPr>
                <a:t> bay ở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cs typeface="Times New Roman"/>
                </a:rPr>
                <a:t>độ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cs typeface="Times New Roman"/>
                </a:rPr>
                <a:t>cao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bao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nhiêu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/>
                  <a:cs typeface="Times New Roman"/>
                </a:rPr>
                <a:t>mét</a:t>
              </a:r>
              <a:r>
                <a:rPr lang="en-US" sz="3800" b="1">
                  <a:solidFill>
                    <a:srgbClr val="0000FF"/>
                  </a:solidFill>
                  <a:latin typeface="Times New Roman"/>
                  <a:cs typeface="Times New Roman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09B3DD6-B08A-4406-B6D8-9830CB75A7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81771-FA4B-48D1-B5A5-B2146F97886B}">
  <ds:schemaRefs>
    <ds:schemaRef ds:uri="04428cd5-0689-4562-8eaa-c57d4739e61c"/>
    <ds:schemaRef ds:uri="aa3bae8b-93bb-44fa-b79c-ae2e3c4b5f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9FFE20-9709-4DB6-8B3B-14E42D738E4A}">
  <ds:schemaRefs>
    <ds:schemaRef ds:uri="04428cd5-0689-4562-8eaa-c57d4739e61c"/>
    <ds:schemaRef ds:uri="aa3bae8b-93bb-44fa-b79c-ae2e3c4b5ff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revision>1</cp:revision>
  <dcterms:created xsi:type="dcterms:W3CDTF">2022-07-10T01:37:20Z</dcterms:created>
  <dcterms:modified xsi:type="dcterms:W3CDTF">2025-03-12T04:00:49Z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