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unknown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0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ppt/tags/tag2.xml" ContentType="application/vnd.openxmlformats-officedocument.presentationml.tags+xml"/>
  <Override PartName="/docProps/core.xml" ContentType="application/vnd.openxmlformats-package.core-properties+xml"/>
  <Override PartName="/ppt/tags/tag1.xml" ContentType="application/vnd.openxmlformats-officedocument.presentationml.tag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sldIdLst>
    <p:sldId id="327" r:id="rId2"/>
    <p:sldId id="408" r:id="rId3"/>
    <p:sldId id="442" r:id="rId4"/>
    <p:sldId id="440" r:id="rId5"/>
    <p:sldId id="441" r:id="rId6"/>
    <p:sldId id="340" r:id="rId7"/>
  </p:sldIdLst>
  <p:sldSz cx="16276638" cy="9144000"/>
  <p:notesSz cx="6858000" cy="9144000"/>
  <p:custDataLst>
    <p:tags r:id="rId9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3399"/>
    <a:srgbClr val="FF7C80"/>
    <a:srgbClr val="0000CC"/>
    <a:srgbClr val="EDF6F7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63" d="100"/>
          <a:sy n="63" d="100"/>
        </p:scale>
        <p:origin x="-446" y="-82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customXml" Target="../customXml/item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customXml" Target="../customXml/item2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tags" Target="tags/tag1.xml"/><Relationship Id="rId14" Type="http://schemas.openxmlformats.org/officeDocument/2006/relationships/customXml" Target="../customXml/item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6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smtClean="0">
                <a:solidFill>
                  <a:srgbClr val="FF0066"/>
                </a:solidFill>
                <a:latin typeface="Times New Roman" pitchFamily="18" charset="0"/>
              </a:rPr>
              <a:t>……</a:t>
            </a:r>
            <a:endParaRPr lang="en-US" altLang="en-US" sz="3500" b="1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443538"/>
            <a:ext cx="203458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492525" y="4273370"/>
            <a:ext cx="10928600" cy="1730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8: Bầy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voi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Sơn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(T4)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</a:t>
            </a: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</a:t>
            </a: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2557757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</a:t>
            </a:r>
            <a:r>
              <a:rPr lang="en-US" altLang="en-US" sz="2400" b="1" i="1" smtClean="0">
                <a:solidFill>
                  <a:srgbClr val="FF0066"/>
                </a:solidFill>
                <a:latin typeface="Times New Roman" pitchFamily="18" charset="0"/>
              </a:rPr>
              <a:t>:</a:t>
            </a:r>
            <a:endParaRPr lang="en-US" altLang="en-US" sz="2400" b="1" i="1">
              <a:solidFill>
                <a:srgbClr val="FF0066"/>
              </a:solidFill>
              <a:latin typeface="Times New Roman" pitchFamily="18" charset="0"/>
            </a:endParaRP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49684" y="5964239"/>
            <a:ext cx="1416132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8632" y="5111880"/>
            <a:ext cx="4334745" cy="309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oi Rừng Châu Á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9" y="380999"/>
            <a:ext cx="14859000" cy="8297911"/>
          </a:xfrm>
          <a:prstGeom prst="rect">
            <a:avLst/>
          </a:prstGeom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490617" y="2234939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1356519" y="3007694"/>
            <a:ext cx="13966284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1.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 Vì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444" t="30351" r="6021" b="45087"/>
          <a:stretch/>
        </p:blipFill>
        <p:spPr bwMode="auto">
          <a:xfrm>
            <a:off x="1490617" y="4014706"/>
            <a:ext cx="14039102" cy="4291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760737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679585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2" name="Rectangle 11"/>
          <p:cNvSpPr/>
          <p:nvPr/>
        </p:nvSpPr>
        <p:spPr>
          <a:xfrm>
            <a:off x="855154" y="2501623"/>
            <a:ext cx="14903165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2.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xúc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855154" y="6629400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     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855154" y="3897278"/>
            <a:ext cx="14750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  VD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ruộng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bậc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thang. Vì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trông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thảm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khổng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lồ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muôn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lúa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àu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những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khóm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ngắt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Chúng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vô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mắt</a:t>
            </a:r>
            <a:endParaRPr lang="en-US" sz="36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52306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30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 smtClean="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  <a:endParaRPr lang="en-US" sz="3600">
                  <a:solidFill>
                    <a:srgbClr val="0000CC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smtClean="0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  <a:endParaRPr lang="en-US" sz="32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9" name="Group 8"/>
          <p:cNvGrpSpPr/>
          <p:nvPr/>
        </p:nvGrpSpPr>
        <p:grpSpPr>
          <a:xfrm>
            <a:off x="1508919" y="1837492"/>
            <a:ext cx="4191000" cy="677108"/>
            <a:chOff x="1508919" y="1888664"/>
            <a:chExt cx="3733800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9" y="1888664"/>
              <a:ext cx="3733800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1.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Luyện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800" b="1" dirty="0" err="1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tập</a:t>
              </a:r>
              <a:r>
                <a:rPr lang="en-US" sz="3800" b="1" dirty="0" smtClean="0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.</a:t>
              </a:r>
              <a:endParaRPr lang="en-US" sz="3800" b="1" dirty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2281012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0" name="Rectangle 29"/>
          <p:cNvSpPr/>
          <p:nvPr/>
        </p:nvSpPr>
        <p:spPr>
          <a:xfrm>
            <a:off x="1667761" y="2593664"/>
            <a:ext cx="12111387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8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</a:t>
            </a:r>
            <a:r>
              <a:rPr lang="en-US" sz="3800" b="1" dirty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Trao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sửa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800" b="1" dirty="0" err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bổ</a:t>
            </a:r>
            <a:r>
              <a:rPr lang="en-US" sz="3800" b="1" dirty="0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 sung ý hay.</a:t>
            </a:r>
            <a:endParaRPr lang="en-US" sz="3800" b="1" dirty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9" t="26842" r="8586" b="39649"/>
          <a:stretch/>
        </p:blipFill>
        <p:spPr bwMode="auto">
          <a:xfrm>
            <a:off x="2118519" y="3270772"/>
            <a:ext cx="10905072" cy="5644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95"/>
          <p:cNvSpPr>
            <a:spLocks noChangeArrowheads="1"/>
          </p:cNvSpPr>
          <p:nvPr/>
        </p:nvSpPr>
        <p:spPr bwMode="auto">
          <a:xfrm>
            <a:off x="4083023" y="1249680"/>
            <a:ext cx="82462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GB" sz="3200" b="1" smtClean="0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BÀI 8: BẦY VOI RỪNG TRƯỜNG SƠN (T4)</a:t>
            </a:r>
            <a:endParaRPr lang="en-GB" sz="3200" b="1" dirty="0" smtClean="0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591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9917" y="3657600"/>
            <a:ext cx="15617822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136222746B9DD4E9009FC74C2167E69" ma:contentTypeVersion="18" ma:contentTypeDescription="Create a new document." ma:contentTypeScope="" ma:versionID="d5ccb3920f029d15265d74a0778defc7">
  <xsd:schema xmlns:xsd="http://www.w3.org/2001/XMLSchema" xmlns:xs="http://www.w3.org/2001/XMLSchema" xmlns:p="http://schemas.microsoft.com/office/2006/metadata/properties" xmlns:ns2="aa3bae8b-93bb-44fa-b79c-ae2e3c4b5ffa" xmlns:ns3="04428cd5-0689-4562-8eaa-c57d4739e61c" targetNamespace="http://schemas.microsoft.com/office/2006/metadata/properties" ma:root="true" ma:fieldsID="f704b1491f81a652d21bdfc6bed40c6d" ns2:_="" ns3:_="">
    <xsd:import namespace="aa3bae8b-93bb-44fa-b79c-ae2e3c4b5ffa"/>
    <xsd:import namespace="04428cd5-0689-4562-8eaa-c57d4739e61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3bae8b-93bb-44fa-b79c-ae2e3c4b5ff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cf3ea938-e986-4cea-a2f1-1b2aaf1bc39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428cd5-0689-4562-8eaa-c57d4739e61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099e0b4f-fe1d-49af-b5a1-a3d49ef9e7f8}" ma:internalName="TaxCatchAll" ma:showField="CatchAllData" ma:web="04428cd5-0689-4562-8eaa-c57d4739e61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a3bae8b-93bb-44fa-b79c-ae2e3c4b5ffa">
      <Terms xmlns="http://schemas.microsoft.com/office/infopath/2007/PartnerControls"/>
    </lcf76f155ced4ddcb4097134ff3c332f>
    <TaxCatchAll xmlns="04428cd5-0689-4562-8eaa-c57d4739e61c" xsi:nil="true"/>
  </documentManagement>
</p:properties>
</file>

<file path=customXml/itemProps1.xml><?xml version="1.0" encoding="utf-8"?>
<ds:datastoreItem xmlns:ds="http://schemas.openxmlformats.org/officeDocument/2006/customXml" ds:itemID="{A37AFBA0-CFCD-432E-AB17-E8AE60BB3021}"/>
</file>

<file path=customXml/itemProps2.xml><?xml version="1.0" encoding="utf-8"?>
<ds:datastoreItem xmlns:ds="http://schemas.openxmlformats.org/officeDocument/2006/customXml" ds:itemID="{31581FB8-5E90-4183-8115-11A4E59F45B1}"/>
</file>

<file path=customXml/itemProps3.xml><?xml version="1.0" encoding="utf-8"?>
<ds:datastoreItem xmlns:ds="http://schemas.openxmlformats.org/officeDocument/2006/customXml" ds:itemID="{BCA28B66-E4EE-4019-B0AB-8B404DF07ACB}"/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9807</TotalTime>
  <Words>258</Words>
  <Application>Microsoft Office PowerPoint</Application>
  <PresentationFormat>Custom</PresentationFormat>
  <Paragraphs>27</Paragraphs>
  <Slides>6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1070</cp:revision>
  <dcterms:created xsi:type="dcterms:W3CDTF">2008-09-09T22:52:10Z</dcterms:created>
  <dcterms:modified xsi:type="dcterms:W3CDTF">2022-08-14T14:46:16Z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0x010100D136222746B9DD4E9009FC74C2167E69</vt:lpwstr>
  </property>
</Properties>
</file>