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2.xml" ContentType="application/vnd.openxmlformats-officedocument.presentationml.tags+xml"/>
  <Override PartName="/ppt/tags/tag1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27" r:id="rId2"/>
    <p:sldId id="408" r:id="rId3"/>
    <p:sldId id="440" r:id="rId4"/>
    <p:sldId id="438" r:id="rId5"/>
    <p:sldId id="439" r:id="rId6"/>
    <p:sldId id="442" r:id="rId7"/>
    <p:sldId id="444" r:id="rId8"/>
    <p:sldId id="445" r:id="rId9"/>
    <p:sldId id="340" r:id="rId10"/>
  </p:sldIdLst>
  <p:sldSz cx="16276638" cy="91440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3399"/>
    <a:srgbClr val="FF7C80"/>
    <a:srgbClr val="EDF6F7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55" d="100"/>
          <a:sy n="55" d="100"/>
        </p:scale>
        <p:origin x="558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9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47119" y="3904603"/>
            <a:ext cx="11604285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5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Bầy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(T3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186576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</a:t>
            </a:r>
            <a:r>
              <a:rPr lang="en-US" altLang="en-US" sz="2400" b="1" i="1" smtClean="0">
                <a:solidFill>
                  <a:srgbClr val="FF0066"/>
                </a:solidFill>
                <a:latin typeface="Times New Roman" pitchFamily="18" charset="0"/>
              </a:rPr>
              <a:t>:</a:t>
            </a:r>
            <a:endParaRPr lang="en-US" altLang="en-US" sz="2400" b="1" i="1">
              <a:solidFill>
                <a:srgbClr val="FF0066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734" y="588230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1.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3412642" y="1258669"/>
            <a:ext cx="93268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10: 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BẦY VOI RỪNG TRƯỜNG SƠN 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0569" y="3260667"/>
            <a:ext cx="13966284" cy="4359333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426134" y="184183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434499" y="2566664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1.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Xếp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7" y="1258669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4218945" y="4236903"/>
            <a:ext cx="6397392" cy="147809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696931"/>
              </p:ext>
            </p:extLst>
          </p:nvPr>
        </p:nvGraphicFramePr>
        <p:xfrm>
          <a:off x="2347119" y="4236902"/>
          <a:ext cx="10851092" cy="3230697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425546">
                  <a:extLst>
                    <a:ext uri="{9D8B030D-6E8A-4147-A177-3AD203B41FA5}">
                      <a16:colId xmlns:a16="http://schemas.microsoft.com/office/drawing/2014/main" val="2074826489"/>
                    </a:ext>
                  </a:extLst>
                </a:gridCol>
                <a:gridCol w="5425546">
                  <a:extLst>
                    <a:ext uri="{9D8B030D-6E8A-4147-A177-3AD203B41FA5}">
                      <a16:colId xmlns:a16="http://schemas.microsoft.com/office/drawing/2014/main" val="1662650839"/>
                    </a:ext>
                  </a:extLst>
                </a:gridCol>
              </a:tblGrid>
              <a:tr h="66720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3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086563"/>
                  </a:ext>
                </a:extLst>
              </a:tr>
              <a:tr h="256348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563680"/>
                  </a:ext>
                </a:extLst>
              </a:tr>
            </a:tbl>
          </a:graphicData>
        </a:graphic>
      </p:graphicFrame>
      <p:sp>
        <p:nvSpPr>
          <p:cNvPr id="20" name="Rectangle 19"/>
          <p:cNvSpPr/>
          <p:nvPr/>
        </p:nvSpPr>
        <p:spPr>
          <a:xfrm>
            <a:off x="2347119" y="5329415"/>
            <a:ext cx="533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núi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ruộng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bậc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thang,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thác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nước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suối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90320" y="4782922"/>
            <a:ext cx="533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M: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sừng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sững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mênh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uốn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lượn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ngoằn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ngoèo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trắng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xóa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ghập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ghềnh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quanh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co.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2837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 animBg="1"/>
      <p:bldP spid="20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6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86648" y="1464314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86486" y="2276816"/>
            <a:ext cx="9375833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2.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1864" y="2899210"/>
            <a:ext cx="19812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19" name="Rectangle 95"/>
          <p:cNvSpPr>
            <a:spLocks noChangeArrowheads="1"/>
          </p:cNvSpPr>
          <p:nvPr/>
        </p:nvSpPr>
        <p:spPr bwMode="auto">
          <a:xfrm>
            <a:off x="4694818" y="1249680"/>
            <a:ext cx="67624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Bầy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5617" y="3289445"/>
            <a:ext cx="6878509" cy="5248280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955268" y="3933924"/>
            <a:ext cx="3810000" cy="14809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7935" y="3664242"/>
            <a:ext cx="7391400" cy="25079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Những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những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thang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5000539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563031" y="-62448"/>
            <a:ext cx="7013458" cy="1132016"/>
            <a:chOff x="4486038" y="90267"/>
            <a:chExt cx="6895119" cy="1132016"/>
          </a:xfrm>
        </p:grpSpPr>
        <p:grpSp>
          <p:nvGrpSpPr>
            <p:cNvPr id="15" name="Group 14"/>
            <p:cNvGrpSpPr/>
            <p:nvPr/>
          </p:nvGrpSpPr>
          <p:grpSpPr>
            <a:xfrm>
              <a:off x="4486038" y="90267"/>
              <a:ext cx="6895119" cy="1132016"/>
              <a:chOff x="4486038" y="90267"/>
              <a:chExt cx="6895119" cy="1132016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486038" y="90267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600" dirty="0" err="1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600" dirty="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  <a:endParaRPr lang="en-US" sz="3600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637508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  <a:endParaRPr lang="en-US" sz="32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796135" y="1067115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823119" y="1261368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Luyện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594519" y="193184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88752" y="892597"/>
            <a:ext cx="736201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Bầy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(T3</a:t>
            </a:r>
            <a:r>
              <a:rPr lang="en-GB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2119" y="7620000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M: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mèo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hốc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8919" y="2648342"/>
            <a:ext cx="12725400" cy="455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2090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468341" y="3202537"/>
            <a:ext cx="6824304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hú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8341" y="3784999"/>
            <a:ext cx="854833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cành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7284" y="4512650"/>
            <a:ext cx="6375463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6326" y="5083338"/>
            <a:ext cx="7946406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Gấu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đnag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6326" y="5732430"/>
            <a:ext cx="5325497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34691" y="6409538"/>
            <a:ext cx="6549422" cy="6771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defRPr/>
            </a:pP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đà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sz="3800" b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endParaRPr lang="en-US" sz="3800" b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01929" y="2478560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 3.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271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4617134" y="149573"/>
            <a:ext cx="7013458" cy="1117345"/>
            <a:chOff x="4539228" y="210532"/>
            <a:chExt cx="6895119" cy="1117345"/>
          </a:xfrm>
        </p:grpSpPr>
        <p:grpSp>
          <p:nvGrpSpPr>
            <p:cNvPr id="15" name="Group 14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1508919" y="1828800"/>
            <a:ext cx="4191000" cy="677108"/>
            <a:chOff x="1508919" y="1888664"/>
            <a:chExt cx="3733800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670719" y="2677457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08173" y="3278365"/>
            <a:ext cx="1055423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xuân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bộn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bề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going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vãn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heo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(Mai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Hai)</a:t>
            </a:r>
            <a:endParaRPr lang="en-US" sz="38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11630592" y="4267200"/>
            <a:ext cx="3670527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76104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6554" y="2371588"/>
            <a:ext cx="1396628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kumimoji="0" lang="en-US" sz="3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4. </a:t>
            </a:r>
            <a:r>
              <a:rPr kumimoji="0" lang="en-US" sz="3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Dựa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đoạn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thơ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dưới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đây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đặt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trả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lời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câu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hỏi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 </a:t>
            </a:r>
            <a:r>
              <a:rPr kumimoji="0" lang="en-US" sz="3800" b="1" i="1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8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633119" y="228600"/>
            <a:ext cx="7013458" cy="1117345"/>
            <a:chOff x="4539228" y="210532"/>
            <a:chExt cx="6895119" cy="1117345"/>
          </a:xfrm>
        </p:grpSpPr>
        <p:grpSp>
          <p:nvGrpSpPr>
            <p:cNvPr id="6" name="Group 5"/>
            <p:cNvGrpSpPr/>
            <p:nvPr/>
          </p:nvGrpSpPr>
          <p:grpSpPr>
            <a:xfrm>
              <a:off x="4539228" y="210532"/>
              <a:ext cx="6895119" cy="1117345"/>
              <a:chOff x="4539228" y="210532"/>
              <a:chExt cx="6895119" cy="1117345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539228" y="210532"/>
                <a:ext cx="689511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6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6651116" y="743102"/>
                <a:ext cx="256496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TIẾNG VIỆT</a:t>
                </a:r>
                <a:endParaRPr kumimoji="0" 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826235" y="1288554"/>
              <a:ext cx="219456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5"/>
          <p:cNvSpPr>
            <a:spLocks noChangeArrowheads="1"/>
          </p:cNvSpPr>
          <p:nvPr/>
        </p:nvSpPr>
        <p:spPr bwMode="auto">
          <a:xfrm>
            <a:off x="4337348" y="1258669"/>
            <a:ext cx="74774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</a:t>
            </a:r>
            <a:r>
              <a:rPr lang="en-GB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Bầy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voi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rừng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Trường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Sơn</a:t>
            </a:r>
            <a:r>
              <a:rPr kumimoji="0" lang="en-GB" sz="36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(T3</a:t>
            </a:r>
            <a:r>
              <a:rPr kumimoji="0" lang="en-GB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42119" y="1653250"/>
            <a:ext cx="4191000" cy="677108"/>
            <a:chOff x="1508919" y="1888664"/>
            <a:chExt cx="3733800" cy="677108"/>
          </a:xfrm>
        </p:grpSpPr>
        <p:sp>
          <p:nvSpPr>
            <p:cNvPr id="12" name="Rectangle 11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1.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Luyện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3800" b="1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tập</a:t>
              </a:r>
              <a:r>
                <a:rPr kumimoji="0" lang="en-US" sz="3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.</a:t>
              </a:r>
              <a:endParaRPr kumimoji="0" lang="en-US" sz="3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1673234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1432719" y="3176730"/>
            <a:ext cx="53485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2718" y="3759830"/>
            <a:ext cx="6781801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70389" y="4407630"/>
            <a:ext cx="887772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Khi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rùa 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473321" y="5055430"/>
            <a:ext cx="1108459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67031" y="5854711"/>
            <a:ext cx="666033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467031" y="6531819"/>
            <a:ext cx="920174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Rùa </a:t>
            </a:r>
            <a:r>
              <a:rPr lang="en-US" sz="3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3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6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E0882B3F-8CC0-4426-81BE-20884572FED0}"/>
</file>

<file path=customXml/itemProps2.xml><?xml version="1.0" encoding="utf-8"?>
<ds:datastoreItem xmlns:ds="http://schemas.openxmlformats.org/officeDocument/2006/customXml" ds:itemID="{DF267E2A-4727-4287-BACE-70C56E742D04}"/>
</file>

<file path=customXml/itemProps3.xml><?xml version="1.0" encoding="utf-8"?>
<ds:datastoreItem xmlns:ds="http://schemas.openxmlformats.org/officeDocument/2006/customXml" ds:itemID="{63733BE1-E8C7-4646-B135-91D44451E564}"/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10118</TotalTime>
  <Words>625</Words>
  <Application>Microsoft Office PowerPoint</Application>
  <PresentationFormat>Custom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1044</cp:revision>
  <dcterms:created xsi:type="dcterms:W3CDTF">2008-09-09T22:52:10Z</dcterms:created>
  <dcterms:modified xsi:type="dcterms:W3CDTF">2022-07-08T02:24:39Z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