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65" r:id="rId5"/>
    <p:sldMasterId id="2147483677" r:id="rId6"/>
  </p:sldMasterIdLst>
  <p:notesMasterIdLst>
    <p:notesMasterId r:id="rId35"/>
  </p:notesMasterIdLst>
  <p:handoutMasterIdLst>
    <p:handoutMasterId r:id="rId36"/>
  </p:handoutMasterIdLst>
  <p:sldIdLst>
    <p:sldId id="395" r:id="rId7"/>
    <p:sldId id="397" r:id="rId8"/>
    <p:sldId id="431" r:id="rId9"/>
    <p:sldId id="432" r:id="rId10"/>
    <p:sldId id="433" r:id="rId11"/>
    <p:sldId id="435" r:id="rId12"/>
    <p:sldId id="401" r:id="rId13"/>
    <p:sldId id="434" r:id="rId14"/>
    <p:sldId id="421" r:id="rId15"/>
    <p:sldId id="403" r:id="rId16"/>
    <p:sldId id="404" r:id="rId17"/>
    <p:sldId id="422" r:id="rId18"/>
    <p:sldId id="423" r:id="rId19"/>
    <p:sldId id="437" r:id="rId20"/>
    <p:sldId id="405" r:id="rId21"/>
    <p:sldId id="407" r:id="rId22"/>
    <p:sldId id="438" r:id="rId23"/>
    <p:sldId id="410" r:id="rId24"/>
    <p:sldId id="412" r:id="rId25"/>
    <p:sldId id="439" r:id="rId26"/>
    <p:sldId id="409" r:id="rId27"/>
    <p:sldId id="426" r:id="rId28"/>
    <p:sldId id="415" r:id="rId29"/>
    <p:sldId id="416" r:id="rId30"/>
    <p:sldId id="427" r:id="rId31"/>
    <p:sldId id="440" r:id="rId32"/>
    <p:sldId id="280" r:id="rId33"/>
    <p:sldId id="385" r:id="rId34"/>
  </p:sldIdLst>
  <p:sldSz cx="9144000" cy="5143500" type="screen16x9"/>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C3730"/>
    <a:srgbClr val="DBE648"/>
    <a:srgbClr val="00B050"/>
    <a:srgbClr val="31ADB9"/>
    <a:srgbClr val="FF9900"/>
    <a:srgbClr val="29304A"/>
    <a:srgbClr val="227780"/>
    <a:srgbClr val="8D130D"/>
    <a:srgbClr val="C07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57EECA-5CD9-76F0-41DC-5B3A6EB009DF}" v="1" dt="2025-02-19T01:53:26.5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296" autoAdjust="0"/>
    <p:restoredTop sz="94343" autoAdjust="0"/>
  </p:normalViewPr>
  <p:slideViewPr>
    <p:cSldViewPr>
      <p:cViewPr varScale="1">
        <p:scale>
          <a:sx n="107" d="100"/>
          <a:sy n="107" d="100"/>
        </p:scale>
        <p:origin x="115" y="8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Ngọc Lan" userId="S::pnlan@thtrungyen.edu.vn::244c8483-40fc-4145-99ed-ea15bd8c56c9" providerId="AD" clId="Web-{FB57EECA-5CD9-76F0-41DC-5B3A6EB009DF}"/>
    <pc:docChg chg="modSld">
      <pc:chgData name="Phạm Ngọc Lan" userId="S::pnlan@thtrungyen.edu.vn::244c8483-40fc-4145-99ed-ea15bd8c56c9" providerId="AD" clId="Web-{FB57EECA-5CD9-76F0-41DC-5B3A6EB009DF}" dt="2025-02-19T01:53:26.564" v="0" actId="14100"/>
      <pc:docMkLst>
        <pc:docMk/>
      </pc:docMkLst>
      <pc:sldChg chg="modSp">
        <pc:chgData name="Phạm Ngọc Lan" userId="S::pnlan@thtrungyen.edu.vn::244c8483-40fc-4145-99ed-ea15bd8c56c9" providerId="AD" clId="Web-{FB57EECA-5CD9-76F0-41DC-5B3A6EB009DF}" dt="2025-02-19T01:53:26.564" v="0" actId="14100"/>
        <pc:sldMkLst>
          <pc:docMk/>
          <pc:sldMk cId="3417645490" sldId="433"/>
        </pc:sldMkLst>
        <pc:picChg chg="mod">
          <ac:chgData name="Phạm Ngọc Lan" userId="S::pnlan@thtrungyen.edu.vn::244c8483-40fc-4145-99ed-ea15bd8c56c9" providerId="AD" clId="Web-{FB57EECA-5CD9-76F0-41DC-5B3A6EB009DF}" dt="2025-02-19T01:53:26.564" v="0" actId="14100"/>
          <ac:picMkLst>
            <pc:docMk/>
            <pc:sldMk cId="3417645490" sldId="433"/>
            <ac:picMk id="2"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2025/2/18</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2772344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2025/2/18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4980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1173D-D4D9-4278-B7C8-0CC0E77DC35D}"/>
              </a:ext>
            </a:extLst>
          </p:cNvPr>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8313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742" b="1"/>
            </a:lvl1pPr>
          </a:lstStyle>
          <a:p>
            <a:r>
              <a:rPr lang="en-US"/>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809"/>
            </a:lvl1pPr>
            <a:lvl2pPr>
              <a:defRPr sz="2472"/>
            </a:lvl2pPr>
            <a:lvl3pPr>
              <a:defRPr sz="2135"/>
            </a:lvl3pPr>
            <a:lvl4pPr>
              <a:defRPr sz="1742"/>
            </a:lvl4pPr>
            <a:lvl5pPr>
              <a:defRPr sz="1742"/>
            </a:lvl5pPr>
            <a:lvl6pPr>
              <a:defRPr sz="1742"/>
            </a:lvl6pPr>
            <a:lvl7pPr>
              <a:defRPr sz="1742"/>
            </a:lvl7pPr>
            <a:lvl8pPr>
              <a:defRPr sz="1742"/>
            </a:lvl8pPr>
            <a:lvl9pPr>
              <a:defRPr sz="174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0C99C05A-73D7-488D-87AE-9FA1D515BA90}"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2047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42"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809"/>
            </a:lvl1pPr>
            <a:lvl2pPr marL="403622" indent="0">
              <a:buNone/>
              <a:defRPr sz="2472"/>
            </a:lvl2pPr>
            <a:lvl3pPr marL="807244" indent="0">
              <a:buNone/>
              <a:defRPr sz="2135"/>
            </a:lvl3pPr>
            <a:lvl4pPr marL="1210866" indent="0">
              <a:buNone/>
              <a:defRPr sz="1742"/>
            </a:lvl4pPr>
            <a:lvl5pPr marL="1614487" indent="0">
              <a:buNone/>
              <a:defRPr sz="1742"/>
            </a:lvl5pPr>
            <a:lvl6pPr marL="2018109" indent="0">
              <a:buNone/>
              <a:defRPr sz="1742"/>
            </a:lvl6pPr>
            <a:lvl7pPr marL="2421731" indent="0">
              <a:buNone/>
              <a:defRPr sz="1742"/>
            </a:lvl7pPr>
            <a:lvl8pPr marL="2825353" indent="0">
              <a:buNone/>
              <a:defRPr sz="1742"/>
            </a:lvl8pPr>
            <a:lvl9pPr marL="3228975" indent="0">
              <a:buNone/>
              <a:defRPr sz="1742"/>
            </a:lvl9pPr>
          </a:lstStyle>
          <a:p>
            <a:pPr lvl="0"/>
            <a:endParaRPr lang="vi-VN" noProof="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2090DF4-68DF-4AAF-98F9-EB3836BAB8B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15585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29D28DD1-89CB-4A9B-8160-1008CEEB8C29}"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31698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74A9502-423E-4957-ACD4-EFEAFA456813}"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99949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403622" indent="0" algn="ctr">
              <a:buNone/>
              <a:defRPr/>
            </a:lvl2pPr>
            <a:lvl3pPr marL="807244" indent="0" algn="ctr">
              <a:buNone/>
              <a:defRPr/>
            </a:lvl3pPr>
            <a:lvl4pPr marL="1210866" indent="0" algn="ctr">
              <a:buNone/>
              <a:defRPr/>
            </a:lvl4pPr>
            <a:lvl5pPr marL="1614487" indent="0" algn="ctr">
              <a:buNone/>
              <a:defRPr/>
            </a:lvl5pPr>
            <a:lvl6pPr marL="2018109" indent="0" algn="ctr">
              <a:buNone/>
              <a:defRPr/>
            </a:lvl6pPr>
            <a:lvl7pPr marL="2421731" indent="0" algn="ctr">
              <a:buNone/>
              <a:defRPr/>
            </a:lvl7pPr>
            <a:lvl8pPr marL="2825353" indent="0" algn="ctr">
              <a:buNone/>
              <a:defRPr/>
            </a:lvl8pPr>
            <a:lvl9pPr marL="322897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EB01423-D198-4896-B996-AF6CD71AA325}"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58765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100BA3F-51CF-473C-BBC7-9F80CB3FD932}"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56301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539" b="1" cap="all"/>
            </a:lvl1pPr>
          </a:lstStyle>
          <a:p>
            <a:r>
              <a:rPr lang="en-US"/>
              <a:t>Click to edit Master title style</a:t>
            </a:r>
            <a:endParaRPr lang="vi-VN"/>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742"/>
            </a:lvl1pPr>
            <a:lvl2pPr marL="403622" indent="0">
              <a:buNone/>
              <a:defRPr sz="1573"/>
            </a:lvl2pPr>
            <a:lvl3pPr marL="807244" indent="0">
              <a:buNone/>
              <a:defRPr sz="1405"/>
            </a:lvl3pPr>
            <a:lvl4pPr marL="1210866" indent="0">
              <a:buNone/>
              <a:defRPr sz="1236"/>
            </a:lvl4pPr>
            <a:lvl5pPr marL="1614487" indent="0">
              <a:buNone/>
              <a:defRPr sz="1236"/>
            </a:lvl5pPr>
            <a:lvl6pPr marL="2018109" indent="0">
              <a:buNone/>
              <a:defRPr sz="1236"/>
            </a:lvl6pPr>
            <a:lvl7pPr marL="2421731" indent="0">
              <a:buNone/>
              <a:defRPr sz="1236"/>
            </a:lvl7pPr>
            <a:lvl8pPr marL="2825353" indent="0">
              <a:buNone/>
              <a:defRPr sz="1236"/>
            </a:lvl8pPr>
            <a:lvl9pPr marL="3228975" indent="0">
              <a:buNone/>
              <a:defRPr sz="1236"/>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E5E9DFC9-E0D6-4E70-95EC-EE956DA6257B}"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97913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EEE0E17-1536-48C6-87E3-A861F0C00F0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4543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4"/>
            <a:ext cx="4040188"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4"/>
            <a:ext cx="4041775"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8830A47B-B3AA-4408-B89E-78641CC5715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75291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8D8FA65-B14B-4883-88C7-F7A3A55E9A2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25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9063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C38BE4F5-A3A4-4A0F-A638-D990D725B4C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06322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742" b="1"/>
            </a:lvl1pPr>
          </a:lstStyle>
          <a:p>
            <a:r>
              <a:rPr lang="en-US"/>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809"/>
            </a:lvl1pPr>
            <a:lvl2pPr>
              <a:defRPr sz="2472"/>
            </a:lvl2pPr>
            <a:lvl3pPr>
              <a:defRPr sz="2135"/>
            </a:lvl3pPr>
            <a:lvl4pPr>
              <a:defRPr sz="1742"/>
            </a:lvl4pPr>
            <a:lvl5pPr>
              <a:defRPr sz="1742"/>
            </a:lvl5pPr>
            <a:lvl6pPr>
              <a:defRPr sz="1742"/>
            </a:lvl6pPr>
            <a:lvl7pPr>
              <a:defRPr sz="1742"/>
            </a:lvl7pPr>
            <a:lvl8pPr>
              <a:defRPr sz="1742"/>
            </a:lvl8pPr>
            <a:lvl9pPr>
              <a:defRPr sz="174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0C99C05A-73D7-488D-87AE-9FA1D515BA90}"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84572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42"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809"/>
            </a:lvl1pPr>
            <a:lvl2pPr marL="403622" indent="0">
              <a:buNone/>
              <a:defRPr sz="2472"/>
            </a:lvl2pPr>
            <a:lvl3pPr marL="807244" indent="0">
              <a:buNone/>
              <a:defRPr sz="2135"/>
            </a:lvl3pPr>
            <a:lvl4pPr marL="1210866" indent="0">
              <a:buNone/>
              <a:defRPr sz="1742"/>
            </a:lvl4pPr>
            <a:lvl5pPr marL="1614487" indent="0">
              <a:buNone/>
              <a:defRPr sz="1742"/>
            </a:lvl5pPr>
            <a:lvl6pPr marL="2018109" indent="0">
              <a:buNone/>
              <a:defRPr sz="1742"/>
            </a:lvl6pPr>
            <a:lvl7pPr marL="2421731" indent="0">
              <a:buNone/>
              <a:defRPr sz="1742"/>
            </a:lvl7pPr>
            <a:lvl8pPr marL="2825353" indent="0">
              <a:buNone/>
              <a:defRPr sz="1742"/>
            </a:lvl8pPr>
            <a:lvl9pPr marL="3228975" indent="0">
              <a:buNone/>
              <a:defRPr sz="1742"/>
            </a:lvl9pPr>
          </a:lstStyle>
          <a:p>
            <a:pPr lvl="0"/>
            <a:endParaRPr lang="vi-VN" noProof="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2090DF4-68DF-4AAF-98F9-EB3836BAB8B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89286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29D28DD1-89CB-4A9B-8160-1008CEEB8C29}"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54174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74A9502-423E-4957-ACD4-EFEAFA456813}"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2569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403622" indent="0" algn="ctr">
              <a:buNone/>
              <a:defRPr/>
            </a:lvl2pPr>
            <a:lvl3pPr marL="807244" indent="0" algn="ctr">
              <a:buNone/>
              <a:defRPr/>
            </a:lvl3pPr>
            <a:lvl4pPr marL="1210866" indent="0" algn="ctr">
              <a:buNone/>
              <a:defRPr/>
            </a:lvl4pPr>
            <a:lvl5pPr marL="1614487" indent="0" algn="ctr">
              <a:buNone/>
              <a:defRPr/>
            </a:lvl5pPr>
            <a:lvl6pPr marL="2018109" indent="0" algn="ctr">
              <a:buNone/>
              <a:defRPr/>
            </a:lvl6pPr>
            <a:lvl7pPr marL="2421731" indent="0" algn="ctr">
              <a:buNone/>
              <a:defRPr/>
            </a:lvl7pPr>
            <a:lvl8pPr marL="2825353" indent="0" algn="ctr">
              <a:buNone/>
              <a:defRPr/>
            </a:lvl8pPr>
            <a:lvl9pPr marL="322897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EB01423-D198-4896-B996-AF6CD71AA325}"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57796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100BA3F-51CF-473C-BBC7-9F80CB3FD932}"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8637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539" b="1" cap="all"/>
            </a:lvl1pPr>
          </a:lstStyle>
          <a:p>
            <a:r>
              <a:rPr lang="en-US"/>
              <a:t>Click to edit Master title style</a:t>
            </a:r>
            <a:endParaRPr lang="vi-VN"/>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742"/>
            </a:lvl1pPr>
            <a:lvl2pPr marL="403622" indent="0">
              <a:buNone/>
              <a:defRPr sz="1573"/>
            </a:lvl2pPr>
            <a:lvl3pPr marL="807244" indent="0">
              <a:buNone/>
              <a:defRPr sz="1405"/>
            </a:lvl3pPr>
            <a:lvl4pPr marL="1210866" indent="0">
              <a:buNone/>
              <a:defRPr sz="1236"/>
            </a:lvl4pPr>
            <a:lvl5pPr marL="1614487" indent="0">
              <a:buNone/>
              <a:defRPr sz="1236"/>
            </a:lvl5pPr>
            <a:lvl6pPr marL="2018109" indent="0">
              <a:buNone/>
              <a:defRPr sz="1236"/>
            </a:lvl6pPr>
            <a:lvl7pPr marL="2421731" indent="0">
              <a:buNone/>
              <a:defRPr sz="1236"/>
            </a:lvl7pPr>
            <a:lvl8pPr marL="2825353" indent="0">
              <a:buNone/>
              <a:defRPr sz="1236"/>
            </a:lvl8pPr>
            <a:lvl9pPr marL="3228975" indent="0">
              <a:buNone/>
              <a:defRPr sz="1236"/>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E5E9DFC9-E0D6-4E70-95EC-EE956DA6257B}"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6780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EEE0E17-1536-48C6-87E3-A861F0C00F0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7630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4"/>
            <a:ext cx="4040188"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4"/>
            <a:ext cx="4041775"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8830A47B-B3AA-4408-B89E-78641CC5715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214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8D8FA65-B14B-4883-88C7-F7A3A55E9A2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63818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C38BE4F5-A3A4-4A0F-A638-D990D725B4C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9455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1512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27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0"/>
            <a:ext cx="8229600" cy="33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621"/>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236"/>
            </a:lvl1pPr>
          </a:lstStyle>
          <a:p>
            <a:pPr defTabSz="513710" fontAlgn="base">
              <a:spcBef>
                <a:spcPct val="0"/>
              </a:spcBef>
              <a:spcAft>
                <a:spcPct val="0"/>
              </a:spcAft>
              <a:defRPr/>
            </a:pPr>
            <a:fld id="{F4264759-E7CE-4A8C-955C-20DA2A50E45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5496710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rtl="0" eaLnBrk="0" fontAlgn="base" hangingPunct="0">
        <a:spcBef>
          <a:spcPct val="0"/>
        </a:spcBef>
        <a:spcAft>
          <a:spcPct val="0"/>
        </a:spcAft>
        <a:defRPr sz="3876">
          <a:solidFill>
            <a:schemeClr val="tx2"/>
          </a:solidFill>
          <a:latin typeface="+mj-lt"/>
          <a:ea typeface="+mj-ea"/>
          <a:cs typeface="+mj-cs"/>
        </a:defRPr>
      </a:lvl1pPr>
      <a:lvl2pPr algn="ctr" rtl="0" eaLnBrk="0" fontAlgn="base" hangingPunct="0">
        <a:spcBef>
          <a:spcPct val="0"/>
        </a:spcBef>
        <a:spcAft>
          <a:spcPct val="0"/>
        </a:spcAft>
        <a:defRPr sz="3876">
          <a:solidFill>
            <a:schemeClr val="tx2"/>
          </a:solidFill>
          <a:latin typeface="Arial" charset="0"/>
        </a:defRPr>
      </a:lvl2pPr>
      <a:lvl3pPr algn="ctr" rtl="0" eaLnBrk="0" fontAlgn="base" hangingPunct="0">
        <a:spcBef>
          <a:spcPct val="0"/>
        </a:spcBef>
        <a:spcAft>
          <a:spcPct val="0"/>
        </a:spcAft>
        <a:defRPr sz="3876">
          <a:solidFill>
            <a:schemeClr val="tx2"/>
          </a:solidFill>
          <a:latin typeface="Arial" charset="0"/>
        </a:defRPr>
      </a:lvl3pPr>
      <a:lvl4pPr algn="ctr" rtl="0" eaLnBrk="0" fontAlgn="base" hangingPunct="0">
        <a:spcBef>
          <a:spcPct val="0"/>
        </a:spcBef>
        <a:spcAft>
          <a:spcPct val="0"/>
        </a:spcAft>
        <a:defRPr sz="3876">
          <a:solidFill>
            <a:schemeClr val="tx2"/>
          </a:solidFill>
          <a:latin typeface="Arial" charset="0"/>
        </a:defRPr>
      </a:lvl4pPr>
      <a:lvl5pPr algn="ctr" rtl="0" eaLnBrk="0" fontAlgn="base" hangingPunct="0">
        <a:spcBef>
          <a:spcPct val="0"/>
        </a:spcBef>
        <a:spcAft>
          <a:spcPct val="0"/>
        </a:spcAft>
        <a:defRPr sz="3876">
          <a:solidFill>
            <a:schemeClr val="tx2"/>
          </a:solidFill>
          <a:latin typeface="Arial" charset="0"/>
        </a:defRPr>
      </a:lvl5pPr>
      <a:lvl6pPr marL="403622" algn="ctr" rtl="0" fontAlgn="base">
        <a:spcBef>
          <a:spcPct val="0"/>
        </a:spcBef>
        <a:spcAft>
          <a:spcPct val="0"/>
        </a:spcAft>
        <a:defRPr sz="3876">
          <a:solidFill>
            <a:schemeClr val="tx2"/>
          </a:solidFill>
          <a:latin typeface="Arial" charset="0"/>
        </a:defRPr>
      </a:lvl6pPr>
      <a:lvl7pPr marL="807244" algn="ctr" rtl="0" fontAlgn="base">
        <a:spcBef>
          <a:spcPct val="0"/>
        </a:spcBef>
        <a:spcAft>
          <a:spcPct val="0"/>
        </a:spcAft>
        <a:defRPr sz="3876">
          <a:solidFill>
            <a:schemeClr val="tx2"/>
          </a:solidFill>
          <a:latin typeface="Arial" charset="0"/>
        </a:defRPr>
      </a:lvl7pPr>
      <a:lvl8pPr marL="1210866" algn="ctr" rtl="0" fontAlgn="base">
        <a:spcBef>
          <a:spcPct val="0"/>
        </a:spcBef>
        <a:spcAft>
          <a:spcPct val="0"/>
        </a:spcAft>
        <a:defRPr sz="3876">
          <a:solidFill>
            <a:schemeClr val="tx2"/>
          </a:solidFill>
          <a:latin typeface="Arial" charset="0"/>
        </a:defRPr>
      </a:lvl8pPr>
      <a:lvl9pPr marL="1614487" algn="ctr" rtl="0" fontAlgn="base">
        <a:spcBef>
          <a:spcPct val="0"/>
        </a:spcBef>
        <a:spcAft>
          <a:spcPct val="0"/>
        </a:spcAft>
        <a:defRPr sz="3876">
          <a:solidFill>
            <a:schemeClr val="tx2"/>
          </a:solidFill>
          <a:latin typeface="Arial" charset="0"/>
        </a:defRPr>
      </a:lvl9pPr>
    </p:titleStyle>
    <p:bodyStyle>
      <a:lvl1pPr marL="302340" indent="-302340" algn="l" rtl="0" eaLnBrk="0" fontAlgn="base" hangingPunct="0">
        <a:spcBef>
          <a:spcPct val="20000"/>
        </a:spcBef>
        <a:spcAft>
          <a:spcPct val="0"/>
        </a:spcAft>
        <a:buChar char="•"/>
        <a:defRPr sz="2809">
          <a:solidFill>
            <a:schemeClr val="tx1"/>
          </a:solidFill>
          <a:latin typeface="+mn-lt"/>
          <a:ea typeface="+mn-ea"/>
          <a:cs typeface="+mn-cs"/>
        </a:defRPr>
      </a:lvl1pPr>
      <a:lvl2pPr marL="655516" indent="-251504" algn="l" rtl="0" eaLnBrk="0" fontAlgn="base" hangingPunct="0">
        <a:spcBef>
          <a:spcPct val="20000"/>
        </a:spcBef>
        <a:spcAft>
          <a:spcPct val="0"/>
        </a:spcAft>
        <a:buChar char="–"/>
        <a:defRPr sz="2472">
          <a:solidFill>
            <a:schemeClr val="tx1"/>
          </a:solidFill>
          <a:latin typeface="+mn-lt"/>
        </a:defRPr>
      </a:lvl2pPr>
      <a:lvl3pPr marL="1008691" indent="-201560" algn="l" rtl="0" eaLnBrk="0" fontAlgn="base" hangingPunct="0">
        <a:spcBef>
          <a:spcPct val="20000"/>
        </a:spcBef>
        <a:spcAft>
          <a:spcPct val="0"/>
        </a:spcAft>
        <a:buChar char="•"/>
        <a:defRPr sz="2135">
          <a:solidFill>
            <a:schemeClr val="tx1"/>
          </a:solidFill>
          <a:latin typeface="+mn-lt"/>
        </a:defRPr>
      </a:lvl3pPr>
      <a:lvl4pPr marL="1411811" indent="-201560" algn="l" rtl="0" eaLnBrk="0" fontAlgn="base" hangingPunct="0">
        <a:spcBef>
          <a:spcPct val="20000"/>
        </a:spcBef>
        <a:spcAft>
          <a:spcPct val="0"/>
        </a:spcAft>
        <a:buChar char="–"/>
        <a:defRPr sz="1742">
          <a:solidFill>
            <a:schemeClr val="tx1"/>
          </a:solidFill>
          <a:latin typeface="+mn-lt"/>
        </a:defRPr>
      </a:lvl4pPr>
      <a:lvl5pPr marL="1815822" indent="-201560" algn="l" rtl="0" eaLnBrk="0" fontAlgn="base" hangingPunct="0">
        <a:spcBef>
          <a:spcPct val="20000"/>
        </a:spcBef>
        <a:spcAft>
          <a:spcPct val="0"/>
        </a:spcAft>
        <a:buChar char="»"/>
        <a:defRPr sz="1742">
          <a:solidFill>
            <a:schemeClr val="tx1"/>
          </a:solidFill>
          <a:latin typeface="+mn-lt"/>
        </a:defRPr>
      </a:lvl5pPr>
      <a:lvl6pPr marL="2219920" indent="-201811" algn="l" rtl="0" fontAlgn="base">
        <a:spcBef>
          <a:spcPct val="20000"/>
        </a:spcBef>
        <a:spcAft>
          <a:spcPct val="0"/>
        </a:spcAft>
        <a:buChar char="»"/>
        <a:defRPr sz="1742">
          <a:solidFill>
            <a:schemeClr val="tx1"/>
          </a:solidFill>
          <a:latin typeface="+mn-lt"/>
        </a:defRPr>
      </a:lvl6pPr>
      <a:lvl7pPr marL="2623543" indent="-201811" algn="l" rtl="0" fontAlgn="base">
        <a:spcBef>
          <a:spcPct val="20000"/>
        </a:spcBef>
        <a:spcAft>
          <a:spcPct val="0"/>
        </a:spcAft>
        <a:buChar char="»"/>
        <a:defRPr sz="1742">
          <a:solidFill>
            <a:schemeClr val="tx1"/>
          </a:solidFill>
          <a:latin typeface="+mn-lt"/>
        </a:defRPr>
      </a:lvl7pPr>
      <a:lvl8pPr marL="3027164" indent="-201811" algn="l" rtl="0" fontAlgn="base">
        <a:spcBef>
          <a:spcPct val="20000"/>
        </a:spcBef>
        <a:spcAft>
          <a:spcPct val="0"/>
        </a:spcAft>
        <a:buChar char="»"/>
        <a:defRPr sz="1742">
          <a:solidFill>
            <a:schemeClr val="tx1"/>
          </a:solidFill>
          <a:latin typeface="+mn-lt"/>
        </a:defRPr>
      </a:lvl8pPr>
      <a:lvl9pPr marL="3430786" indent="-201811" algn="l" rtl="0" fontAlgn="base">
        <a:spcBef>
          <a:spcPct val="20000"/>
        </a:spcBef>
        <a:spcAft>
          <a:spcPct val="0"/>
        </a:spcAft>
        <a:buChar char="»"/>
        <a:defRPr sz="1742">
          <a:solidFill>
            <a:schemeClr val="tx1"/>
          </a:solidFill>
          <a:latin typeface="+mn-lt"/>
        </a:defRPr>
      </a:lvl9pPr>
    </p:bodyStyle>
    <p:otherStyle>
      <a:defPPr>
        <a:defRPr lang="vi-VN"/>
      </a:defPPr>
      <a:lvl1pPr marL="0" algn="l" defTabSz="807244" rtl="0" eaLnBrk="1" latinLnBrk="0" hangingPunct="1">
        <a:defRPr sz="1573" kern="1200">
          <a:solidFill>
            <a:schemeClr val="tx1"/>
          </a:solidFill>
          <a:latin typeface="+mn-lt"/>
          <a:ea typeface="+mn-ea"/>
          <a:cs typeface="+mn-cs"/>
        </a:defRPr>
      </a:lvl1pPr>
      <a:lvl2pPr marL="403622" algn="l" defTabSz="807244" rtl="0" eaLnBrk="1" latinLnBrk="0" hangingPunct="1">
        <a:defRPr sz="1573" kern="1200">
          <a:solidFill>
            <a:schemeClr val="tx1"/>
          </a:solidFill>
          <a:latin typeface="+mn-lt"/>
          <a:ea typeface="+mn-ea"/>
          <a:cs typeface="+mn-cs"/>
        </a:defRPr>
      </a:lvl2pPr>
      <a:lvl3pPr marL="807244" algn="l" defTabSz="807244" rtl="0" eaLnBrk="1" latinLnBrk="0" hangingPunct="1">
        <a:defRPr sz="1573" kern="1200">
          <a:solidFill>
            <a:schemeClr val="tx1"/>
          </a:solidFill>
          <a:latin typeface="+mn-lt"/>
          <a:ea typeface="+mn-ea"/>
          <a:cs typeface="+mn-cs"/>
        </a:defRPr>
      </a:lvl3pPr>
      <a:lvl4pPr marL="1210866" algn="l" defTabSz="807244" rtl="0" eaLnBrk="1" latinLnBrk="0" hangingPunct="1">
        <a:defRPr sz="1573" kern="1200">
          <a:solidFill>
            <a:schemeClr val="tx1"/>
          </a:solidFill>
          <a:latin typeface="+mn-lt"/>
          <a:ea typeface="+mn-ea"/>
          <a:cs typeface="+mn-cs"/>
        </a:defRPr>
      </a:lvl4pPr>
      <a:lvl5pPr marL="1614487" algn="l" defTabSz="807244" rtl="0" eaLnBrk="1" latinLnBrk="0" hangingPunct="1">
        <a:defRPr sz="1573" kern="1200">
          <a:solidFill>
            <a:schemeClr val="tx1"/>
          </a:solidFill>
          <a:latin typeface="+mn-lt"/>
          <a:ea typeface="+mn-ea"/>
          <a:cs typeface="+mn-cs"/>
        </a:defRPr>
      </a:lvl5pPr>
      <a:lvl6pPr marL="2018109" algn="l" defTabSz="807244" rtl="0" eaLnBrk="1" latinLnBrk="0" hangingPunct="1">
        <a:defRPr sz="1573" kern="1200">
          <a:solidFill>
            <a:schemeClr val="tx1"/>
          </a:solidFill>
          <a:latin typeface="+mn-lt"/>
          <a:ea typeface="+mn-ea"/>
          <a:cs typeface="+mn-cs"/>
        </a:defRPr>
      </a:lvl6pPr>
      <a:lvl7pPr marL="2421731" algn="l" defTabSz="807244" rtl="0" eaLnBrk="1" latinLnBrk="0" hangingPunct="1">
        <a:defRPr sz="1573" kern="1200">
          <a:solidFill>
            <a:schemeClr val="tx1"/>
          </a:solidFill>
          <a:latin typeface="+mn-lt"/>
          <a:ea typeface="+mn-ea"/>
          <a:cs typeface="+mn-cs"/>
        </a:defRPr>
      </a:lvl7pPr>
      <a:lvl8pPr marL="2825353" algn="l" defTabSz="807244" rtl="0" eaLnBrk="1" latinLnBrk="0" hangingPunct="1">
        <a:defRPr sz="1573" kern="1200">
          <a:solidFill>
            <a:schemeClr val="tx1"/>
          </a:solidFill>
          <a:latin typeface="+mn-lt"/>
          <a:ea typeface="+mn-ea"/>
          <a:cs typeface="+mn-cs"/>
        </a:defRPr>
      </a:lvl8pPr>
      <a:lvl9pPr marL="3228975" algn="l" defTabSz="807244" rtl="0" eaLnBrk="1" latinLnBrk="0" hangingPunct="1">
        <a:defRPr sz="15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27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0"/>
            <a:ext cx="8229600" cy="33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621"/>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236"/>
            </a:lvl1pPr>
          </a:lstStyle>
          <a:p>
            <a:pPr defTabSz="513710" fontAlgn="base">
              <a:spcBef>
                <a:spcPct val="0"/>
              </a:spcBef>
              <a:spcAft>
                <a:spcPct val="0"/>
              </a:spcAft>
              <a:defRPr/>
            </a:pPr>
            <a:fld id="{F4264759-E7CE-4A8C-955C-20DA2A50E45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088842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3876">
          <a:solidFill>
            <a:schemeClr val="tx2"/>
          </a:solidFill>
          <a:latin typeface="+mj-lt"/>
          <a:ea typeface="+mj-ea"/>
          <a:cs typeface="+mj-cs"/>
        </a:defRPr>
      </a:lvl1pPr>
      <a:lvl2pPr algn="ctr" rtl="0" eaLnBrk="0" fontAlgn="base" hangingPunct="0">
        <a:spcBef>
          <a:spcPct val="0"/>
        </a:spcBef>
        <a:spcAft>
          <a:spcPct val="0"/>
        </a:spcAft>
        <a:defRPr sz="3876">
          <a:solidFill>
            <a:schemeClr val="tx2"/>
          </a:solidFill>
          <a:latin typeface="Arial" charset="0"/>
        </a:defRPr>
      </a:lvl2pPr>
      <a:lvl3pPr algn="ctr" rtl="0" eaLnBrk="0" fontAlgn="base" hangingPunct="0">
        <a:spcBef>
          <a:spcPct val="0"/>
        </a:spcBef>
        <a:spcAft>
          <a:spcPct val="0"/>
        </a:spcAft>
        <a:defRPr sz="3876">
          <a:solidFill>
            <a:schemeClr val="tx2"/>
          </a:solidFill>
          <a:latin typeface="Arial" charset="0"/>
        </a:defRPr>
      </a:lvl3pPr>
      <a:lvl4pPr algn="ctr" rtl="0" eaLnBrk="0" fontAlgn="base" hangingPunct="0">
        <a:spcBef>
          <a:spcPct val="0"/>
        </a:spcBef>
        <a:spcAft>
          <a:spcPct val="0"/>
        </a:spcAft>
        <a:defRPr sz="3876">
          <a:solidFill>
            <a:schemeClr val="tx2"/>
          </a:solidFill>
          <a:latin typeface="Arial" charset="0"/>
        </a:defRPr>
      </a:lvl4pPr>
      <a:lvl5pPr algn="ctr" rtl="0" eaLnBrk="0" fontAlgn="base" hangingPunct="0">
        <a:spcBef>
          <a:spcPct val="0"/>
        </a:spcBef>
        <a:spcAft>
          <a:spcPct val="0"/>
        </a:spcAft>
        <a:defRPr sz="3876">
          <a:solidFill>
            <a:schemeClr val="tx2"/>
          </a:solidFill>
          <a:latin typeface="Arial" charset="0"/>
        </a:defRPr>
      </a:lvl5pPr>
      <a:lvl6pPr marL="403622" algn="ctr" rtl="0" fontAlgn="base">
        <a:spcBef>
          <a:spcPct val="0"/>
        </a:spcBef>
        <a:spcAft>
          <a:spcPct val="0"/>
        </a:spcAft>
        <a:defRPr sz="3876">
          <a:solidFill>
            <a:schemeClr val="tx2"/>
          </a:solidFill>
          <a:latin typeface="Arial" charset="0"/>
        </a:defRPr>
      </a:lvl6pPr>
      <a:lvl7pPr marL="807244" algn="ctr" rtl="0" fontAlgn="base">
        <a:spcBef>
          <a:spcPct val="0"/>
        </a:spcBef>
        <a:spcAft>
          <a:spcPct val="0"/>
        </a:spcAft>
        <a:defRPr sz="3876">
          <a:solidFill>
            <a:schemeClr val="tx2"/>
          </a:solidFill>
          <a:latin typeface="Arial" charset="0"/>
        </a:defRPr>
      </a:lvl7pPr>
      <a:lvl8pPr marL="1210866" algn="ctr" rtl="0" fontAlgn="base">
        <a:spcBef>
          <a:spcPct val="0"/>
        </a:spcBef>
        <a:spcAft>
          <a:spcPct val="0"/>
        </a:spcAft>
        <a:defRPr sz="3876">
          <a:solidFill>
            <a:schemeClr val="tx2"/>
          </a:solidFill>
          <a:latin typeface="Arial" charset="0"/>
        </a:defRPr>
      </a:lvl8pPr>
      <a:lvl9pPr marL="1614487" algn="ctr" rtl="0" fontAlgn="base">
        <a:spcBef>
          <a:spcPct val="0"/>
        </a:spcBef>
        <a:spcAft>
          <a:spcPct val="0"/>
        </a:spcAft>
        <a:defRPr sz="3876">
          <a:solidFill>
            <a:schemeClr val="tx2"/>
          </a:solidFill>
          <a:latin typeface="Arial" charset="0"/>
        </a:defRPr>
      </a:lvl9pPr>
    </p:titleStyle>
    <p:bodyStyle>
      <a:lvl1pPr marL="302340" indent="-302340" algn="l" rtl="0" eaLnBrk="0" fontAlgn="base" hangingPunct="0">
        <a:spcBef>
          <a:spcPct val="20000"/>
        </a:spcBef>
        <a:spcAft>
          <a:spcPct val="0"/>
        </a:spcAft>
        <a:buChar char="•"/>
        <a:defRPr sz="2809">
          <a:solidFill>
            <a:schemeClr val="tx1"/>
          </a:solidFill>
          <a:latin typeface="+mn-lt"/>
          <a:ea typeface="+mn-ea"/>
          <a:cs typeface="+mn-cs"/>
        </a:defRPr>
      </a:lvl1pPr>
      <a:lvl2pPr marL="655516" indent="-251504" algn="l" rtl="0" eaLnBrk="0" fontAlgn="base" hangingPunct="0">
        <a:spcBef>
          <a:spcPct val="20000"/>
        </a:spcBef>
        <a:spcAft>
          <a:spcPct val="0"/>
        </a:spcAft>
        <a:buChar char="–"/>
        <a:defRPr sz="2472">
          <a:solidFill>
            <a:schemeClr val="tx1"/>
          </a:solidFill>
          <a:latin typeface="+mn-lt"/>
        </a:defRPr>
      </a:lvl2pPr>
      <a:lvl3pPr marL="1008691" indent="-201560" algn="l" rtl="0" eaLnBrk="0" fontAlgn="base" hangingPunct="0">
        <a:spcBef>
          <a:spcPct val="20000"/>
        </a:spcBef>
        <a:spcAft>
          <a:spcPct val="0"/>
        </a:spcAft>
        <a:buChar char="•"/>
        <a:defRPr sz="2135">
          <a:solidFill>
            <a:schemeClr val="tx1"/>
          </a:solidFill>
          <a:latin typeface="+mn-lt"/>
        </a:defRPr>
      </a:lvl3pPr>
      <a:lvl4pPr marL="1411811" indent="-201560" algn="l" rtl="0" eaLnBrk="0" fontAlgn="base" hangingPunct="0">
        <a:spcBef>
          <a:spcPct val="20000"/>
        </a:spcBef>
        <a:spcAft>
          <a:spcPct val="0"/>
        </a:spcAft>
        <a:buChar char="–"/>
        <a:defRPr sz="1742">
          <a:solidFill>
            <a:schemeClr val="tx1"/>
          </a:solidFill>
          <a:latin typeface="+mn-lt"/>
        </a:defRPr>
      </a:lvl4pPr>
      <a:lvl5pPr marL="1815822" indent="-201560" algn="l" rtl="0" eaLnBrk="0" fontAlgn="base" hangingPunct="0">
        <a:spcBef>
          <a:spcPct val="20000"/>
        </a:spcBef>
        <a:spcAft>
          <a:spcPct val="0"/>
        </a:spcAft>
        <a:buChar char="»"/>
        <a:defRPr sz="1742">
          <a:solidFill>
            <a:schemeClr val="tx1"/>
          </a:solidFill>
          <a:latin typeface="+mn-lt"/>
        </a:defRPr>
      </a:lvl5pPr>
      <a:lvl6pPr marL="2219920" indent="-201811" algn="l" rtl="0" fontAlgn="base">
        <a:spcBef>
          <a:spcPct val="20000"/>
        </a:spcBef>
        <a:spcAft>
          <a:spcPct val="0"/>
        </a:spcAft>
        <a:buChar char="»"/>
        <a:defRPr sz="1742">
          <a:solidFill>
            <a:schemeClr val="tx1"/>
          </a:solidFill>
          <a:latin typeface="+mn-lt"/>
        </a:defRPr>
      </a:lvl6pPr>
      <a:lvl7pPr marL="2623543" indent="-201811" algn="l" rtl="0" fontAlgn="base">
        <a:spcBef>
          <a:spcPct val="20000"/>
        </a:spcBef>
        <a:spcAft>
          <a:spcPct val="0"/>
        </a:spcAft>
        <a:buChar char="»"/>
        <a:defRPr sz="1742">
          <a:solidFill>
            <a:schemeClr val="tx1"/>
          </a:solidFill>
          <a:latin typeface="+mn-lt"/>
        </a:defRPr>
      </a:lvl7pPr>
      <a:lvl8pPr marL="3027164" indent="-201811" algn="l" rtl="0" fontAlgn="base">
        <a:spcBef>
          <a:spcPct val="20000"/>
        </a:spcBef>
        <a:spcAft>
          <a:spcPct val="0"/>
        </a:spcAft>
        <a:buChar char="»"/>
        <a:defRPr sz="1742">
          <a:solidFill>
            <a:schemeClr val="tx1"/>
          </a:solidFill>
          <a:latin typeface="+mn-lt"/>
        </a:defRPr>
      </a:lvl8pPr>
      <a:lvl9pPr marL="3430786" indent="-201811" algn="l" rtl="0" fontAlgn="base">
        <a:spcBef>
          <a:spcPct val="20000"/>
        </a:spcBef>
        <a:spcAft>
          <a:spcPct val="0"/>
        </a:spcAft>
        <a:buChar char="»"/>
        <a:defRPr sz="1742">
          <a:solidFill>
            <a:schemeClr val="tx1"/>
          </a:solidFill>
          <a:latin typeface="+mn-lt"/>
        </a:defRPr>
      </a:lvl9pPr>
    </p:bodyStyle>
    <p:otherStyle>
      <a:defPPr>
        <a:defRPr lang="vi-VN"/>
      </a:defPPr>
      <a:lvl1pPr marL="0" algn="l" defTabSz="807244" rtl="0" eaLnBrk="1" latinLnBrk="0" hangingPunct="1">
        <a:defRPr sz="1573" kern="1200">
          <a:solidFill>
            <a:schemeClr val="tx1"/>
          </a:solidFill>
          <a:latin typeface="+mn-lt"/>
          <a:ea typeface="+mn-ea"/>
          <a:cs typeface="+mn-cs"/>
        </a:defRPr>
      </a:lvl1pPr>
      <a:lvl2pPr marL="403622" algn="l" defTabSz="807244" rtl="0" eaLnBrk="1" latinLnBrk="0" hangingPunct="1">
        <a:defRPr sz="1573" kern="1200">
          <a:solidFill>
            <a:schemeClr val="tx1"/>
          </a:solidFill>
          <a:latin typeface="+mn-lt"/>
          <a:ea typeface="+mn-ea"/>
          <a:cs typeface="+mn-cs"/>
        </a:defRPr>
      </a:lvl2pPr>
      <a:lvl3pPr marL="807244" algn="l" defTabSz="807244" rtl="0" eaLnBrk="1" latinLnBrk="0" hangingPunct="1">
        <a:defRPr sz="1573" kern="1200">
          <a:solidFill>
            <a:schemeClr val="tx1"/>
          </a:solidFill>
          <a:latin typeface="+mn-lt"/>
          <a:ea typeface="+mn-ea"/>
          <a:cs typeface="+mn-cs"/>
        </a:defRPr>
      </a:lvl3pPr>
      <a:lvl4pPr marL="1210866" algn="l" defTabSz="807244" rtl="0" eaLnBrk="1" latinLnBrk="0" hangingPunct="1">
        <a:defRPr sz="1573" kern="1200">
          <a:solidFill>
            <a:schemeClr val="tx1"/>
          </a:solidFill>
          <a:latin typeface="+mn-lt"/>
          <a:ea typeface="+mn-ea"/>
          <a:cs typeface="+mn-cs"/>
        </a:defRPr>
      </a:lvl4pPr>
      <a:lvl5pPr marL="1614487" algn="l" defTabSz="807244" rtl="0" eaLnBrk="1" latinLnBrk="0" hangingPunct="1">
        <a:defRPr sz="1573" kern="1200">
          <a:solidFill>
            <a:schemeClr val="tx1"/>
          </a:solidFill>
          <a:latin typeface="+mn-lt"/>
          <a:ea typeface="+mn-ea"/>
          <a:cs typeface="+mn-cs"/>
        </a:defRPr>
      </a:lvl5pPr>
      <a:lvl6pPr marL="2018109" algn="l" defTabSz="807244" rtl="0" eaLnBrk="1" latinLnBrk="0" hangingPunct="1">
        <a:defRPr sz="1573" kern="1200">
          <a:solidFill>
            <a:schemeClr val="tx1"/>
          </a:solidFill>
          <a:latin typeface="+mn-lt"/>
          <a:ea typeface="+mn-ea"/>
          <a:cs typeface="+mn-cs"/>
        </a:defRPr>
      </a:lvl6pPr>
      <a:lvl7pPr marL="2421731" algn="l" defTabSz="807244" rtl="0" eaLnBrk="1" latinLnBrk="0" hangingPunct="1">
        <a:defRPr sz="1573" kern="1200">
          <a:solidFill>
            <a:schemeClr val="tx1"/>
          </a:solidFill>
          <a:latin typeface="+mn-lt"/>
          <a:ea typeface="+mn-ea"/>
          <a:cs typeface="+mn-cs"/>
        </a:defRPr>
      </a:lvl7pPr>
      <a:lvl8pPr marL="2825353" algn="l" defTabSz="807244" rtl="0" eaLnBrk="1" latinLnBrk="0" hangingPunct="1">
        <a:defRPr sz="1573" kern="1200">
          <a:solidFill>
            <a:schemeClr val="tx1"/>
          </a:solidFill>
          <a:latin typeface="+mn-lt"/>
          <a:ea typeface="+mn-ea"/>
          <a:cs typeface="+mn-cs"/>
        </a:defRPr>
      </a:lvl8pPr>
      <a:lvl9pPr marL="3228975" algn="l" defTabSz="807244" rtl="0" eaLnBrk="1" latinLnBrk="0" hangingPunct="1">
        <a:defRPr sz="15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9.xml"/><Relationship Id="rId6" Type="http://schemas.openxmlformats.org/officeDocument/2006/relationships/image" Target="../media/image7.gif"/><Relationship Id="rId5" Type="http://schemas.openxmlformats.org/officeDocument/2006/relationships/image" Target="../media/image6.w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1796143" y="409939"/>
            <a:ext cx="5638800" cy="38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fontAlgn="base">
              <a:spcBef>
                <a:spcPct val="50000"/>
              </a:spcBef>
              <a:spcAft>
                <a:spcPct val="0"/>
              </a:spcAft>
            </a:pPr>
            <a:r>
              <a:rPr lang="en-US" altLang="en-US" sz="1966" b="1">
                <a:solidFill>
                  <a:srgbClr val="FF0066"/>
                </a:solidFill>
                <a:latin typeface="Times New Roman" pitchFamily="18" charset="0"/>
              </a:rPr>
              <a:t>TRƯỜNG TIỂU HỌC ……</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22" y="3061369"/>
            <a:ext cx="1143000" cy="14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563914" y="2443326"/>
            <a:ext cx="6139543" cy="8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eaLnBrk="1" fontAlgn="base" hangingPunct="1">
              <a:spcBef>
                <a:spcPts val="1011"/>
              </a:spcBef>
              <a:spcAft>
                <a:spcPct val="0"/>
              </a:spcAft>
              <a:defRPr/>
            </a:pP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defTabSz="513710" eaLnBrk="1" fontAlgn="base" hangingPunct="1">
              <a:spcBef>
                <a:spcPts val="1011"/>
              </a:spcBef>
              <a:spcAft>
                <a:spcPct val="0"/>
              </a:spcAft>
              <a:defRPr/>
            </a:pPr>
            <a:r>
              <a:rPr lang="en-US" sz="202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 BẦY VOI RỪNG TRƯỜNG SƠN (T1,2)</a:t>
            </a:r>
          </a:p>
        </p:txBody>
      </p:sp>
      <p:sp>
        <p:nvSpPr>
          <p:cNvPr id="2059" name="Text Box 17"/>
          <p:cNvSpPr txBox="1">
            <a:spLocks noChangeArrowheads="1"/>
          </p:cNvSpPr>
          <p:nvPr/>
        </p:nvSpPr>
        <p:spPr bwMode="auto">
          <a:xfrm>
            <a:off x="1393371" y="1159081"/>
            <a:ext cx="6444343" cy="111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eaLnBrk="1" fontAlgn="base" hangingPunct="1">
              <a:spcAft>
                <a:spcPct val="0"/>
              </a:spcAft>
              <a:defRPr/>
            </a:pPr>
            <a:r>
              <a:rPr lang="en-US" sz="3371"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513710" eaLnBrk="1" fontAlgn="base" hangingPunct="1">
              <a:spcAft>
                <a:spcPct val="0"/>
              </a:spcAft>
              <a:defRPr/>
            </a:pPr>
            <a:r>
              <a:rPr lang="en-US" sz="3371"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1436914" y="4048631"/>
            <a:ext cx="3356429" cy="49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513710" fontAlgn="base">
              <a:spcBef>
                <a:spcPct val="0"/>
              </a:spcBef>
              <a:spcAft>
                <a:spcPct val="0"/>
              </a:spcAft>
            </a:pPr>
            <a:r>
              <a:rPr lang="en-US" altLang="en-US" sz="1348" b="1" i="1">
                <a:solidFill>
                  <a:srgbClr val="FF0066"/>
                </a:solidFill>
                <a:latin typeface="Times New Roman" pitchFamily="18" charset="0"/>
              </a:rPr>
              <a:t>Giáo viên:</a:t>
            </a:r>
          </a:p>
          <a:p>
            <a:pPr defTabSz="513710" fontAlgn="base">
              <a:spcBef>
                <a:spcPct val="0"/>
              </a:spcBef>
              <a:spcAft>
                <a:spcPct val="0"/>
              </a:spcAft>
            </a:pPr>
            <a:r>
              <a:rPr lang="en-US" altLang="en-US" sz="1348"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164" y="3503185"/>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625077" y="189490"/>
            <a:ext cx="1169198" cy="149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371990" y="235339"/>
            <a:ext cx="117365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3038022" y="816616"/>
            <a:ext cx="3362778"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7376886" y="556200"/>
            <a:ext cx="828221" cy="108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432379" y="3353892"/>
            <a:ext cx="795564" cy="57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3715" y="2875048"/>
            <a:ext cx="2435202" cy="1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314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07504" y="195486"/>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79512" y="927422"/>
            <a:ext cx="8611764" cy="3170099"/>
          </a:xfrm>
          <a:prstGeom prst="rect">
            <a:avLst/>
          </a:prstGeom>
        </p:spPr>
        <p:txBody>
          <a:bodyPr wrap="square">
            <a:spAutoFit/>
          </a:bodyPr>
          <a:lstStyle/>
          <a:p>
            <a:pPr lvl="0" algn="just">
              <a:defRPr/>
            </a:pPr>
            <a:r>
              <a:rPr lang="en-US" sz="3200" dirty="0">
                <a:solidFill>
                  <a:srgbClr val="000000"/>
                </a:solidFill>
                <a:latin typeface="OpenSans"/>
              </a:rPr>
              <a:t>      </a:t>
            </a:r>
            <a:r>
              <a:rPr lang="en-US" sz="2800" b="1" kern="0" dirty="0">
                <a:solidFill>
                  <a:srgbClr val="000000"/>
                </a:solidFill>
                <a:latin typeface="Times New Roman" panose="02020603050405020304" pitchFamily="18" charset="0"/>
                <a:cs typeface="Times New Roman" panose="02020603050405020304" pitchFamily="18" charset="0"/>
              </a:rPr>
              <a:t>Dãy </a:t>
            </a:r>
            <a:r>
              <a:rPr lang="en-US" sz="2800" b="1" kern="0" dirty="0" err="1">
                <a:solidFill>
                  <a:srgbClr val="000000"/>
                </a:solidFill>
                <a:latin typeface="Times New Roman" panose="02020603050405020304" pitchFamily="18" charset="0"/>
                <a:cs typeface="Times New Roman" panose="02020603050405020304" pitchFamily="18" charset="0"/>
              </a:rPr>
              <a:t>Trừơng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Sơn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chạy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dọc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miền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Trung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nước</a:t>
            </a:r>
            <a:r>
              <a:rPr lang="en-US" sz="2800" b="1" kern="0" dirty="0">
                <a:solidFill>
                  <a:srgbClr val="000000"/>
                </a:solidFill>
                <a:latin typeface="Times New Roman" panose="02020603050405020304" pitchFamily="18" charset="0"/>
                <a:cs typeface="Times New Roman" panose="02020603050405020304" pitchFamily="18" charset="0"/>
              </a:rPr>
              <a:t> ta. </a:t>
            </a:r>
            <a:r>
              <a:rPr lang="en-US" sz="2800" b="1" kern="0" dirty="0" err="1">
                <a:solidFill>
                  <a:srgbClr val="000000"/>
                </a:solidFill>
                <a:latin typeface="Times New Roman" panose="02020603050405020304" pitchFamily="18" charset="0"/>
                <a:cs typeface="Times New Roman" panose="02020603050405020304" pitchFamily="18" charset="0"/>
              </a:rPr>
              <a:t>Đường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lên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Trường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Sơn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nhiều</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cánh</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hoang</a:t>
            </a:r>
            <a:r>
              <a:rPr lang="en-US" sz="2800" b="1" kern="0" dirty="0">
                <a:solidFill>
                  <a:srgbClr val="000000"/>
                </a:solidFill>
                <a:latin typeface="Times New Roman" panose="02020603050405020304" pitchFamily="18" charset="0"/>
                <a:cs typeface="Times New Roman" panose="02020603050405020304" pitchFamily="18" charset="0"/>
              </a:rPr>
              <a:t> vu. </a:t>
            </a:r>
            <a:r>
              <a:rPr lang="en-US" sz="2800" b="1" kern="0" dirty="0" err="1">
                <a:solidFill>
                  <a:srgbClr val="000000"/>
                </a:solidFill>
                <a:latin typeface="Times New Roman" panose="02020603050405020304" pitchFamily="18" charset="0"/>
                <a:cs typeface="Times New Roman" panose="02020603050405020304" pitchFamily="18" charset="0"/>
              </a:rPr>
              <a:t>Trong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cây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mọc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tầng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tầng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lớp</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lớp</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núi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đá</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chen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lẫn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đồi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cây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sương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phủ</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quanh</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năm</a:t>
            </a:r>
            <a:r>
              <a:rPr lang="en-US" sz="2800" b="1" kern="0" dirty="0">
                <a:solidFill>
                  <a:srgbClr val="000000"/>
                </a:solidFill>
                <a:latin typeface="Times New Roman" panose="02020603050405020304" pitchFamily="18" charset="0"/>
                <a:cs typeface="Times New Roman" panose="02020603050405020304" pitchFamily="18" charset="0"/>
              </a:rPr>
              <a:t>. Nơi </a:t>
            </a:r>
            <a:r>
              <a:rPr lang="en-US" sz="2800" b="1" kern="0" dirty="0" err="1">
                <a:solidFill>
                  <a:srgbClr val="000000"/>
                </a:solidFill>
                <a:latin typeface="Times New Roman" panose="02020603050405020304" pitchFamily="18" charset="0"/>
                <a:cs typeface="Times New Roman" panose="02020603050405020304" pitchFamily="18" charset="0"/>
              </a:rPr>
              <a:t>đó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có</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nguồn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suối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không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bao</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giờ</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giờ</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cạn</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bãi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chuối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rực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trời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hoa</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đỏ</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lau</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bát</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ngát</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ngày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đêm</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giũ</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lá</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rào</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rào</a:t>
            </a:r>
            <a:r>
              <a:rPr lang="en-US" sz="2800" b="1" kern="0" dirty="0">
                <a:solidFill>
                  <a:srgbClr val="000000"/>
                </a:solidFill>
                <a:latin typeface="Times New Roman" panose="02020603050405020304" pitchFamily="18" charset="0"/>
                <a:cs typeface="Times New Roman" panose="02020603050405020304" pitchFamily="18" charset="0"/>
              </a:rPr>
              <a:t>,…</a:t>
            </a:r>
            <a:r>
              <a:rPr lang="en-US" sz="2800" b="1" kern="0" dirty="0" err="1">
                <a:solidFill>
                  <a:srgbClr val="000000"/>
                </a:solidFill>
                <a:latin typeface="Times New Roman" panose="02020603050405020304" pitchFamily="18" charset="0"/>
                <a:cs typeface="Times New Roman" panose="02020603050405020304" pitchFamily="18" charset="0"/>
              </a:rPr>
              <a:t>Đó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là</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xứ</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sở</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của</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loài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voi</a:t>
            </a:r>
            <a:r>
              <a:rPr lang="en-US" sz="2800" b="1" kern="0" dirty="0">
                <a:solidFill>
                  <a:srgbClr val="000000"/>
                </a:solidFill>
                <a:latin typeface="Times New Roman" panose="02020603050405020304" pitchFamily="18" charset="0"/>
                <a:cs typeface="Times New Roman" panose="02020603050405020304" pitchFamily="18" charset="0"/>
              </a:rPr>
              <a:t>.</a:t>
            </a:r>
          </a:p>
        </p:txBody>
      </p:sp>
      <p:grpSp>
        <p:nvGrpSpPr>
          <p:cNvPr id="7" name="Group 6">
            <a:extLst>
              <a:ext uri="{FF2B5EF4-FFF2-40B4-BE49-F238E27FC236}">
                <a16:creationId xmlns:a16="http://schemas.microsoft.com/office/drawing/2014/main" id="{670DA32C-0382-4BEB-2359-824E91001094}"/>
              </a:ext>
            </a:extLst>
          </p:cNvPr>
          <p:cNvGrpSpPr/>
          <p:nvPr/>
        </p:nvGrpSpPr>
        <p:grpSpPr>
          <a:xfrm>
            <a:off x="395536" y="1131590"/>
            <a:ext cx="318677" cy="288031"/>
            <a:chOff x="8079657" y="1342173"/>
            <a:chExt cx="707923" cy="707923"/>
          </a:xfrm>
        </p:grpSpPr>
        <p:sp>
          <p:nvSpPr>
            <p:cNvPr id="8" name="Oval 7">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9" name="Oval 8">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grpSp>
    </p:spTree>
    <p:extLst>
      <p:ext uri="{BB962C8B-B14F-4D97-AF65-F5344CB8AC3E}">
        <p14:creationId xmlns:p14="http://schemas.microsoft.com/office/powerpoint/2010/main" val="20844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90433" y="55647"/>
            <a:ext cx="3096344" cy="731936"/>
          </a:xfrm>
          <a:custGeom>
            <a:avLst/>
            <a:gdLst>
              <a:gd name="connsiteX0" fmla="*/ 379612 w 3096344"/>
              <a:gd name="connsiteY0" fmla="*/ 91492 h 731936"/>
              <a:gd name="connsiteX1" fmla="*/ 3096344 w 3096344"/>
              <a:gd name="connsiteY1" fmla="*/ 91492 h 731936"/>
              <a:gd name="connsiteX2" fmla="*/ 2716732 w 3096344"/>
              <a:gd name="connsiteY2" fmla="*/ 640444 h 731936"/>
              <a:gd name="connsiteX3" fmla="*/ 0 w 3096344"/>
              <a:gd name="connsiteY3" fmla="*/ 640444 h 731936"/>
              <a:gd name="connsiteX4" fmla="*/ 379612 w 3096344"/>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344" h="731936" fill="none" extrusionOk="0">
                <a:moveTo>
                  <a:pt x="379612" y="91492"/>
                </a:moveTo>
                <a:cubicBezTo>
                  <a:pt x="1142724" y="-159266"/>
                  <a:pt x="2162151" y="380130"/>
                  <a:pt x="3096344" y="91492"/>
                </a:cubicBezTo>
                <a:cubicBezTo>
                  <a:pt x="2934475" y="299090"/>
                  <a:pt x="2742474" y="549438"/>
                  <a:pt x="2716732" y="640444"/>
                </a:cubicBezTo>
                <a:cubicBezTo>
                  <a:pt x="1828852" y="934819"/>
                  <a:pt x="807015" y="361115"/>
                  <a:pt x="0" y="640444"/>
                </a:cubicBezTo>
                <a:cubicBezTo>
                  <a:pt x="202493" y="446738"/>
                  <a:pt x="184892" y="336614"/>
                  <a:pt x="379612" y="91492"/>
                </a:cubicBezTo>
                <a:close/>
              </a:path>
              <a:path w="3096344" h="731936" stroke="0" extrusionOk="0">
                <a:moveTo>
                  <a:pt x="379612" y="91492"/>
                </a:moveTo>
                <a:cubicBezTo>
                  <a:pt x="1380316" y="-374893"/>
                  <a:pt x="2167848" y="231929"/>
                  <a:pt x="3096344" y="91492"/>
                </a:cubicBezTo>
                <a:cubicBezTo>
                  <a:pt x="2995433" y="248019"/>
                  <a:pt x="2749247" y="517649"/>
                  <a:pt x="2716732" y="640444"/>
                </a:cubicBezTo>
                <a:cubicBezTo>
                  <a:pt x="1831367" y="916069"/>
                  <a:pt x="890143" y="385758"/>
                  <a:pt x="0" y="640444"/>
                </a:cubicBezTo>
                <a:cubicBezTo>
                  <a:pt x="76376" y="437464"/>
                  <a:pt x="200779" y="371788"/>
                  <a:pt x="379612"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455AB03A-A976-8BE8-5689-BD575F414A8E}"/>
              </a:ext>
            </a:extLst>
          </p:cNvPr>
          <p:cNvSpPr txBox="1"/>
          <p:nvPr/>
        </p:nvSpPr>
        <p:spPr>
          <a:xfrm>
            <a:off x="-119884" y="3012454"/>
            <a:ext cx="2731508" cy="523220"/>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17"/>
          <p:cNvSpPr/>
          <p:nvPr/>
        </p:nvSpPr>
        <p:spPr>
          <a:xfrm>
            <a:off x="395536" y="3601962"/>
            <a:ext cx="2409634" cy="430887"/>
          </a:xfrm>
          <a:prstGeom prst="rect">
            <a:avLst/>
          </a:prstGeom>
          <a:solidFill>
            <a:sysClr val="window" lastClr="FFFFFF"/>
          </a:solidFill>
          <a:ln>
            <a:solidFill>
              <a:srgbClr val="C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Tầng</a:t>
            </a:r>
            <a:r>
              <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tầng</a:t>
            </a:r>
            <a:r>
              <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2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lớp</a:t>
            </a:r>
            <a:r>
              <a:rPr kumimoji="0" lang="en-US" sz="2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lớp</a:t>
            </a:r>
            <a:endPar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2805170" y="3601961"/>
            <a:ext cx="6037006" cy="430887"/>
          </a:xfrm>
          <a:prstGeom prst="rect">
            <a:avLst/>
          </a:prstGeom>
        </p:spPr>
        <p:txBody>
          <a:bodyPr wrap="square">
            <a:spAutoFit/>
          </a:bodyPr>
          <a:lstStyle/>
          <a:p>
            <a:r>
              <a:rPr lang="en-US" sz="2200" dirty="0">
                <a:solidFill>
                  <a:srgbClr val="000000"/>
                </a:solidFill>
                <a:latin typeface="Times New Roman" panose="02020603050405020304" pitchFamily="18" charset="0"/>
                <a:cs typeface="Times New Roman" panose="02020603050405020304" pitchFamily="18" charset="0"/>
              </a:rPr>
              <a:t>(</a:t>
            </a:r>
            <a:r>
              <a:rPr lang="en-US" sz="2200" dirty="0" err="1">
                <a:solidFill>
                  <a:srgbClr val="000000"/>
                </a:solidFill>
                <a:latin typeface="Times New Roman" panose="02020603050405020304" pitchFamily="18" charset="0"/>
                <a:cs typeface="Times New Roman" panose="02020603050405020304" pitchFamily="18" charset="0"/>
              </a:rPr>
              <a:t>cây</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mọc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rậm</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rạp</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cây</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cao</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cây</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thấp</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nối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tiếp</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nhau</a:t>
            </a:r>
            <a:r>
              <a:rPr lang="vi-VN" sz="2200" dirty="0">
                <a:solidFill>
                  <a:srgbClr val="000000"/>
                </a:solidFill>
                <a:latin typeface="Times New Roman" panose="02020603050405020304" pitchFamily="18" charset="0"/>
                <a:cs typeface="Times New Roman" panose="02020603050405020304" pitchFamily="18" charset="0"/>
              </a:rPr>
              <a:t>.</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190433" y="1079623"/>
            <a:ext cx="8774055" cy="1569660"/>
          </a:xfrm>
          <a:prstGeom prst="rect">
            <a:avLst/>
          </a:prstGeom>
        </p:spPr>
        <p:txBody>
          <a:bodyPr wrap="square">
            <a:spAutoFit/>
          </a:bodyPr>
          <a:lstStyle/>
          <a:p>
            <a:r>
              <a:rPr lang="en-US" sz="3200" kern="0" dirty="0">
                <a:solidFill>
                  <a:srgbClr val="000000"/>
                </a:solidFill>
                <a:latin typeface="Times New Roman" panose="02020603050405020304" pitchFamily="18" charset="0"/>
                <a:cs typeface="Times New Roman" panose="02020603050405020304" pitchFamily="18" charset="0"/>
              </a:rPr>
              <a:t>Nơi </a:t>
            </a:r>
            <a:r>
              <a:rPr lang="en-US" sz="3200" kern="0" dirty="0" err="1">
                <a:solidFill>
                  <a:srgbClr val="000000"/>
                </a:solidFill>
                <a:latin typeface="Times New Roman" panose="02020603050405020304" pitchFamily="18" charset="0"/>
                <a:cs typeface="Times New Roman" panose="02020603050405020304" pitchFamily="18" charset="0"/>
              </a:rPr>
              <a:t>đó</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có</a:t>
            </a:r>
            <a:r>
              <a:rPr lang="en-US" sz="3200" kern="0" dirty="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nguồn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suối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không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bao</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giờ</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giờ</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cạn</a:t>
            </a:r>
            <a:r>
              <a:rPr lang="en-US" sz="3200" kern="0" dirty="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bãi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chuối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rực</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trời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hoa</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đỏ</a:t>
            </a:r>
            <a:r>
              <a:rPr lang="en-US" sz="3200" kern="0" dirty="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rừng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lau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bát</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ngát</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ngày</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đêm</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giũ</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lá</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rào</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rào</a:t>
            </a:r>
            <a:r>
              <a:rPr lang="en-US" sz="3200" kern="0" dirty="0">
                <a:solidFill>
                  <a:srgbClr val="000000"/>
                </a:solidFill>
                <a:latin typeface="Times New Roman" panose="02020603050405020304" pitchFamily="18" charset="0"/>
                <a:cs typeface="Times New Roman" panose="02020603050405020304" pitchFamily="18" charset="0"/>
              </a:rPr>
              <a:t>,…</a:t>
            </a:r>
            <a:endParaRPr lang="en-US" sz="3200" dirty="0"/>
          </a:p>
        </p:txBody>
      </p:sp>
      <p:cxnSp>
        <p:nvCxnSpPr>
          <p:cNvPr id="5" name="Straight Connector 4"/>
          <p:cNvCxnSpPr/>
          <p:nvPr/>
        </p:nvCxnSpPr>
        <p:spPr>
          <a:xfrm flipH="1">
            <a:off x="8748464" y="1275606"/>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5580112" y="1707123"/>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1152158" y="2247746"/>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5673824" y="2227624"/>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5767536" y="2227624"/>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547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animBg="1"/>
      <p:bldP spid="19"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578" y="434020"/>
            <a:ext cx="8856984" cy="3046988"/>
          </a:xfrm>
          <a:prstGeom prst="rect">
            <a:avLst/>
          </a:prstGeom>
        </p:spPr>
        <p:txBody>
          <a:bodyPr wrap="square">
            <a:spAutoFit/>
          </a:bodyPr>
          <a:lstStyle/>
          <a:p>
            <a:pPr lvl="0" algn="just">
              <a:defRPr/>
            </a:pPr>
            <a:r>
              <a:rPr lang="en-US" sz="2200" b="1" kern="0" dirty="0">
                <a:solidFill>
                  <a:srgbClr val="000000"/>
                </a:solidFill>
                <a:latin typeface="Times New Roman" panose="02020603050405020304" pitchFamily="18" charset="0"/>
                <a:cs typeface="Times New Roman" panose="02020603050405020304" pitchFamily="18" charset="0"/>
              </a:rPr>
              <a:t>       </a:t>
            </a:r>
            <a:r>
              <a:rPr lang="en-US" sz="2400" b="1" kern="0" dirty="0">
                <a:solidFill>
                  <a:srgbClr val="000000"/>
                </a:solidFill>
                <a:latin typeface="Times New Roman" panose="02020603050405020304" pitchFamily="18" charset="0"/>
                <a:cs typeface="Times New Roman" panose="02020603050405020304" pitchFamily="18" charset="0"/>
              </a:rPr>
              <a:t>Voi </a:t>
            </a:r>
            <a:r>
              <a:rPr lang="en-US" sz="2400" b="1" kern="0" dirty="0" err="1">
                <a:solidFill>
                  <a:srgbClr val="000000"/>
                </a:solidFill>
                <a:latin typeface="Times New Roman" panose="02020603050405020304" pitchFamily="18" charset="0"/>
                <a:cs typeface="Times New Roman" panose="02020603050405020304" pitchFamily="18" charset="0"/>
              </a:rPr>
              <a:t>sống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thành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từng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bầy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rất</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đông</a:t>
            </a:r>
            <a:r>
              <a:rPr lang="en-US" sz="2400" b="1" kern="0" dirty="0">
                <a:solidFill>
                  <a:srgbClr val="000000"/>
                </a:solidFill>
                <a:latin typeface="Times New Roman" panose="02020603050405020304" pitchFamily="18" charset="0"/>
                <a:cs typeface="Times New Roman" panose="02020603050405020304" pitchFamily="18" charset="0"/>
              </a:rPr>
              <a:t>. Chúng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rất</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khỏe</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Để</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nuôi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sống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cơ</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thể</a:t>
            </a:r>
            <a:r>
              <a:rPr lang="en-US" sz="2400" b="1" kern="0" dirty="0">
                <a:solidFill>
                  <a:srgbClr val="000000"/>
                </a:solidFill>
                <a:latin typeface="Times New Roman" panose="02020603050405020304" pitchFamily="18" charset="0"/>
                <a:cs typeface="Times New Roman" panose="02020603050405020304" pitchFamily="18" charset="0"/>
              </a:rPr>
              <a:t> to </a:t>
            </a:r>
            <a:r>
              <a:rPr lang="en-US" sz="2400" b="1" kern="0" dirty="0" err="1">
                <a:solidFill>
                  <a:srgbClr val="000000"/>
                </a:solidFill>
                <a:latin typeface="Times New Roman" panose="02020603050405020304" pitchFamily="18" charset="0"/>
                <a:cs typeface="Times New Roman" panose="02020603050405020304" pitchFamily="18" charset="0"/>
              </a:rPr>
              <a:t>lớn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của</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mình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mỗi</a:t>
            </a:r>
            <a:r>
              <a:rPr lang="en-US" sz="2400" b="1" kern="0" dirty="0">
                <a:solidFill>
                  <a:srgbClr val="000000"/>
                </a:solidFill>
                <a:latin typeface="Times New Roman" panose="02020603050405020304" pitchFamily="18" charset="0"/>
                <a:cs typeface="Times New Roman" panose="02020603050405020304" pitchFamily="18" charset="0"/>
              </a:rPr>
              <a:t> con </a:t>
            </a:r>
            <a:r>
              <a:rPr lang="en-US" sz="2400" b="1" kern="0" dirty="0" err="1">
                <a:solidFill>
                  <a:srgbClr val="000000"/>
                </a:solidFill>
                <a:latin typeface="Times New Roman" panose="02020603050405020304" pitchFamily="18" charset="0"/>
                <a:cs typeface="Times New Roman" panose="02020603050405020304" pitchFamily="18" charset="0"/>
              </a:rPr>
              <a:t>voi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phải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khoảng</a:t>
            </a:r>
            <a:r>
              <a:rPr lang="en-US" sz="2400" b="1" kern="0" dirty="0">
                <a:solidFill>
                  <a:srgbClr val="000000"/>
                </a:solidFill>
                <a:latin typeface="Times New Roman" panose="02020603050405020304" pitchFamily="18" charset="0"/>
                <a:cs typeface="Times New Roman" panose="02020603050405020304" pitchFamily="18" charset="0"/>
              </a:rPr>
              <a:t> 150 </a:t>
            </a:r>
            <a:r>
              <a:rPr lang="en-US" sz="2400" b="1" kern="0" dirty="0" err="1">
                <a:solidFill>
                  <a:srgbClr val="000000"/>
                </a:solidFill>
                <a:latin typeface="Times New Roman" panose="02020603050405020304" pitchFamily="18" charset="0"/>
                <a:cs typeface="Times New Roman" panose="02020603050405020304" pitchFamily="18" charset="0"/>
              </a:rPr>
              <a:t>ki</a:t>
            </a:r>
            <a:r>
              <a:rPr lang="en-US" sz="2400" b="1" kern="0" dirty="0">
                <a:solidFill>
                  <a:srgbClr val="000000"/>
                </a:solidFill>
                <a:latin typeface="Times New Roman" panose="02020603050405020304" pitchFamily="18" charset="0"/>
                <a:cs typeface="Times New Roman" panose="02020603050405020304" pitchFamily="18" charset="0"/>
              </a:rPr>
              <a:t> – </a:t>
            </a:r>
            <a:r>
              <a:rPr lang="en-US" sz="2400" b="1" kern="0" dirty="0" err="1">
                <a:solidFill>
                  <a:srgbClr val="000000"/>
                </a:solidFill>
                <a:latin typeface="Times New Roman" panose="02020603050405020304" pitchFamily="18" charset="0"/>
                <a:cs typeface="Times New Roman" panose="02020603050405020304" pitchFamily="18" charset="0"/>
              </a:rPr>
              <a:t>lô</a:t>
            </a:r>
            <a:r>
              <a:rPr lang="en-US" sz="2400" b="1" kern="0" dirty="0">
                <a:solidFill>
                  <a:srgbClr val="000000"/>
                </a:solidFill>
                <a:latin typeface="Times New Roman" panose="02020603050405020304" pitchFamily="18" charset="0"/>
                <a:cs typeface="Times New Roman" panose="02020603050405020304" pitchFamily="18" charset="0"/>
              </a:rPr>
              <a:t> – gam </a:t>
            </a:r>
            <a:r>
              <a:rPr lang="en-US" sz="2400" b="1" kern="0" dirty="0" err="1">
                <a:solidFill>
                  <a:srgbClr val="000000"/>
                </a:solidFill>
                <a:latin typeface="Times New Roman" panose="02020603050405020304" pitchFamily="18" charset="0"/>
                <a:cs typeface="Times New Roman" panose="02020603050405020304" pitchFamily="18" charset="0"/>
              </a:rPr>
              <a:t>cây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cỏ</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mỗi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ngày</a:t>
            </a:r>
            <a:r>
              <a:rPr lang="en-US" sz="2400" b="1" kern="0" dirty="0">
                <a:solidFill>
                  <a:srgbClr val="000000"/>
                </a:solidFill>
                <a:latin typeface="Times New Roman" panose="02020603050405020304" pitchFamily="18" charset="0"/>
                <a:cs typeface="Times New Roman" panose="02020603050405020304" pitchFamily="18" charset="0"/>
              </a:rPr>
              <a:t>. Chúng </a:t>
            </a:r>
            <a:r>
              <a:rPr lang="en-US" sz="2400" b="1" kern="0" dirty="0" err="1">
                <a:solidFill>
                  <a:srgbClr val="000000"/>
                </a:solidFill>
                <a:latin typeface="Times New Roman" panose="02020603050405020304" pitchFamily="18" charset="0"/>
                <a:cs typeface="Times New Roman" panose="02020603050405020304" pitchFamily="18" charset="0"/>
              </a:rPr>
              <a:t>phải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liên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tục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để</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tìm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Từ</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núi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xuống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đồng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cỏ</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núi</a:t>
            </a:r>
            <a:r>
              <a:rPr lang="en-US" sz="2400" b="1" kern="0" dirty="0">
                <a:solidFill>
                  <a:srgbClr val="000000"/>
                </a:solidFill>
                <a:latin typeface="Times New Roman" panose="02020603050405020304" pitchFamily="18" charset="0"/>
                <a:cs typeface="Times New Roman" panose="02020603050405020304" pitchFamily="18" charset="0"/>
              </a:rPr>
              <a:t>. Buổi </a:t>
            </a:r>
            <a:r>
              <a:rPr lang="en-US" sz="2400" b="1" kern="0" dirty="0" err="1">
                <a:solidFill>
                  <a:srgbClr val="000000"/>
                </a:solidFill>
                <a:latin typeface="Times New Roman" panose="02020603050405020304" pitchFamily="18" charset="0"/>
                <a:cs typeface="Times New Roman" panose="02020603050405020304" pitchFamily="18" charset="0"/>
              </a:rPr>
              <a:t>trưa</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trú</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trong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cánh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rừng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rậm</a:t>
            </a:r>
            <a:r>
              <a:rPr lang="en-US" sz="2400" b="1" kern="0" dirty="0">
                <a:solidFill>
                  <a:srgbClr val="000000"/>
                </a:solidFill>
                <a:latin typeface="Times New Roman" panose="02020603050405020304" pitchFamily="18" charset="0"/>
                <a:cs typeface="Times New Roman" panose="02020603050405020304" pitchFamily="18" charset="0"/>
              </a:rPr>
              <a:t>. Chiều </a:t>
            </a:r>
            <a:r>
              <a:rPr lang="en-US" sz="2400" b="1" kern="0" dirty="0" err="1">
                <a:solidFill>
                  <a:srgbClr val="000000"/>
                </a:solidFill>
                <a:latin typeface="Times New Roman" panose="02020603050405020304" pitchFamily="18" charset="0"/>
                <a:cs typeface="Times New Roman" panose="02020603050405020304" pitchFamily="18" charset="0"/>
              </a:rPr>
              <a:t>xuống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tắm</a:t>
            </a:r>
            <a:r>
              <a:rPr lang="en-US" sz="2400" b="1" kern="0" dirty="0">
                <a:solidFill>
                  <a:srgbClr val="000000"/>
                </a:solidFill>
                <a:latin typeface="Times New Roman" panose="02020603050405020304" pitchFamily="18" charset="0"/>
                <a:cs typeface="Times New Roman" panose="02020603050405020304" pitchFamily="18" charset="0"/>
              </a:rPr>
              <a:t> ở những </a:t>
            </a:r>
            <a:r>
              <a:rPr lang="en-US" sz="2400" b="1" kern="0" dirty="0" err="1">
                <a:solidFill>
                  <a:srgbClr val="000000"/>
                </a:solidFill>
                <a:latin typeface="Times New Roman" panose="02020603050405020304" pitchFamily="18" charset="0"/>
                <a:cs typeface="Times New Roman" panose="02020603050405020304" pitchFamily="18" charset="0"/>
              </a:rPr>
              <a:t>quãng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sông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rồi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bãi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tìm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thức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Vào</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lúc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rạng</a:t>
            </a:r>
            <a:r>
              <a:rPr lang="en-US" sz="2400" b="1" kern="0" dirty="0">
                <a:solidFill>
                  <a:srgbClr val="000000"/>
                </a:solidFill>
                <a:latin typeface="Times New Roman" panose="02020603050405020304" pitchFamily="18" charset="0"/>
                <a:cs typeface="Times New Roman" panose="02020603050405020304" pitchFamily="18" charset="0"/>
              </a:rPr>
              <a:t> sang </a:t>
            </a:r>
            <a:r>
              <a:rPr lang="en-US" sz="2400" b="1" kern="0" dirty="0" err="1">
                <a:solidFill>
                  <a:srgbClr val="000000"/>
                </a:solidFill>
                <a:latin typeface="Times New Roman" panose="02020603050405020304" pitchFamily="18" charset="0"/>
                <a:cs typeface="Times New Roman" panose="02020603050405020304" pitchFamily="18" charset="0"/>
              </a:rPr>
              <a:t>và</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chiều</a:t>
            </a:r>
            <a:r>
              <a:rPr lang="en-US" sz="2400" b="1" kern="0" dirty="0">
                <a:solidFill>
                  <a:srgbClr val="000000"/>
                </a:solidFill>
                <a:latin typeface="Times New Roman" panose="02020603050405020304" pitchFamily="18" charset="0"/>
                <a:cs typeface="Times New Roman" panose="02020603050405020304" pitchFamily="18" charset="0"/>
              </a:rPr>
              <a:t> ta,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rền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vang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oai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nghiêm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và</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đầy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uy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lực</a:t>
            </a:r>
            <a:r>
              <a:rPr lang="en-US" sz="2400" b="1" kern="0" dirty="0">
                <a:solidFill>
                  <a:srgbClr val="000000"/>
                </a:solidFill>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id="{670DA32C-0382-4BEB-2359-824E91001094}"/>
              </a:ext>
            </a:extLst>
          </p:cNvPr>
          <p:cNvGrpSpPr/>
          <p:nvPr/>
        </p:nvGrpSpPr>
        <p:grpSpPr>
          <a:xfrm>
            <a:off x="287117" y="555526"/>
            <a:ext cx="318677" cy="288031"/>
            <a:chOff x="8079657" y="1342173"/>
            <a:chExt cx="707923" cy="707923"/>
          </a:xfrm>
        </p:grpSpPr>
        <p:sp>
          <p:nvSpPr>
            <p:cNvPr id="4" name="Oval 3">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5" name="Oval 4">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2</a:t>
              </a:r>
              <a:endParaRPr kumimoji="0" lang="en-US" sz="1600" b="1" i="0" u="none" strike="noStrike" kern="0" cap="none" spc="0" normalizeH="0" baseline="0" noProof="0" dirty="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
        <p:nvSpPr>
          <p:cNvPr id="6" name="Rectangle 5"/>
          <p:cNvSpPr/>
          <p:nvPr/>
        </p:nvSpPr>
        <p:spPr>
          <a:xfrm>
            <a:off x="287117" y="4138606"/>
            <a:ext cx="922047" cy="430887"/>
          </a:xfrm>
          <a:prstGeom prst="rect">
            <a:avLst/>
          </a:prstGeom>
          <a:solidFill>
            <a:sysClr val="window" lastClr="FFFFFF"/>
          </a:solidFill>
          <a:ln>
            <a:solidFill>
              <a:srgbClr val="C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Rống</a:t>
            </a:r>
            <a:r>
              <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55AB03A-A976-8BE8-5689-BD575F414A8E}"/>
              </a:ext>
            </a:extLst>
          </p:cNvPr>
          <p:cNvSpPr txBox="1"/>
          <p:nvPr/>
        </p:nvSpPr>
        <p:spPr>
          <a:xfrm>
            <a:off x="-180528" y="3531393"/>
            <a:ext cx="3096344" cy="523220"/>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55AB03A-A976-8BE8-5689-BD575F414A8E}"/>
              </a:ext>
            </a:extLst>
          </p:cNvPr>
          <p:cNvSpPr txBox="1"/>
          <p:nvPr/>
        </p:nvSpPr>
        <p:spPr>
          <a:xfrm>
            <a:off x="748140" y="4104998"/>
            <a:ext cx="7439403" cy="461665"/>
          </a:xfrm>
          <a:prstGeom prst="rect">
            <a:avLst/>
          </a:prstGeom>
          <a:noFill/>
          <a:ln>
            <a:noFill/>
          </a:ln>
        </p:spPr>
        <p:txBody>
          <a:bodyPr wrap="square">
            <a:spAutoFit/>
          </a:bodyPr>
          <a:lstStyle/>
          <a:p>
            <a:pPr lvl="1"/>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Kêu</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vang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kéo</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thú</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42277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additive="base">
                                        <p:cTn id="2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289" y="411510"/>
            <a:ext cx="8605464" cy="3046988"/>
          </a:xfrm>
          <a:prstGeom prst="rect">
            <a:avLst/>
          </a:prstGeom>
        </p:spPr>
        <p:txBody>
          <a:bodyPr wrap="square">
            <a:spAutoFit/>
          </a:bodyPr>
          <a:lstStyle/>
          <a:p>
            <a:pPr lvl="0" algn="just">
              <a:defRPr/>
            </a:pPr>
            <a:r>
              <a:rPr lang="en-US" sz="2400" b="1" kern="0" dirty="0">
                <a:solidFill>
                  <a:srgbClr val="000000"/>
                </a:solidFill>
                <a:latin typeface="Times New Roman" panose="02020603050405020304" pitchFamily="18" charset="0"/>
                <a:cs typeface="Times New Roman" panose="02020603050405020304" pitchFamily="18" charset="0"/>
              </a:rPr>
              <a:t>      </a:t>
            </a:r>
            <a:r>
              <a:rPr lang="en-US" sz="3200" b="1" kern="0" dirty="0">
                <a:solidFill>
                  <a:srgbClr val="000000"/>
                </a:solidFill>
                <a:latin typeface="Times New Roman" panose="02020603050405020304" pitchFamily="18" charset="0"/>
                <a:cs typeface="Times New Roman" panose="02020603050405020304" pitchFamily="18" charset="0"/>
              </a:rPr>
              <a:t>Voi </a:t>
            </a:r>
            <a:r>
              <a:rPr lang="en-US" sz="3200" b="1" kern="0" dirty="0" err="1">
                <a:solidFill>
                  <a:srgbClr val="000000"/>
                </a:solidFill>
                <a:latin typeface="Times New Roman" panose="02020603050405020304" pitchFamily="18" charset="0"/>
                <a:cs typeface="Times New Roman" panose="02020603050405020304" pitchFamily="18" charset="0"/>
              </a:rPr>
              <a:t>là</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loài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vật</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thông</a:t>
            </a:r>
            <a:r>
              <a:rPr lang="en-US" sz="3200" b="1" kern="0" dirty="0">
                <a:solidFill>
                  <a:srgbClr val="000000"/>
                </a:solidFill>
                <a:latin typeface="Times New Roman" panose="02020603050405020304" pitchFamily="18" charset="0"/>
                <a:cs typeface="Times New Roman" panose="02020603050405020304" pitchFamily="18" charset="0"/>
              </a:rPr>
              <a:t> minh, </a:t>
            </a:r>
            <a:r>
              <a:rPr lang="en-US" sz="3200" b="1" kern="0" dirty="0" err="1">
                <a:solidFill>
                  <a:srgbClr val="000000"/>
                </a:solidFill>
                <a:latin typeface="Times New Roman" panose="02020603050405020304" pitchFamily="18" charset="0"/>
                <a:cs typeface="Times New Roman" panose="02020603050405020304" pitchFamily="18" charset="0"/>
              </a:rPr>
              <a:t>có</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tình</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nghĩa</a:t>
            </a:r>
            <a:r>
              <a:rPr lang="en-US" sz="3200" b="1" kern="0" dirty="0">
                <a:solidFill>
                  <a:srgbClr val="000000"/>
                </a:solidFill>
                <a:latin typeface="Times New Roman" panose="02020603050405020304" pitchFamily="18" charset="0"/>
                <a:cs typeface="Times New Roman" panose="02020603050405020304" pitchFamily="18" charset="0"/>
              </a:rPr>
              <a:t>. Chúng </a:t>
            </a:r>
            <a:r>
              <a:rPr lang="en-US" sz="3200" b="1" kern="0" dirty="0" err="1">
                <a:solidFill>
                  <a:srgbClr val="000000"/>
                </a:solidFill>
                <a:latin typeface="Times New Roman" panose="02020603050405020304" pitchFamily="18" charset="0"/>
                <a:cs typeface="Times New Roman" panose="02020603050405020304" pitchFamily="18" charset="0"/>
              </a:rPr>
              <a:t>tận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tâm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và</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thương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mến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nhau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không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khac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gì</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người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Một</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đau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yếu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thì</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cả</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bầy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biếng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ăn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ngơ</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ngác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Một</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sa</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bẫy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thì</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cả</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bầy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tìm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cách</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cứu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giúp</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dù</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có</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phải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chịu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đói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khát</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hoặc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tạm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dừng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chuyến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đi</a:t>
            </a:r>
            <a:r>
              <a:rPr lang="en-US" sz="3200" b="1" kern="0" dirty="0">
                <a:solidFill>
                  <a:srgbClr val="000000"/>
                </a:solidFill>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id="{670DA32C-0382-4BEB-2359-824E91001094}"/>
              </a:ext>
            </a:extLst>
          </p:cNvPr>
          <p:cNvGrpSpPr/>
          <p:nvPr/>
        </p:nvGrpSpPr>
        <p:grpSpPr>
          <a:xfrm>
            <a:off x="220837" y="411510"/>
            <a:ext cx="318677" cy="288031"/>
            <a:chOff x="8079657" y="1342173"/>
            <a:chExt cx="707923" cy="707923"/>
          </a:xfrm>
        </p:grpSpPr>
        <p:sp>
          <p:nvSpPr>
            <p:cNvPr id="4" name="Oval 3">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5" name="Oval 4">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noProof="0" dirty="0">
                  <a:solidFill>
                    <a:prstClr val="white"/>
                  </a:solidFill>
                  <a:latin typeface="UTM Avo" panose="02040603050506020204" pitchFamily="18" charset="0"/>
                  <a:ea typeface="AvantGarde" panose="00000400000000000000" pitchFamily="2" charset="0"/>
                  <a:cs typeface="AvantGarde" panose="00000400000000000000" pitchFamily="2" charset="0"/>
                </a:rPr>
                <a:t>3</a:t>
              </a:r>
              <a:endParaRPr kumimoji="0" lang="en-US" sz="1600" b="1" i="0" u="none" strike="noStrike" kern="0" cap="none" spc="0" normalizeH="0" baseline="0" noProof="0" dirty="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Tree>
    <p:extLst>
      <p:ext uri="{BB962C8B-B14F-4D97-AF65-F5344CB8AC3E}">
        <p14:creationId xmlns:p14="http://schemas.microsoft.com/office/powerpoint/2010/main" val="334596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90433" y="55647"/>
            <a:ext cx="3096344" cy="731936"/>
          </a:xfrm>
          <a:custGeom>
            <a:avLst/>
            <a:gdLst>
              <a:gd name="connsiteX0" fmla="*/ 379612 w 3096344"/>
              <a:gd name="connsiteY0" fmla="*/ 91492 h 731936"/>
              <a:gd name="connsiteX1" fmla="*/ 3096344 w 3096344"/>
              <a:gd name="connsiteY1" fmla="*/ 91492 h 731936"/>
              <a:gd name="connsiteX2" fmla="*/ 2716732 w 3096344"/>
              <a:gd name="connsiteY2" fmla="*/ 640444 h 731936"/>
              <a:gd name="connsiteX3" fmla="*/ 0 w 3096344"/>
              <a:gd name="connsiteY3" fmla="*/ 640444 h 731936"/>
              <a:gd name="connsiteX4" fmla="*/ 379612 w 3096344"/>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344" h="731936" fill="none" extrusionOk="0">
                <a:moveTo>
                  <a:pt x="379612" y="91492"/>
                </a:moveTo>
                <a:cubicBezTo>
                  <a:pt x="1142724" y="-159266"/>
                  <a:pt x="2162151" y="380130"/>
                  <a:pt x="3096344" y="91492"/>
                </a:cubicBezTo>
                <a:cubicBezTo>
                  <a:pt x="2934475" y="299090"/>
                  <a:pt x="2742474" y="549438"/>
                  <a:pt x="2716732" y="640444"/>
                </a:cubicBezTo>
                <a:cubicBezTo>
                  <a:pt x="1828852" y="934819"/>
                  <a:pt x="807015" y="361115"/>
                  <a:pt x="0" y="640444"/>
                </a:cubicBezTo>
                <a:cubicBezTo>
                  <a:pt x="202493" y="446738"/>
                  <a:pt x="184892" y="336614"/>
                  <a:pt x="379612" y="91492"/>
                </a:cubicBezTo>
                <a:close/>
              </a:path>
              <a:path w="3096344" h="731936" stroke="0" extrusionOk="0">
                <a:moveTo>
                  <a:pt x="379612" y="91492"/>
                </a:moveTo>
                <a:cubicBezTo>
                  <a:pt x="1380316" y="-374893"/>
                  <a:pt x="2167848" y="231929"/>
                  <a:pt x="3096344" y="91492"/>
                </a:cubicBezTo>
                <a:cubicBezTo>
                  <a:pt x="2995433" y="248019"/>
                  <a:pt x="2749247" y="517649"/>
                  <a:pt x="2716732" y="640444"/>
                </a:cubicBezTo>
                <a:cubicBezTo>
                  <a:pt x="1831367" y="916069"/>
                  <a:pt x="890143" y="385758"/>
                  <a:pt x="0" y="640444"/>
                </a:cubicBezTo>
                <a:cubicBezTo>
                  <a:pt x="76376" y="437464"/>
                  <a:pt x="200779" y="371788"/>
                  <a:pt x="379612"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7" name="Rectangle 6"/>
          <p:cNvSpPr/>
          <p:nvPr/>
        </p:nvSpPr>
        <p:spPr>
          <a:xfrm>
            <a:off x="190433" y="1079623"/>
            <a:ext cx="8774055" cy="1077218"/>
          </a:xfrm>
          <a:prstGeom prst="rect">
            <a:avLst/>
          </a:prstGeom>
        </p:spPr>
        <p:txBody>
          <a:bodyPr wrap="square">
            <a:spAutoFit/>
          </a:bodyPr>
          <a:lstStyle/>
          <a:p>
            <a:pPr lvl="0"/>
            <a:r>
              <a:rPr lang="en-US" sz="3200" kern="0" dirty="0">
                <a:solidFill>
                  <a:srgbClr val="000000"/>
                </a:solidFill>
                <a:latin typeface="Times New Roman" panose="02020603050405020304" pitchFamily="18" charset="0"/>
                <a:cs typeface="Times New Roman" panose="02020603050405020304" pitchFamily="18" charset="0"/>
              </a:rPr>
              <a:t>Chúng </a:t>
            </a:r>
            <a:r>
              <a:rPr lang="en-US" sz="3200" kern="0" dirty="0" err="1">
                <a:solidFill>
                  <a:srgbClr val="000000"/>
                </a:solidFill>
                <a:latin typeface="Times New Roman" panose="02020603050405020304" pitchFamily="18" charset="0"/>
                <a:cs typeface="Times New Roman" panose="02020603050405020304" pitchFamily="18" charset="0"/>
              </a:rPr>
              <a:t>tận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tâm</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và</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thương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mến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nhau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không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khac</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gì</a:t>
            </a:r>
            <a:r>
              <a:rPr lang="en-US" sz="3200" kern="0" dirty="0">
                <a:solidFill>
                  <a:srgbClr val="000000"/>
                </a:solidFill>
                <a:latin typeface="Times New Roman" panose="02020603050405020304" pitchFamily="18" charset="0"/>
                <a:cs typeface="Times New Roman" panose="02020603050405020304" pitchFamily="18" charset="0"/>
              </a:rPr>
              <a:t> con </a:t>
            </a:r>
            <a:r>
              <a:rPr lang="en-US" sz="3200" kern="0" dirty="0" err="1">
                <a:solidFill>
                  <a:srgbClr val="000000"/>
                </a:solidFill>
                <a:latin typeface="Times New Roman" panose="02020603050405020304" pitchFamily="18" charset="0"/>
                <a:cs typeface="Times New Roman" panose="02020603050405020304" pitchFamily="18" charset="0"/>
              </a:rPr>
              <a:t>người</a:t>
            </a:r>
            <a:r>
              <a:rPr lang="en-US" sz="3200" kern="0" dirty="0">
                <a:solidFill>
                  <a:srgbClr val="000000"/>
                </a:solidFill>
                <a:latin typeface="Times New Roman" panose="02020603050405020304" pitchFamily="18" charset="0"/>
                <a:cs typeface="Times New Roman" panose="02020603050405020304" pitchFamily="18" charset="0"/>
              </a:rPr>
              <a:t>.</a:t>
            </a:r>
            <a:endParaRPr kumimoji="0" lang="en-US" sz="3200" i="0" u="none" strike="noStrike" kern="1200" cap="none" spc="0" normalizeH="0" baseline="0" noProof="0" dirty="0">
              <a:ln>
                <a:noFill/>
              </a:ln>
              <a:solidFill>
                <a:srgbClr val="000000"/>
              </a:solidFill>
              <a:effectLst/>
              <a:uLnTx/>
              <a:uFillTx/>
              <a:latin typeface="Arial"/>
            </a:endParaRPr>
          </a:p>
        </p:txBody>
      </p:sp>
      <p:cxnSp>
        <p:nvCxnSpPr>
          <p:cNvPr id="5" name="Straight Connector 4"/>
          <p:cNvCxnSpPr/>
          <p:nvPr/>
        </p:nvCxnSpPr>
        <p:spPr>
          <a:xfrm flipH="1">
            <a:off x="6156176" y="1203598"/>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5918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54">
            <a:extLst>
              <a:ext uri="{FF2B5EF4-FFF2-40B4-BE49-F238E27FC236}">
                <a16:creationId xmlns:a16="http://schemas.microsoft.com/office/drawing/2014/main"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5" name="Wave 54">
            <a:extLst>
              <a:ext uri="{FF2B5EF4-FFF2-40B4-BE49-F238E27FC236}">
                <a16:creationId xmlns:a16="http://schemas.microsoft.com/office/drawing/2014/main"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từ</a:t>
            </a: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khó</a:t>
            </a:r>
            <a:endPar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0" name="Rectangle 9"/>
          <p:cNvSpPr/>
          <p:nvPr/>
        </p:nvSpPr>
        <p:spPr>
          <a:xfrm>
            <a:off x="251520" y="1131590"/>
            <a:ext cx="8640960" cy="954107"/>
          </a:xfrm>
          <a:prstGeom prst="rect">
            <a:avLst/>
          </a:prstGeom>
          <a:solidFill>
            <a:sysClr val="window" lastClr="FFFFFF"/>
          </a:solidFill>
        </p:spPr>
        <p:txBody>
          <a:bodyPr wrap="square">
            <a:spAutoFit/>
          </a:bodyPr>
          <a:lstStyle/>
          <a:p>
            <a:pPr algn="just">
              <a:spcAft>
                <a:spcPts val="0"/>
              </a:spcAft>
            </a:pPr>
            <a:r>
              <a:rPr lang="en-US" sz="2800" b="1" i="1" dirty="0" err="1">
                <a:solidFill>
                  <a:srgbClr val="0070C0"/>
                </a:solidFill>
                <a:latin typeface="Times New Roman" panose="02020603050405020304" pitchFamily="18" charset="0"/>
                <a:ea typeface="Times New Roman" panose="02020603050405020304" pitchFamily="18" charset="0"/>
              </a:rPr>
              <a:t>Trường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Sơn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xứ</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sở</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ki</a:t>
            </a:r>
            <a:r>
              <a:rPr lang="en-US" sz="2800" b="1" i="1" dirty="0">
                <a:solidFill>
                  <a:srgbClr val="0070C0"/>
                </a:solidFill>
                <a:latin typeface="Times New Roman" panose="02020603050405020304" pitchFamily="18" charset="0"/>
                <a:ea typeface="Times New Roman" panose="02020603050405020304" pitchFamily="18" charset="0"/>
              </a:rPr>
              <a:t> – </a:t>
            </a:r>
            <a:r>
              <a:rPr lang="en-US" sz="2800" b="1" i="1" dirty="0" err="1">
                <a:solidFill>
                  <a:srgbClr val="0070C0"/>
                </a:solidFill>
                <a:latin typeface="Times New Roman" panose="02020603050405020304" pitchFamily="18" charset="0"/>
                <a:ea typeface="Times New Roman" panose="02020603050405020304" pitchFamily="18" charset="0"/>
              </a:rPr>
              <a:t>lô</a:t>
            </a:r>
            <a:r>
              <a:rPr lang="en-US" sz="2800" b="1" i="1" dirty="0">
                <a:solidFill>
                  <a:srgbClr val="0070C0"/>
                </a:solidFill>
                <a:latin typeface="Times New Roman" panose="02020603050405020304" pitchFamily="18" charset="0"/>
                <a:ea typeface="Times New Roman" panose="02020603050405020304" pitchFamily="18" charset="0"/>
              </a:rPr>
              <a:t> - gam, </a:t>
            </a:r>
            <a:r>
              <a:rPr lang="en-US" sz="2800" b="1" i="1" dirty="0" err="1">
                <a:solidFill>
                  <a:srgbClr val="0070C0"/>
                </a:solidFill>
                <a:latin typeface="Times New Roman" panose="02020603050405020304" pitchFamily="18" charset="0"/>
                <a:ea typeface="Times New Roman" panose="02020603050405020304" pitchFamily="18" charset="0"/>
              </a:rPr>
              <a:t>rống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rền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oai</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nghiêm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uy</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lực</a:t>
            </a:r>
            <a:r>
              <a:rPr lang="en-US" sz="2800" b="1" i="1" dirty="0">
                <a:solidFill>
                  <a:srgbClr val="0070C0"/>
                </a:solidFill>
                <a:latin typeface="Times New Roman" panose="02020603050405020304" pitchFamily="18" charset="0"/>
                <a:ea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62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0D7749-942C-2426-5D86-A1F65D78BE51}"/>
              </a:ext>
            </a:extLst>
          </p:cNvPr>
          <p:cNvSpPr txBox="1"/>
          <p:nvPr/>
        </p:nvSpPr>
        <p:spPr>
          <a:xfrm>
            <a:off x="1115616" y="987574"/>
            <a:ext cx="6587767" cy="2123658"/>
          </a:xfrm>
          <a:prstGeom prst="rect">
            <a:avLst/>
          </a:prstGeom>
          <a:noFill/>
        </p:spPr>
        <p:txBody>
          <a:bodyPr wrap="square" rtlCol="0">
            <a:spAutoFit/>
          </a:bodyPr>
          <a:lstStyle/>
          <a:p>
            <a:pPr algn="ctr"/>
            <a:r>
              <a:rPr lang="en-US" sz="6600" b="1" dirty="0">
                <a:solidFill>
                  <a:srgbClr val="00B050"/>
                </a:solidFill>
                <a:latin typeface="Times New Roman" panose="02020603050405020304" pitchFamily="18" charset="0"/>
                <a:cs typeface="Times New Roman" panose="02020603050405020304" pitchFamily="18" charset="0"/>
              </a:rPr>
              <a:t>LUYỆN ĐỌC NHÓM</a:t>
            </a:r>
          </a:p>
        </p:txBody>
      </p:sp>
    </p:spTree>
    <p:extLst>
      <p:ext uri="{BB962C8B-B14F-4D97-AF65-F5344CB8AC3E}">
        <p14:creationId xmlns:p14="http://schemas.microsoft.com/office/powerpoint/2010/main" val="197159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84208" y="461665"/>
            <a:ext cx="8496945" cy="2795623"/>
          </a:xfrm>
          <a:prstGeom prst="rect">
            <a:avLst/>
          </a:prstGeom>
        </p:spPr>
      </p:pic>
      <p:sp>
        <p:nvSpPr>
          <p:cNvPr id="3" name="TextBox 2">
            <a:extLst>
              <a:ext uri="{FF2B5EF4-FFF2-40B4-BE49-F238E27FC236}">
                <a16:creationId xmlns:a16="http://schemas.microsoft.com/office/drawing/2014/main" id="{2C16FBC0-0DFA-405E-27F6-AEA0C1274735}"/>
              </a:ext>
            </a:extLst>
          </p:cNvPr>
          <p:cNvSpPr txBox="1"/>
          <p:nvPr/>
        </p:nvSpPr>
        <p:spPr>
          <a:xfrm>
            <a:off x="2771800" y="0"/>
            <a:ext cx="4428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Bầy </a:t>
            </a:r>
            <a:r>
              <a:rPr kumimoji="0" lang="en-US" sz="2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voi</a:t>
            </a:r>
            <a:r>
              <a:rPr kumimoji="0" lang="en-US" sz="2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rừng</a:t>
            </a:r>
            <a:r>
              <a:rPr kumimoji="0" lang="en-US" sz="2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Trường</a:t>
            </a:r>
            <a:r>
              <a:rPr kumimoji="0" lang="en-US" sz="2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Sơn</a:t>
            </a:r>
            <a:endParaRPr kumimoji="0" lang="en-US" sz="2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84207" y="3250936"/>
            <a:ext cx="8496945" cy="1776385"/>
          </a:xfrm>
          <a:prstGeom prst="rect">
            <a:avLst/>
          </a:prstGeom>
        </p:spPr>
      </p:pic>
    </p:spTree>
    <p:extLst>
      <p:ext uri="{BB962C8B-B14F-4D97-AF65-F5344CB8AC3E}">
        <p14:creationId xmlns:p14="http://schemas.microsoft.com/office/powerpoint/2010/main" val="3596159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D5F12D-3BE5-D825-BC84-9EA291339AD8}"/>
              </a:ext>
            </a:extLst>
          </p:cNvPr>
          <p:cNvSpPr txBox="1"/>
          <p:nvPr/>
        </p:nvSpPr>
        <p:spPr>
          <a:xfrm>
            <a:off x="2987824" y="1563638"/>
            <a:ext cx="2357000" cy="923330"/>
          </a:xfrm>
          <a:prstGeom prst="rect">
            <a:avLst/>
          </a:prstGeom>
          <a:noFill/>
        </p:spPr>
        <p:txBody>
          <a:bodyPr wrap="square" rtlCol="0">
            <a:spAutoFit/>
          </a:bodyPr>
          <a:lstStyle/>
          <a:p>
            <a:r>
              <a:rPr lang="en-US" sz="5400" dirty="0">
                <a:ln w="38100">
                  <a:solidFill>
                    <a:srgbClr val="00B0F0"/>
                  </a:solidFill>
                </a:ln>
                <a:solidFill>
                  <a:prstClr val="white"/>
                </a:solidFill>
                <a:latin typeface="Times New Roman" panose="02020603050405020304" pitchFamily="18" charset="0"/>
                <a:ea typeface="Arial-Rounded" panose="020B0500000000000000" charset="0"/>
                <a:cs typeface="Times New Roman" panose="02020603050405020304" pitchFamily="18" charset="0"/>
              </a:rPr>
              <a:t>TIẾT 2</a:t>
            </a:r>
          </a:p>
        </p:txBody>
      </p:sp>
    </p:spTree>
    <p:extLst>
      <p:ext uri="{BB962C8B-B14F-4D97-AF65-F5344CB8AC3E}">
        <p14:creationId xmlns:p14="http://schemas.microsoft.com/office/powerpoint/2010/main" val="3474186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2E4F-78B6-0106-2441-C26AC6EBFC1B}"/>
              </a:ext>
            </a:extLst>
          </p:cNvPr>
          <p:cNvSpPr txBox="1"/>
          <p:nvPr/>
        </p:nvSpPr>
        <p:spPr>
          <a:xfrm>
            <a:off x="828147" y="-25093"/>
            <a:ext cx="7227493" cy="707886"/>
          </a:xfrm>
          <a:prstGeom prst="rect">
            <a:avLst/>
          </a:prstGeom>
          <a:noFill/>
        </p:spPr>
        <p:txBody>
          <a:bodyPr wrap="square" rtlCol="0">
            <a:spAutoFit/>
          </a:bodyPr>
          <a:lstStyle/>
          <a:p>
            <a:pPr algn="ctr"/>
            <a:r>
              <a:rPr lang="en-US" sz="4000" b="1" dirty="0" err="1">
                <a:solidFill>
                  <a:srgbClr val="00B050"/>
                </a:solidFill>
                <a:latin typeface="Times New Roman" panose="02020603050405020304" pitchFamily="18" charset="0"/>
                <a:cs typeface="Times New Roman" panose="02020603050405020304" pitchFamily="18" charset="0"/>
              </a:rPr>
              <a:t>Trả</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lời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câu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hỏi</a:t>
            </a:r>
            <a:endParaRPr lang="en-US" sz="4000" b="1" dirty="0">
              <a:solidFill>
                <a:srgbClr val="00B05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0D0F18E5-03C3-6C0F-030F-FAF241425691}"/>
              </a:ext>
            </a:extLst>
          </p:cNvPr>
          <p:cNvGrpSpPr/>
          <p:nvPr/>
        </p:nvGrpSpPr>
        <p:grpSpPr>
          <a:xfrm>
            <a:off x="131783" y="680256"/>
            <a:ext cx="8664054" cy="830997"/>
            <a:chOff x="1889990" y="335364"/>
            <a:chExt cx="10183120" cy="830997"/>
          </a:xfrm>
        </p:grpSpPr>
        <p:sp>
          <p:nvSpPr>
            <p:cNvPr id="4" name="TextBox 3">
              <a:extLst>
                <a:ext uri="{FF2B5EF4-FFF2-40B4-BE49-F238E27FC236}">
                  <a16:creationId xmlns:a16="http://schemas.microsoft.com/office/drawing/2014/main" id="{209A76B6-AA05-66A8-672A-3AFD14ED0D27}"/>
                </a:ext>
              </a:extLst>
            </p:cNvPr>
            <p:cNvSpPr txBox="1"/>
            <p:nvPr/>
          </p:nvSpPr>
          <p:spPr>
            <a:xfrm>
              <a:off x="1944278" y="335364"/>
              <a:ext cx="10128832" cy="830997"/>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Tìm</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câu</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văn</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miêu</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tả</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Sơn</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nơi</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ở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5" name="Group 4">
              <a:extLst>
                <a:ext uri="{FF2B5EF4-FFF2-40B4-BE49-F238E27FC236}">
                  <a16:creationId xmlns:a16="http://schemas.microsoft.com/office/drawing/2014/main" id="{22DC0C44-5C2B-C585-EADE-AC7C2244D2B1}"/>
                </a:ext>
              </a:extLst>
            </p:cNvPr>
            <p:cNvGrpSpPr/>
            <p:nvPr/>
          </p:nvGrpSpPr>
          <p:grpSpPr>
            <a:xfrm>
              <a:off x="1889990" y="365878"/>
              <a:ext cx="721470" cy="448955"/>
              <a:chOff x="4292118" y="760885"/>
              <a:chExt cx="487352" cy="303269"/>
            </a:xfrm>
          </p:grpSpPr>
          <p:sp>
            <p:nvSpPr>
              <p:cNvPr id="6" name="Oval 5">
                <a:extLst>
                  <a:ext uri="{FF2B5EF4-FFF2-40B4-BE49-F238E27FC236}">
                    <a16:creationId xmlns:a16="http://schemas.microsoft.com/office/drawing/2014/main" id="{F1D70973-92BB-710B-39C2-4B52960DCD0B}"/>
                  </a:ext>
                </a:extLst>
              </p:cNvPr>
              <p:cNvSpPr/>
              <p:nvPr/>
            </p:nvSpPr>
            <p:spPr>
              <a:xfrm>
                <a:off x="4292118" y="760885"/>
                <a:ext cx="487352" cy="293566"/>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4DFF00E3-5DB1-E897-E16C-7097BE401BC6}"/>
                  </a:ext>
                </a:extLst>
              </p:cNvPr>
              <p:cNvSpPr/>
              <p:nvPr/>
            </p:nvSpPr>
            <p:spPr>
              <a:xfrm>
                <a:off x="4302018" y="770589"/>
                <a:ext cx="450681" cy="293565"/>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1</a:t>
                </a:r>
              </a:p>
            </p:txBody>
          </p:sp>
        </p:grpSp>
      </p:grpSp>
      <p:sp>
        <p:nvSpPr>
          <p:cNvPr id="8" name="Rectangle 7"/>
          <p:cNvSpPr/>
          <p:nvPr/>
        </p:nvSpPr>
        <p:spPr>
          <a:xfrm>
            <a:off x="268760" y="1621523"/>
            <a:ext cx="8623720" cy="1938992"/>
          </a:xfrm>
          <a:prstGeom prst="rect">
            <a:avLst/>
          </a:prstGeom>
        </p:spPr>
        <p:txBody>
          <a:bodyPr wrap="square">
            <a:spAutoFit/>
          </a:bodyPr>
          <a:lstStyle/>
          <a:p>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Đường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lên</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Sơn</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nhiều</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cánh</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hoang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vu.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mọc</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núi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đá</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chen</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lẫn</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đồi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sương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phủ</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qunah</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năm</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Nơi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đó</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nguồn</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suối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không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bao</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giờ</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cạn</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bãi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chuối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rực</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trời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hoa</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đỏ</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lau</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bát</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ngát</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ngày</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đêm</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giũ</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lá</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81143A78-B7E8-40C3-B545-E1355013982D}"/>
              </a:ext>
            </a:extLst>
          </p:cNvPr>
          <p:cNvGrpSpPr/>
          <p:nvPr/>
        </p:nvGrpSpPr>
        <p:grpSpPr>
          <a:xfrm>
            <a:off x="131783" y="35140"/>
            <a:ext cx="708950" cy="675630"/>
            <a:chOff x="451413" y="196770"/>
            <a:chExt cx="1143080" cy="1143080"/>
          </a:xfrm>
        </p:grpSpPr>
        <p:sp>
          <p:nvSpPr>
            <p:cNvPr id="17" name="Oval 16">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ysClr val="window" lastClr="FFFFFF"/>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t"/>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D31B853-2819-4971-973F-CD8E1C159947}"/>
                </a:ext>
              </a:extLst>
            </p:cNvPr>
            <p:cNvSpPr txBox="1"/>
            <p:nvPr/>
          </p:nvSpPr>
          <p:spPr>
            <a:xfrm rot="195696">
              <a:off x="687287" y="273320"/>
              <a:ext cx="648183" cy="573289"/>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86460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B0E660-BA51-6D51-3CFA-4B96AB362084}"/>
              </a:ext>
            </a:extLst>
          </p:cNvPr>
          <p:cNvSpPr txBox="1"/>
          <p:nvPr/>
        </p:nvSpPr>
        <p:spPr>
          <a:xfrm>
            <a:off x="1115616" y="1347614"/>
            <a:ext cx="6961909" cy="1200329"/>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KHỞI ĐỘNG</a:t>
            </a:r>
          </a:p>
        </p:txBody>
      </p:sp>
    </p:spTree>
    <p:extLst>
      <p:ext uri="{BB962C8B-B14F-4D97-AF65-F5344CB8AC3E}">
        <p14:creationId xmlns:p14="http://schemas.microsoft.com/office/powerpoint/2010/main" val="13211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B9C4DB-27F8-4114-CC40-DBB29198BC27}"/>
              </a:ext>
            </a:extLst>
          </p:cNvPr>
          <p:cNvGrpSpPr/>
          <p:nvPr/>
        </p:nvGrpSpPr>
        <p:grpSpPr>
          <a:xfrm>
            <a:off x="323528" y="339502"/>
            <a:ext cx="8480186" cy="1000972"/>
            <a:chOff x="1949128" y="335360"/>
            <a:chExt cx="8446134" cy="1000972"/>
          </a:xfrm>
        </p:grpSpPr>
        <p:sp>
          <p:nvSpPr>
            <p:cNvPr id="3" name="TextBox 2">
              <a:extLst>
                <a:ext uri="{FF2B5EF4-FFF2-40B4-BE49-F238E27FC236}">
                  <a16:creationId xmlns:a16="http://schemas.microsoft.com/office/drawing/2014/main" id="{017505D2-8FE4-2BEB-C8C9-42781B00838A}"/>
                </a:ext>
              </a:extLst>
            </p:cNvPr>
            <p:cNvSpPr txBox="1"/>
            <p:nvPr/>
          </p:nvSpPr>
          <p:spPr>
            <a:xfrm>
              <a:off x="2460872" y="382225"/>
              <a:ext cx="7934390" cy="954107"/>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Dựa</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vào</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tranh</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và</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nội</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dung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bài</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kể</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lại</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hoạt</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động</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thường</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ngày</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4" name="Group 3">
              <a:extLst>
                <a:ext uri="{FF2B5EF4-FFF2-40B4-BE49-F238E27FC236}">
                  <a16:creationId xmlns:a16="http://schemas.microsoft.com/office/drawing/2014/main" id="{54044621-2CBD-F36A-41E9-47FAE46F3CC3}"/>
                </a:ext>
              </a:extLst>
            </p:cNvPr>
            <p:cNvGrpSpPr/>
            <p:nvPr/>
          </p:nvGrpSpPr>
          <p:grpSpPr>
            <a:xfrm>
              <a:off x="1949128" y="335360"/>
              <a:ext cx="685531" cy="477054"/>
              <a:chOff x="4332064" y="740271"/>
              <a:chExt cx="463075" cy="322250"/>
            </a:xfrm>
          </p:grpSpPr>
          <p:sp>
            <p:nvSpPr>
              <p:cNvPr id="5" name="Oval 4">
                <a:extLst>
                  <a:ext uri="{FF2B5EF4-FFF2-40B4-BE49-F238E27FC236}">
                    <a16:creationId xmlns:a16="http://schemas.microsoft.com/office/drawing/2014/main" id="{35291EEA-DAD7-CE72-4CC2-DD479BAEE74C}"/>
                  </a:ext>
                </a:extLst>
              </p:cNvPr>
              <p:cNvSpPr/>
              <p:nvPr/>
            </p:nvSpPr>
            <p:spPr>
              <a:xfrm>
                <a:off x="4338016" y="740272"/>
                <a:ext cx="457123" cy="322249"/>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2BFEB973-FB79-E02C-DE1D-A93C02E92950}"/>
                  </a:ext>
                </a:extLst>
              </p:cNvPr>
              <p:cNvSpPr/>
              <p:nvPr/>
            </p:nvSpPr>
            <p:spPr>
              <a:xfrm>
                <a:off x="4332064" y="740271"/>
                <a:ext cx="457122" cy="322250"/>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grpSp>
      </p:gr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179512" y="1491630"/>
            <a:ext cx="8712968" cy="3384376"/>
          </a:xfrm>
          <a:prstGeom prst="rect">
            <a:avLst/>
          </a:prstGeom>
        </p:spPr>
      </p:pic>
      <p:sp>
        <p:nvSpPr>
          <p:cNvPr id="9" name="Rectangle 8"/>
          <p:cNvSpPr/>
          <p:nvPr/>
        </p:nvSpPr>
        <p:spPr>
          <a:xfrm>
            <a:off x="300326" y="1452056"/>
            <a:ext cx="8471339" cy="3463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núi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chúng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xuống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cỏ</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rồi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cỏ</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chúng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núi</a:t>
            </a:r>
            <a:r>
              <a:rPr lang="en-US" sz="2400" b="1" dirty="0">
                <a:solidFill>
                  <a:srgbClr val="FF0000"/>
                </a:solidFill>
                <a:latin typeface="Times New Roman" panose="02020603050405020304" pitchFamily="18" charset="0"/>
                <a:cs typeface="Times New Roman" panose="02020603050405020304" pitchFamily="18" charset="0"/>
              </a:rPr>
              <a:t>. Buổi </a:t>
            </a:r>
            <a:r>
              <a:rPr lang="en-US" sz="2400" b="1" dirty="0" err="1">
                <a:solidFill>
                  <a:srgbClr val="FF0000"/>
                </a:solidFill>
                <a:latin typeface="Times New Roman" panose="02020603050405020304" pitchFamily="18" charset="0"/>
                <a:cs typeface="Times New Roman" panose="02020603050405020304" pitchFamily="18" charset="0"/>
              </a:rPr>
              <a:t>trưa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chúng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trú</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rừng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rậm</a:t>
            </a:r>
            <a:r>
              <a:rPr lang="en-US" sz="2400" b="1" dirty="0">
                <a:solidFill>
                  <a:srgbClr val="FF0000"/>
                </a:solidFill>
                <a:latin typeface="Times New Roman" panose="02020603050405020304" pitchFamily="18" charset="0"/>
                <a:cs typeface="Times New Roman" panose="02020603050405020304" pitchFamily="18" charset="0"/>
              </a:rPr>
              <a:t>. Chiều </a:t>
            </a:r>
            <a:r>
              <a:rPr lang="en-US" sz="2400" b="1" dirty="0" err="1">
                <a:solidFill>
                  <a:srgbClr val="FF0000"/>
                </a:solidFill>
                <a:latin typeface="Times New Roman" panose="02020603050405020304" pitchFamily="18" charset="0"/>
                <a:cs typeface="Times New Roman" panose="02020603050405020304" pitchFamily="18" charset="0"/>
              </a:rPr>
              <a:t>xuống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chúng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tắm</a:t>
            </a:r>
            <a:r>
              <a:rPr lang="en-US" sz="2400" b="1" dirty="0">
                <a:solidFill>
                  <a:srgbClr val="FF0000"/>
                </a:solidFill>
                <a:latin typeface="Times New Roman" panose="02020603050405020304" pitchFamily="18" charset="0"/>
                <a:cs typeface="Times New Roman" panose="02020603050405020304" pitchFamily="18" charset="0"/>
              </a:rPr>
              <a:t> ở những </a:t>
            </a:r>
            <a:r>
              <a:rPr lang="en-US" sz="2400" b="1" dirty="0" err="1">
                <a:solidFill>
                  <a:srgbClr val="FF0000"/>
                </a:solidFill>
                <a:latin typeface="Times New Roman" panose="02020603050405020304" pitchFamily="18" charset="0"/>
                <a:cs typeface="Times New Roman" panose="02020603050405020304" pitchFamily="18" charset="0"/>
              </a:rPr>
              <a:t>quãng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rồi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tìm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ăn</a:t>
            </a:r>
            <a:r>
              <a:rPr lang="en-US" sz="24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9968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FB2D4C-C872-097E-A9C3-45F1DA062FDA}"/>
              </a:ext>
            </a:extLst>
          </p:cNvPr>
          <p:cNvGrpSpPr/>
          <p:nvPr/>
        </p:nvGrpSpPr>
        <p:grpSpPr>
          <a:xfrm>
            <a:off x="1" y="267495"/>
            <a:ext cx="9115112" cy="1431868"/>
            <a:chOff x="1763746" y="246858"/>
            <a:chExt cx="9710105" cy="461665"/>
          </a:xfrm>
        </p:grpSpPr>
        <p:sp>
          <p:nvSpPr>
            <p:cNvPr id="3" name="TextBox 2">
              <a:extLst>
                <a:ext uri="{FF2B5EF4-FFF2-40B4-BE49-F238E27FC236}">
                  <a16:creationId xmlns:a16="http://schemas.microsoft.com/office/drawing/2014/main" id="{492C9088-E98E-CFD4-F76D-4AF214FB81FA}"/>
                </a:ext>
              </a:extLst>
            </p:cNvPr>
            <p:cNvSpPr txBox="1"/>
            <p:nvPr/>
          </p:nvSpPr>
          <p:spPr>
            <a:xfrm>
              <a:off x="1763746" y="246858"/>
              <a:ext cx="9710105" cy="461665"/>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Sắp</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xếp</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ý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đã</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cho</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theo</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trình</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tự</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đoạn</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bài</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D756BB8C-6BBE-7F81-3E7F-932167AD9354}"/>
                </a:ext>
              </a:extLst>
            </p:cNvPr>
            <p:cNvGrpSpPr/>
            <p:nvPr/>
          </p:nvGrpSpPr>
          <p:grpSpPr>
            <a:xfrm>
              <a:off x="1885076" y="292975"/>
              <a:ext cx="542232" cy="120828"/>
              <a:chOff x="4288799" y="711637"/>
              <a:chExt cx="366277" cy="81619"/>
            </a:xfrm>
          </p:grpSpPr>
          <p:sp>
            <p:nvSpPr>
              <p:cNvPr id="5" name="Oval 4">
                <a:extLst>
                  <a:ext uri="{FF2B5EF4-FFF2-40B4-BE49-F238E27FC236}">
                    <a16:creationId xmlns:a16="http://schemas.microsoft.com/office/drawing/2014/main" id="{B0047E1B-689E-16EA-F5D0-E2535313A281}"/>
                  </a:ext>
                </a:extLst>
              </p:cNvPr>
              <p:cNvSpPr/>
              <p:nvPr/>
            </p:nvSpPr>
            <p:spPr>
              <a:xfrm>
                <a:off x="4288799" y="711637"/>
                <a:ext cx="366277" cy="81619"/>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A696B877-6F7F-C4FE-DC3F-8F10289C1D8E}"/>
                  </a:ext>
                </a:extLst>
              </p:cNvPr>
              <p:cNvSpPr/>
              <p:nvPr/>
            </p:nvSpPr>
            <p:spPr>
              <a:xfrm>
                <a:off x="4288799" y="711637"/>
                <a:ext cx="366276" cy="81619"/>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3</a:t>
                </a:r>
              </a:p>
            </p:txBody>
          </p:sp>
        </p:grpSp>
      </p:grpSp>
      <p:sp>
        <p:nvSpPr>
          <p:cNvPr id="7" name="TextBox 6"/>
          <p:cNvSpPr txBox="1"/>
          <p:nvPr/>
        </p:nvSpPr>
        <p:spPr>
          <a:xfrm>
            <a:off x="197669" y="2931790"/>
            <a:ext cx="8793708" cy="1200329"/>
          </a:xfrm>
          <a:prstGeom prst="rect">
            <a:avLst/>
          </a:prstGeom>
          <a:noFill/>
        </p:spPr>
        <p:txBody>
          <a:bodyPr wrap="square" rtlCol="0">
            <a:spAutoFit/>
          </a:bodyPr>
          <a:lstStyle/>
          <a:p>
            <a:r>
              <a:rPr lang="nl-NL" sz="2400" b="1" dirty="0">
                <a:solidFill>
                  <a:srgbClr val="FF0000"/>
                </a:solidFill>
                <a:latin typeface="Times New Roman" panose="02020603050405020304" pitchFamily="18" charset="0"/>
                <a:cs typeface="Times New Roman" panose="02020603050405020304" pitchFamily="18" charset="0"/>
              </a:rPr>
              <a:t>Đoạn 1: Giới thiệu nơi ở của loài voi.</a:t>
            </a:r>
          </a:p>
          <a:p>
            <a:r>
              <a:rPr lang="nl-NL" sz="2400" b="1" dirty="0">
                <a:solidFill>
                  <a:srgbClr val="FF0000"/>
                </a:solidFill>
                <a:latin typeface="Times New Roman" panose="02020603050405020304" pitchFamily="18" charset="0"/>
                <a:cs typeface="Times New Roman" panose="02020603050405020304" pitchFamily="18" charset="0"/>
              </a:rPr>
              <a:t>Đoạn 2: Mô tả hoạt động thường ngày của loài voi.</a:t>
            </a:r>
          </a:p>
          <a:p>
            <a:r>
              <a:rPr lang="nl-NL" sz="2400" b="1" dirty="0">
                <a:solidFill>
                  <a:srgbClr val="FF0000"/>
                </a:solidFill>
                <a:latin typeface="Times New Roman" panose="02020603050405020304" pitchFamily="18" charset="0"/>
                <a:cs typeface="Times New Roman" panose="02020603050405020304" pitchFamily="18" charset="0"/>
              </a:rPr>
              <a:t>Đoạn 3: Cảm nghĩ về loài voi.</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8398" y="1063580"/>
            <a:ext cx="7658100" cy="1557631"/>
          </a:xfrm>
          <a:prstGeom prst="rect">
            <a:avLst/>
          </a:prstGeom>
        </p:spPr>
      </p:pic>
    </p:spTree>
    <p:extLst>
      <p:ext uri="{BB962C8B-B14F-4D97-AF65-F5344CB8AC3E}">
        <p14:creationId xmlns:p14="http://schemas.microsoft.com/office/powerpoint/2010/main" val="372242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2C9088-E98E-CFD4-F76D-4AF214FB81FA}"/>
              </a:ext>
            </a:extLst>
          </p:cNvPr>
          <p:cNvSpPr txBox="1"/>
          <p:nvPr/>
        </p:nvSpPr>
        <p:spPr>
          <a:xfrm>
            <a:off x="0" y="3093385"/>
            <a:ext cx="9115112" cy="461665"/>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Bài</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giúp</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em</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biết</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thêm</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điều</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gì</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về</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Oval 2">
            <a:extLst>
              <a:ext uri="{FF2B5EF4-FFF2-40B4-BE49-F238E27FC236}">
                <a16:creationId xmlns:a16="http://schemas.microsoft.com/office/drawing/2014/main" id="{A696B877-6F7F-C4FE-DC3F-8F10289C1D8E}"/>
              </a:ext>
            </a:extLst>
          </p:cNvPr>
          <p:cNvSpPr/>
          <p:nvPr/>
        </p:nvSpPr>
        <p:spPr>
          <a:xfrm>
            <a:off x="110162" y="3199039"/>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5</a:t>
            </a:r>
            <a:endParaRPr kumimoji="0" lang="en-US" sz="24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4" name="TextBox 3"/>
          <p:cNvSpPr txBox="1"/>
          <p:nvPr/>
        </p:nvSpPr>
        <p:spPr>
          <a:xfrm>
            <a:off x="106873" y="3730249"/>
            <a:ext cx="8793708" cy="830997"/>
          </a:xfrm>
          <a:prstGeom prst="rect">
            <a:avLst/>
          </a:prstGeom>
          <a:noFill/>
        </p:spPr>
        <p:txBody>
          <a:bodyPr wrap="square" rtlCol="0">
            <a:spAutoFit/>
          </a:bodyPr>
          <a:lstStyle/>
          <a:p>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Bài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giúp</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em</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biết</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thêm</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sống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tình</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nghĩa</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như</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con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người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nl-NL"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CEFC104D-8D7D-410C-8827-C9550B10800C}"/>
              </a:ext>
            </a:extLst>
          </p:cNvPr>
          <p:cNvGrpSpPr/>
          <p:nvPr/>
        </p:nvGrpSpPr>
        <p:grpSpPr>
          <a:xfrm>
            <a:off x="175377" y="123478"/>
            <a:ext cx="8663278" cy="830997"/>
            <a:chOff x="2099706" y="306973"/>
            <a:chExt cx="9789051" cy="1630369"/>
          </a:xfrm>
        </p:grpSpPr>
        <p:sp>
          <p:nvSpPr>
            <p:cNvPr id="6" name="TextBox 5">
              <a:extLst>
                <a:ext uri="{FF2B5EF4-FFF2-40B4-BE49-F238E27FC236}">
                  <a16:creationId xmlns:a16="http://schemas.microsoft.com/office/drawing/2014/main" id="{62D85724-DC8D-4FC6-BE21-52234C4F3D98}"/>
                </a:ext>
              </a:extLst>
            </p:cNvPr>
            <p:cNvSpPr txBox="1"/>
            <p:nvPr/>
          </p:nvSpPr>
          <p:spPr>
            <a:xfrm>
              <a:off x="2287655" y="306973"/>
              <a:ext cx="9601102" cy="1630369"/>
            </a:xfrm>
            <a:prstGeom prst="rect">
              <a:avLst/>
            </a:prstGeom>
            <a:gradFill flip="none" rotWithShape="1">
              <a:gsLst>
                <a:gs pos="0">
                  <a:srgbClr val="4472C4">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342900" marR="0" lvl="1" indent="0"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Nêu</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những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đặc</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điểm</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Em</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thích</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nhất</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đặc</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điểm</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nào</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chúng</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7" name="Group 6">
              <a:extLst>
                <a:ext uri="{FF2B5EF4-FFF2-40B4-BE49-F238E27FC236}">
                  <a16:creationId xmlns:a16="http://schemas.microsoft.com/office/drawing/2014/main" id="{3F755A20-259D-44D9-8F3C-09675259C20E}"/>
                </a:ext>
              </a:extLst>
            </p:cNvPr>
            <p:cNvGrpSpPr/>
            <p:nvPr/>
          </p:nvGrpSpPr>
          <p:grpSpPr>
            <a:xfrm>
              <a:off x="2099706" y="341298"/>
              <a:ext cx="710730" cy="924655"/>
              <a:chOff x="4433779" y="744279"/>
              <a:chExt cx="480097" cy="624603"/>
            </a:xfrm>
          </p:grpSpPr>
          <p:sp>
            <p:nvSpPr>
              <p:cNvPr id="8" name="Oval 7">
                <a:extLst>
                  <a:ext uri="{FF2B5EF4-FFF2-40B4-BE49-F238E27FC236}">
                    <a16:creationId xmlns:a16="http://schemas.microsoft.com/office/drawing/2014/main" id="{18DCCC10-FE2E-42FE-B8C8-3C20504669E0}"/>
                  </a:ext>
                </a:extLst>
              </p:cNvPr>
              <p:cNvSpPr/>
              <p:nvPr/>
            </p:nvSpPr>
            <p:spPr>
              <a:xfrm>
                <a:off x="4433779" y="744279"/>
                <a:ext cx="480097" cy="624603"/>
              </a:xfrm>
              <a:prstGeom prst="ellipse">
                <a:avLst/>
              </a:prstGeom>
              <a:solidFill>
                <a:sysClr val="window" lastClr="FFFFFF"/>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a:extLst>
                  <a:ext uri="{FF2B5EF4-FFF2-40B4-BE49-F238E27FC236}">
                    <a16:creationId xmlns:a16="http://schemas.microsoft.com/office/drawing/2014/main" id="{3F8AFFF9-C03E-4597-8387-EA0AC6FAA082}"/>
                  </a:ext>
                </a:extLst>
              </p:cNvPr>
              <p:cNvSpPr/>
              <p:nvPr/>
            </p:nvSpPr>
            <p:spPr>
              <a:xfrm>
                <a:off x="4477197" y="824735"/>
                <a:ext cx="361796" cy="544147"/>
              </a:xfrm>
              <a:prstGeom prst="ellipse">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4</a:t>
                </a:r>
              </a:p>
            </p:txBody>
          </p:sp>
        </p:grpSp>
      </p:grpSp>
      <p:sp>
        <p:nvSpPr>
          <p:cNvPr id="10" name="TextBox 9"/>
          <p:cNvSpPr txBox="1"/>
          <p:nvPr/>
        </p:nvSpPr>
        <p:spPr>
          <a:xfrm>
            <a:off x="232261" y="1015183"/>
            <a:ext cx="8793708" cy="1938992"/>
          </a:xfrm>
          <a:prstGeom prst="rect">
            <a:avLst/>
          </a:prstGeom>
          <a:noFill/>
        </p:spPr>
        <p:txBody>
          <a:bodyPr wrap="square" rtlCol="0">
            <a:spAutoFit/>
          </a:bodyPr>
          <a:lstStyle/>
          <a:p>
            <a:r>
              <a:rPr lang="nl-NL" sz="2400" b="1" dirty="0">
                <a:solidFill>
                  <a:srgbClr val="FF0000"/>
                </a:solidFill>
                <a:latin typeface="Times New Roman" panose="02020603050405020304" pitchFamily="18" charset="0"/>
                <a:cs typeface="Times New Roman" panose="02020603050405020304" pitchFamily="18" charset="0"/>
              </a:rPr>
              <a:t>    Sống thành bầy rất đông, ăn rất khỏe để nuôi sống cơ thể, phải đi liên tục để tìm thức ăn, lúc rạng sáng và chiều tà, chúng rống rền vang, oai nghiêm và đầy uy lực...</a:t>
            </a:r>
          </a:p>
          <a:p>
            <a:r>
              <a:rPr lang="en-US" sz="2400" b="1" dirty="0">
                <a:solidFill>
                  <a:srgbClr val="FF0000"/>
                </a:solidFill>
                <a:latin typeface="Times New Roman" panose="02020603050405020304" pitchFamily="18" charset="0"/>
                <a:cs typeface="Times New Roman" panose="02020603050405020304" pitchFamily="18" charset="0"/>
              </a:rPr>
              <a:t>    Chúng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thông</a:t>
            </a:r>
            <a:r>
              <a:rPr lang="en-US" sz="2400" b="1" dirty="0">
                <a:solidFill>
                  <a:srgbClr val="FF0000"/>
                </a:solidFill>
                <a:latin typeface="Times New Roman" panose="02020603050405020304" pitchFamily="18" charset="0"/>
                <a:cs typeface="Times New Roman" panose="02020603050405020304" pitchFamily="18" charset="0"/>
              </a:rPr>
              <a:t> minh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nghĩa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tâm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loại</a:t>
            </a:r>
            <a:r>
              <a:rPr lang="en-US" sz="2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50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0D8C2B-6521-6FE6-2D8C-BE32B2C7EBAD}"/>
              </a:ext>
            </a:extLst>
          </p:cNvPr>
          <p:cNvSpPr txBox="1"/>
          <p:nvPr/>
        </p:nvSpPr>
        <p:spPr>
          <a:xfrm>
            <a:off x="3046836" y="727552"/>
            <a:ext cx="3312992"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Nội</a:t>
            </a:r>
            <a:r>
              <a:rPr lang="en-US" sz="3600" dirty="0">
                <a:solidFill>
                  <a:srgbClr val="FF0000"/>
                </a:solidFill>
                <a:latin typeface="Times New Roman" panose="02020603050405020304" pitchFamily="18" charset="0"/>
                <a:cs typeface="Times New Roman" panose="02020603050405020304" pitchFamily="18" charset="0"/>
              </a:rPr>
              <a:t> dung:</a:t>
            </a:r>
          </a:p>
        </p:txBody>
      </p:sp>
      <p:sp>
        <p:nvSpPr>
          <p:cNvPr id="3" name="Rectangle 2"/>
          <p:cNvSpPr/>
          <p:nvPr/>
        </p:nvSpPr>
        <p:spPr>
          <a:xfrm>
            <a:off x="539552" y="1779662"/>
            <a:ext cx="8136904" cy="1224951"/>
          </a:xfrm>
          <a:prstGeom prst="rect">
            <a:avLst/>
          </a:prstGeom>
          <a:solidFill>
            <a:srgbClr val="4F81BD">
              <a:lumMod val="40000"/>
              <a:lumOff val="60000"/>
            </a:srgbClr>
          </a:solidFill>
        </p:spPr>
        <p:txBody>
          <a:bodyPr wrap="square">
            <a:spAutoFit/>
          </a:bodyPr>
          <a:lstStyle/>
          <a:p>
            <a:pPr lvl="0" algn="just">
              <a:lnSpc>
                <a:spcPct val="115000"/>
              </a:lnSpc>
              <a:defRPr/>
            </a:pPr>
            <a:r>
              <a:rPr lang="nl-NL" sz="3200" b="1" i="1" dirty="0">
                <a:latin typeface="Times New Roman" panose="02020603050405020304" pitchFamily="18" charset="0"/>
                <a:ea typeface="Times New Roman" panose="02020603050405020304" pitchFamily="18" charset="0"/>
              </a:rPr>
              <a:t>Hiểu biết về môi trường sống, những hoạt động thường ngày, đặc điểm của loài voi.</a:t>
            </a:r>
            <a:endParaRPr kumimoji="0" lang="en-US" sz="3200" b="0" i="0" u="none" strike="noStrike" kern="0" cap="none" spc="0" normalizeH="0" baseline="0" noProof="0" dirty="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12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2E4F-78B6-0106-2441-C26AC6EBFC1B}"/>
              </a:ext>
            </a:extLst>
          </p:cNvPr>
          <p:cNvSpPr txBox="1"/>
          <p:nvPr/>
        </p:nvSpPr>
        <p:spPr>
          <a:xfrm>
            <a:off x="1115616" y="1203598"/>
            <a:ext cx="7227493" cy="1107996"/>
          </a:xfrm>
          <a:prstGeom prst="rect">
            <a:avLst/>
          </a:prstGeom>
          <a:noFill/>
        </p:spPr>
        <p:txBody>
          <a:bodyPr wrap="square" rtlCol="0">
            <a:spAutoFit/>
          </a:bodyPr>
          <a:lstStyle/>
          <a:p>
            <a:pPr algn="ctr"/>
            <a:r>
              <a:rPr lang="en-US" sz="6600" b="1" dirty="0" err="1">
                <a:solidFill>
                  <a:srgbClr val="00B050"/>
                </a:solidFill>
                <a:latin typeface="Times New Roman" panose="02020603050405020304" pitchFamily="18" charset="0"/>
                <a:cs typeface="Times New Roman" panose="02020603050405020304" pitchFamily="18" charset="0"/>
              </a:rPr>
              <a:t>Luyện</a:t>
            </a:r>
            <a:r>
              <a:rPr lang="en-US" sz="6600" b="1" dirty="0">
                <a:solidFill>
                  <a:srgbClr val="00B050"/>
                </a:solidFill>
                <a:latin typeface="Times New Roman" panose="02020603050405020304" pitchFamily="18" charset="0"/>
                <a:cs typeface="Times New Roman" panose="02020603050405020304" pitchFamily="18" charset="0"/>
              </a:rPr>
              <a:t> </a:t>
            </a:r>
            <a:r>
              <a:rPr lang="en-US" sz="6600" b="1" dirty="0" err="1">
                <a:solidFill>
                  <a:srgbClr val="00B050"/>
                </a:solidFill>
                <a:latin typeface="Times New Roman" panose="02020603050405020304" pitchFamily="18" charset="0"/>
                <a:cs typeface="Times New Roman" panose="02020603050405020304" pitchFamily="18" charset="0"/>
              </a:rPr>
              <a:t>đọc</a:t>
            </a:r>
            <a:r>
              <a:rPr lang="en-US" sz="6600" b="1" dirty="0">
                <a:solidFill>
                  <a:srgbClr val="00B050"/>
                </a:solidFill>
                <a:latin typeface="Times New Roman" panose="02020603050405020304" pitchFamily="18" charset="0"/>
                <a:cs typeface="Times New Roman" panose="02020603050405020304" pitchFamily="18" charset="0"/>
              </a:rPr>
              <a:t> </a:t>
            </a:r>
            <a:r>
              <a:rPr lang="en-US" sz="6600" b="1" dirty="0" err="1">
                <a:solidFill>
                  <a:srgbClr val="00B050"/>
                </a:solidFill>
                <a:latin typeface="Times New Roman" panose="02020603050405020304" pitchFamily="18" charset="0"/>
                <a:cs typeface="Times New Roman" panose="02020603050405020304" pitchFamily="18" charset="0"/>
              </a:rPr>
              <a:t>lại</a:t>
            </a:r>
            <a:endParaRPr lang="en-US" sz="66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0089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AC32E4F-78B6-0106-2441-C26AC6EBFC1B}"/>
              </a:ext>
            </a:extLst>
          </p:cNvPr>
          <p:cNvSpPr txBox="1"/>
          <p:nvPr/>
        </p:nvSpPr>
        <p:spPr>
          <a:xfrm>
            <a:off x="3275856" y="-101455"/>
            <a:ext cx="2160240" cy="523220"/>
          </a:xfrm>
          <a:prstGeom prst="rect">
            <a:avLst/>
          </a:prstGeom>
          <a:noFill/>
        </p:spPr>
        <p:txBody>
          <a:bodyPr wrap="square" rtlCol="0">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Nói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nghe</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AC32E4F-78B6-0106-2441-C26AC6EBFC1B}"/>
              </a:ext>
            </a:extLst>
          </p:cNvPr>
          <p:cNvSpPr txBox="1"/>
          <p:nvPr/>
        </p:nvSpPr>
        <p:spPr>
          <a:xfrm>
            <a:off x="682237" y="314012"/>
            <a:ext cx="8424936"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phiếu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mẫu</a:t>
            </a:r>
            <a:r>
              <a:rPr lang="en-US" sz="2400" b="1" dirty="0">
                <a:latin typeface="Times New Roman" panose="02020603050405020304" pitchFamily="18" charset="0"/>
                <a:cs typeface="Times New Roman" panose="02020603050405020304" pitchFamily="18" charset="0"/>
              </a:rPr>
              <a:t>.</a:t>
            </a:r>
          </a:p>
        </p:txBody>
      </p:sp>
      <p:sp>
        <p:nvSpPr>
          <p:cNvPr id="20" name="Oval 19">
            <a:extLst>
              <a:ext uri="{FF2B5EF4-FFF2-40B4-BE49-F238E27FC236}">
                <a16:creationId xmlns:a16="http://schemas.microsoft.com/office/drawing/2014/main" id="{A696B877-6F7F-C4FE-DC3F-8F10289C1D8E}"/>
              </a:ext>
            </a:extLst>
          </p:cNvPr>
          <p:cNvSpPr/>
          <p:nvPr/>
        </p:nvSpPr>
        <p:spPr>
          <a:xfrm>
            <a:off x="137431" y="394858"/>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noProof="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1</a:t>
            </a:r>
            <a:endParaRPr kumimoji="0" lang="en-US" sz="24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886918" y="1059582"/>
            <a:ext cx="7128792" cy="169468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067429466"/>
              </p:ext>
            </p:extLst>
          </p:nvPr>
        </p:nvGraphicFramePr>
        <p:xfrm>
          <a:off x="886918" y="2755063"/>
          <a:ext cx="7128792" cy="2194560"/>
        </p:xfrm>
        <a:graphic>
          <a:graphicData uri="http://schemas.openxmlformats.org/drawingml/2006/table">
            <a:tbl>
              <a:tblPr firstRow="1" bandRow="1">
                <a:tableStyleId>{5C22544A-7EE6-4342-B048-85BDC9FD1C3A}</a:tableStyleId>
              </a:tblPr>
              <a:tblGrid>
                <a:gridCol w="3564396">
                  <a:extLst>
                    <a:ext uri="{9D8B030D-6E8A-4147-A177-3AD203B41FA5}">
                      <a16:colId xmlns:a16="http://schemas.microsoft.com/office/drawing/2014/main" val="3149996441"/>
                    </a:ext>
                  </a:extLst>
                </a:gridCol>
                <a:gridCol w="3564396">
                  <a:extLst>
                    <a:ext uri="{9D8B030D-6E8A-4147-A177-3AD203B41FA5}">
                      <a16:colId xmlns:a16="http://schemas.microsoft.com/office/drawing/2014/main" val="315282295"/>
                    </a:ext>
                  </a:extLst>
                </a:gridCol>
              </a:tblGrid>
              <a:tr h="370840">
                <a:tc gridSpan="2">
                  <a:txBody>
                    <a:bodyPr/>
                    <a:lstStyle/>
                    <a:p>
                      <a:pPr algn="ctr"/>
                      <a:r>
                        <a:rPr lang="en-US" sz="2000" dirty="0">
                          <a:solidFill>
                            <a:schemeClr val="tx1"/>
                          </a:solidFill>
                          <a:latin typeface="Times New Roman" panose="02020603050405020304" pitchFamily="18" charset="0"/>
                          <a:cs typeface="Times New Roman" panose="02020603050405020304" pitchFamily="18" charset="0"/>
                        </a:rPr>
                        <a:t>PHIẾU</a:t>
                      </a:r>
                      <a:r>
                        <a:rPr lang="en-US" sz="2000" baseline="0" dirty="0">
                          <a:solidFill>
                            <a:schemeClr val="tx1"/>
                          </a:solidFill>
                          <a:latin typeface="Times New Roman" panose="02020603050405020304" pitchFamily="18" charset="0"/>
                          <a:cs typeface="Times New Roman" panose="02020603050405020304" pitchFamily="18" charset="0"/>
                        </a:rPr>
                        <a:t> ĐỌC SÁCH</a:t>
                      </a:r>
                      <a:endParaRPr lang="en-US" sz="20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1405201379"/>
                  </a:ext>
                </a:extLst>
              </a:tr>
              <a:tr h="370840">
                <a:tc>
                  <a:txBody>
                    <a:bodyPr/>
                    <a:lstStyle/>
                    <a:p>
                      <a:r>
                        <a:rPr lang="en-US" sz="2000" dirty="0" err="1">
                          <a:latin typeface="Times New Roman" panose="02020603050405020304" pitchFamily="18" charset="0"/>
                          <a:cs typeface="Times New Roman" panose="02020603050405020304" pitchFamily="18" charset="0"/>
                        </a:rPr>
                        <a:t>Tên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bài</a:t>
                      </a:r>
                      <a:r>
                        <a:rPr lang="en-US" sz="2000" baseline="0" dirty="0">
                          <a:latin typeface="Times New Roman" panose="02020603050405020304" pitchFamily="18" charset="0"/>
                          <a:cs typeface="Times New Roman" panose="02020603050405020304" pitchFamily="18" charset="0"/>
                        </a:rPr>
                        <a:t>: Mặt </a:t>
                      </a:r>
                      <a:r>
                        <a:rPr lang="en-US" sz="2000" baseline="0" dirty="0" err="1">
                          <a:latin typeface="Times New Roman" panose="02020603050405020304" pitchFamily="18" charset="0"/>
                          <a:cs typeface="Times New Roman" panose="02020603050405020304" pitchFamily="18" charset="0"/>
                        </a:rPr>
                        <a:t>trời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xanh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của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tôi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Những </a:t>
                      </a:r>
                      <a:r>
                        <a:rPr lang="en-US" sz="2000" dirty="0" err="1">
                          <a:latin typeface="Times New Roman" panose="02020603050405020304" pitchFamily="18" charset="0"/>
                          <a:cs typeface="Times New Roman" panose="02020603050405020304" pitchFamily="18" charset="0"/>
                        </a:rPr>
                        <a:t>thông</a:t>
                      </a:r>
                      <a:r>
                        <a:rPr lang="en-US" sz="2000" baseline="0" dirty="0">
                          <a:latin typeface="Times New Roman" panose="02020603050405020304" pitchFamily="18" charset="0"/>
                          <a:cs typeface="Times New Roman" panose="02020603050405020304" pitchFamily="18" charset="0"/>
                        </a:rPr>
                        <a:t> tin </a:t>
                      </a:r>
                      <a:r>
                        <a:rPr lang="en-US" sz="2000" baseline="0" dirty="0" err="1">
                          <a:latin typeface="Times New Roman" panose="02020603050405020304" pitchFamily="18" charset="0"/>
                          <a:cs typeface="Times New Roman" panose="02020603050405020304" pitchFamily="18" charset="0"/>
                        </a:rPr>
                        <a:t>về</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về</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cọ</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46718996"/>
                  </a:ext>
                </a:extLst>
              </a:tr>
              <a:tr h="370840">
                <a:tc>
                  <a:txBody>
                    <a:bodyPr/>
                    <a:lstStyle/>
                    <a:p>
                      <a:r>
                        <a:rPr lang="en-US" sz="2000" dirty="0" err="1">
                          <a:latin typeface="Times New Roman" panose="02020603050405020304" pitchFamily="18" charset="0"/>
                          <a:cs typeface="Times New Roman" panose="02020603050405020304" pitchFamily="18" charset="0"/>
                        </a:rPr>
                        <a:t>Tên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Nguyễn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Bình</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Điều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thú</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cọ</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được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ví</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như</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mặt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trời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xanh</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2275986"/>
                  </a:ext>
                </a:extLst>
              </a:tr>
              <a:tr h="370840">
                <a:tc gridSpan="2">
                  <a:txBody>
                    <a:bodyPr/>
                    <a:lstStyle/>
                    <a:p>
                      <a:r>
                        <a:rPr lang="en-US" sz="2000" dirty="0" err="1">
                          <a:latin typeface="Times New Roman" panose="02020603050405020304" pitchFamily="18" charset="0"/>
                          <a:cs typeface="Times New Roman" panose="02020603050405020304" pitchFamily="18" charset="0"/>
                        </a:rPr>
                        <a:t>Mức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yêu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thích</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04635817"/>
                  </a:ext>
                </a:extLst>
              </a:tr>
            </a:tbl>
          </a:graphicData>
        </a:graphic>
      </p:graphicFrame>
      <p:sp>
        <p:nvSpPr>
          <p:cNvPr id="7" name="5-Point Star 6"/>
          <p:cNvSpPr/>
          <p:nvPr/>
        </p:nvSpPr>
        <p:spPr>
          <a:xfrm>
            <a:off x="2987824" y="4663414"/>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3462795" y="4679360"/>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3896779" y="4681814"/>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4296935" y="4659179"/>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4750689" y="4659179"/>
            <a:ext cx="288032" cy="2425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61337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C32E4F-78B6-0106-2441-C26AC6EBFC1B}"/>
              </a:ext>
            </a:extLst>
          </p:cNvPr>
          <p:cNvSpPr txBox="1"/>
          <p:nvPr/>
        </p:nvSpPr>
        <p:spPr>
          <a:xfrm>
            <a:off x="3275856" y="1522"/>
            <a:ext cx="2160240" cy="523220"/>
          </a:xfrm>
          <a:prstGeom prst="rect">
            <a:avLst/>
          </a:prstGeom>
          <a:noFill/>
        </p:spPr>
        <p:txBody>
          <a:bodyPr wrap="square" rtlCol="0">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Nói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nghe</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C32E4F-78B6-0106-2441-C26AC6EBFC1B}"/>
              </a:ext>
            </a:extLst>
          </p:cNvPr>
          <p:cNvSpPr txBox="1"/>
          <p:nvPr/>
        </p:nvSpPr>
        <p:spPr>
          <a:xfrm>
            <a:off x="688516" y="699541"/>
            <a:ext cx="8455483"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Chia </a:t>
            </a:r>
            <a:r>
              <a:rPr lang="en-US" sz="2800" b="1" dirty="0" err="1">
                <a:latin typeface="Times New Roman" panose="02020603050405020304" pitchFamily="18" charset="0"/>
                <a:cs typeface="Times New Roman" panose="02020603050405020304" pitchFamily="18" charset="0"/>
              </a:rPr>
              <a:t>sẻ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thú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A696B877-6F7F-C4FE-DC3F-8F10289C1D8E}"/>
              </a:ext>
            </a:extLst>
          </p:cNvPr>
          <p:cNvSpPr/>
          <p:nvPr/>
        </p:nvSpPr>
        <p:spPr>
          <a:xfrm>
            <a:off x="179512" y="783146"/>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2</a:t>
            </a:r>
            <a:endParaRPr kumimoji="0" lang="en-US" sz="24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436096" y="2040171"/>
            <a:ext cx="3528070" cy="2768062"/>
          </a:xfrm>
          <a:prstGeom prst="rect">
            <a:avLst/>
          </a:prstGeom>
        </p:spPr>
      </p:pic>
      <p:sp>
        <p:nvSpPr>
          <p:cNvPr id="10" name="Cloud Callout 9"/>
          <p:cNvSpPr/>
          <p:nvPr/>
        </p:nvSpPr>
        <p:spPr>
          <a:xfrm>
            <a:off x="611560" y="2067694"/>
            <a:ext cx="3672408" cy="151216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nhóm</a:t>
            </a:r>
            <a:r>
              <a:rPr lang="en-US" sz="2800" dirty="0">
                <a:solidFill>
                  <a:srgbClr val="FF0000"/>
                </a:solidFill>
                <a:latin typeface="Times New Roman" panose="02020603050405020304" pitchFamily="18" charset="0"/>
                <a:cs typeface="Times New Roman" panose="02020603050405020304" pitchFamily="18" charset="0"/>
              </a:rPr>
              <a:t> 3</a:t>
            </a:r>
          </a:p>
        </p:txBody>
      </p:sp>
      <p:sp>
        <p:nvSpPr>
          <p:cNvPr id="11" name="Oval 10"/>
          <p:cNvSpPr/>
          <p:nvPr/>
        </p:nvSpPr>
        <p:spPr>
          <a:xfrm>
            <a:off x="28333" y="1736762"/>
            <a:ext cx="4975715" cy="31392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solidFill>
                  <a:srgbClr val="FF0000"/>
                </a:solidFill>
                <a:latin typeface="Times New Roman" panose="02020603050405020304" pitchFamily="18" charset="0"/>
                <a:cs typeface="Times New Roman" panose="02020603050405020304" pitchFamily="18" charset="0"/>
              </a:rPr>
              <a:t>Bài </a:t>
            </a:r>
            <a:r>
              <a:rPr lang="en-US" sz="1950" b="1" dirty="0" err="1">
                <a:solidFill>
                  <a:srgbClr val="FF0000"/>
                </a:solidFill>
                <a:latin typeface="Times New Roman" panose="02020603050405020304" pitchFamily="18" charset="0"/>
                <a:cs typeface="Times New Roman" panose="02020603050405020304" pitchFamily="18" charset="0"/>
              </a:rPr>
              <a:t>của</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tớ</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viết</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về</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một</a:t>
            </a:r>
            <a:r>
              <a:rPr lang="en-US" sz="1950" b="1" dirty="0">
                <a:solidFill>
                  <a:srgbClr val="FF0000"/>
                </a:solidFill>
                <a:latin typeface="Times New Roman" panose="02020603050405020304" pitchFamily="18" charset="0"/>
                <a:cs typeface="Times New Roman" panose="02020603050405020304" pitchFamily="18" charset="0"/>
              </a:rPr>
              <a:t> con </a:t>
            </a:r>
            <a:r>
              <a:rPr lang="en-US" sz="1950" b="1" dirty="0" err="1">
                <a:solidFill>
                  <a:srgbClr val="FF0000"/>
                </a:solidFill>
                <a:latin typeface="Times New Roman" panose="02020603050405020304" pitchFamily="18" charset="0"/>
                <a:cs typeface="Times New Roman" panose="02020603050405020304" pitchFamily="18" charset="0"/>
              </a:rPr>
              <a:t>vật</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rất</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đáng</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yêu</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đó</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chính</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là</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chú</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chim</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sâu</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Chú</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chim</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saau</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có</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thân</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hình</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bé</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nhỏ</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đôi</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chân</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bé</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tý</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xíu</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cái</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mỏ</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như</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hai</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cái</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vỏ</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trấu</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chắp</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lại</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Tuy</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chú</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bé</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nhỏ</a:t>
            </a:r>
            <a:r>
              <a:rPr lang="en-US" sz="1950" b="1" dirty="0">
                <a:solidFill>
                  <a:srgbClr val="FF0000"/>
                </a:solidFill>
                <a:latin typeface="Times New Roman" panose="02020603050405020304" pitchFamily="18" charset="0"/>
                <a:cs typeface="Times New Roman" panose="02020603050405020304" pitchFamily="18" charset="0"/>
              </a:rPr>
              <a:t> những </a:t>
            </a:r>
            <a:r>
              <a:rPr lang="en-US" sz="1950" b="1" dirty="0" err="1">
                <a:solidFill>
                  <a:srgbClr val="FF0000"/>
                </a:solidFill>
                <a:latin typeface="Times New Roman" panose="02020603050405020304" pitchFamily="18" charset="0"/>
                <a:cs typeface="Times New Roman" panose="02020603050405020304" pitchFamily="18" charset="0"/>
              </a:rPr>
              <a:t>rất</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có</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ích</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chú</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thường</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bắt</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sâu</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cho</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các</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bác</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nông</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dân</a:t>
            </a:r>
            <a:endParaRPr lang="en-US" sz="195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770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051671"/>
            <a:ext cx="7351945" cy="3276316"/>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1876764" y="2332039"/>
            <a:ext cx="5269230" cy="715581"/>
          </a:xfrm>
          <a:prstGeom prst="rect">
            <a:avLst/>
          </a:prstGeom>
          <a:noFill/>
        </p:spPr>
        <p:txBody>
          <a:bodyPr wrap="square" rtlCol="0">
            <a:spAutoFit/>
          </a:bodyPr>
          <a:lstStyle/>
          <a:p>
            <a:pPr defTabSz="685800"/>
            <a:r>
              <a:rPr lang="en-US" sz="4050" dirty="0">
                <a:solidFill>
                  <a:srgbClr val="FF00FF"/>
                </a:solidFill>
                <a:latin typeface="Times New Roman" panose="02020603050405020304" pitchFamily="18" charset="0"/>
                <a:cs typeface="Times New Roman" panose="02020603050405020304" pitchFamily="18" charset="0"/>
              </a:rPr>
              <a:t>CỦNG CỐ, DẶN DÒ</a:t>
            </a:r>
          </a:p>
        </p:txBody>
      </p:sp>
    </p:spTree>
    <p:extLst>
      <p:ext uri="{BB962C8B-B14F-4D97-AF65-F5344CB8AC3E}">
        <p14:creationId xmlns:p14="http://schemas.microsoft.com/office/powerpoint/2010/main" val="20192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8.33333E-7 4.93827E-7 L 8.33333E-7 -0.07222 " pathEditMode="relative" rAng="0" ptsTypes="AA">
                                      <p:cBhvr>
                                        <p:cTn id="21" dur="500" accel="50000" decel="50000" autoRev="1" fill="hold">
                                          <p:stCondLst>
                                            <p:cond delay="0"/>
                                          </p:stCondLst>
                                        </p:cTn>
                                        <p:tgtEl>
                                          <p:spTgt spid="6"/>
                                        </p:tgtEl>
                                        <p:attrNameLst>
                                          <p:attrName>ppt_x</p:attrName>
                                          <p:attrName>ppt_y</p:attrName>
                                        </p:attrNameLst>
                                      </p:cBhvr>
                                      <p:rCtr x="0" y="-3611"/>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Google Shape;416;p36"/>
          <p:cNvSpPr/>
          <p:nvPr/>
        </p:nvSpPr>
        <p:spPr>
          <a:xfrm>
            <a:off x="5301771" y="1985392"/>
            <a:ext cx="2592089" cy="2458566"/>
          </a:xfrm>
          <a:prstGeom prst="ellipse">
            <a:avLst/>
          </a:prstGeom>
          <a:solidFill>
            <a:srgbClr val="92D050"/>
          </a:solidFill>
          <a:ln>
            <a:noFill/>
          </a:ln>
        </p:spPr>
        <p:txBody>
          <a:bodyPr spcFirstLastPara="1" wrap="square" lIns="121705" tIns="121705" rIns="121705" bIns="121705" anchor="ctr" anchorCtr="0">
            <a:noAutofit/>
          </a:bodyPr>
          <a:lstStyle/>
          <a:p>
            <a:endParaRPr sz="1600"/>
          </a:p>
        </p:txBody>
      </p:sp>
      <p:sp>
        <p:nvSpPr>
          <p:cNvPr id="8" name="Google Shape;418;p36"/>
          <p:cNvSpPr/>
          <p:nvPr/>
        </p:nvSpPr>
        <p:spPr>
          <a:xfrm>
            <a:off x="971600" y="1985392"/>
            <a:ext cx="2592089" cy="2458566"/>
          </a:xfrm>
          <a:prstGeom prst="ellipse">
            <a:avLst/>
          </a:prstGeom>
          <a:solidFill>
            <a:srgbClr val="EC3730"/>
          </a:solidFill>
          <a:ln>
            <a:noFill/>
          </a:ln>
        </p:spPr>
        <p:txBody>
          <a:bodyPr spcFirstLastPara="1" wrap="square" lIns="121705" tIns="121705" rIns="121705" bIns="121705" anchor="ctr" anchorCtr="0">
            <a:noAutofit/>
          </a:bodyPr>
          <a:lstStyle/>
          <a:p>
            <a:endParaRPr sz="1600"/>
          </a:p>
        </p:txBody>
      </p:sp>
      <p:sp>
        <p:nvSpPr>
          <p:cNvPr id="9" name="Google Shape;419;p36"/>
          <p:cNvSpPr/>
          <p:nvPr/>
        </p:nvSpPr>
        <p:spPr>
          <a:xfrm>
            <a:off x="3163448" y="1357858"/>
            <a:ext cx="2592089" cy="2458566"/>
          </a:xfrm>
          <a:prstGeom prst="ellipse">
            <a:avLst/>
          </a:prstGeom>
          <a:solidFill>
            <a:srgbClr val="FFFF00"/>
          </a:solidFill>
          <a:ln>
            <a:noFill/>
          </a:ln>
        </p:spPr>
        <p:txBody>
          <a:bodyPr spcFirstLastPara="1" wrap="square" lIns="121705" tIns="121705" rIns="121705" bIns="121705" anchor="ctr" anchorCtr="0">
            <a:noAutofit/>
          </a:bodyPr>
          <a:lstStyle/>
          <a:p>
            <a:endParaRPr sz="1600"/>
          </a:p>
        </p:txBody>
      </p:sp>
      <p:sp>
        <p:nvSpPr>
          <p:cNvPr id="10" name="Google Shape;426;p36"/>
          <p:cNvSpPr txBox="1">
            <a:spLocks/>
          </p:cNvSpPr>
          <p:nvPr/>
        </p:nvSpPr>
        <p:spPr>
          <a:xfrm>
            <a:off x="3219096" y="2264376"/>
            <a:ext cx="2426227" cy="59147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a:solidFill>
                  <a:srgbClr val="002060"/>
                </a:solidFill>
              </a:rPr>
              <a:t>Hoàn</a:t>
            </a:r>
            <a:r>
              <a:rPr lang="en-US" sz="4000" dirty="0">
                <a:solidFill>
                  <a:srgbClr val="002060"/>
                </a:solidFill>
              </a:rPr>
              <a:t> </a:t>
            </a:r>
            <a:r>
              <a:rPr lang="en-US" sz="4000" dirty="0" err="1">
                <a:solidFill>
                  <a:srgbClr val="002060"/>
                </a:solidFill>
              </a:rPr>
              <a:t>thành</a:t>
            </a:r>
            <a:r>
              <a:rPr lang="en-US" sz="4000" dirty="0">
                <a:solidFill>
                  <a:srgbClr val="002060"/>
                </a:solidFill>
              </a:rPr>
              <a:t> </a:t>
            </a:r>
            <a:r>
              <a:rPr lang="en-US" sz="4000" dirty="0" err="1">
                <a:solidFill>
                  <a:srgbClr val="002060"/>
                </a:solidFill>
              </a:rPr>
              <a:t>bài</a:t>
            </a:r>
            <a:endParaRPr lang="en-US" sz="4000" dirty="0">
              <a:solidFill>
                <a:srgbClr val="002060"/>
              </a:solidFill>
            </a:endParaRPr>
          </a:p>
        </p:txBody>
      </p:sp>
      <p:sp>
        <p:nvSpPr>
          <p:cNvPr id="11" name="Google Shape;423;p36"/>
          <p:cNvSpPr txBox="1">
            <a:spLocks/>
          </p:cNvSpPr>
          <p:nvPr/>
        </p:nvSpPr>
        <p:spPr>
          <a:xfrm>
            <a:off x="1045903" y="2926809"/>
            <a:ext cx="2376082" cy="54604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a:solidFill>
                  <a:srgbClr val="FFFFFF"/>
                </a:solidFill>
              </a:rPr>
              <a:t>Xem</a:t>
            </a:r>
            <a:r>
              <a:rPr lang="en-US" sz="4000" dirty="0">
                <a:solidFill>
                  <a:srgbClr val="FFFFFF"/>
                </a:solidFill>
              </a:rPr>
              <a:t> </a:t>
            </a:r>
            <a:r>
              <a:rPr lang="en-US" sz="4000" dirty="0" err="1">
                <a:solidFill>
                  <a:srgbClr val="FFFFFF"/>
                </a:solidFill>
              </a:rPr>
              <a:t>lại</a:t>
            </a:r>
            <a:r>
              <a:rPr lang="en-US" sz="4000" dirty="0">
                <a:solidFill>
                  <a:srgbClr val="FFFFFF"/>
                </a:solidFill>
              </a:rPr>
              <a:t> </a:t>
            </a:r>
            <a:r>
              <a:rPr lang="en-US" sz="4000" dirty="0" err="1">
                <a:solidFill>
                  <a:srgbClr val="FFFFFF"/>
                </a:solidFill>
              </a:rPr>
              <a:t>bài</a:t>
            </a:r>
            <a:r>
              <a:rPr lang="en-US" sz="4000" dirty="0">
                <a:solidFill>
                  <a:srgbClr val="FFFFFF"/>
                </a:solidFill>
              </a:rPr>
              <a:t> </a:t>
            </a:r>
            <a:r>
              <a:rPr lang="en-US" sz="4000" dirty="0" err="1">
                <a:solidFill>
                  <a:srgbClr val="FFFFFF"/>
                </a:solidFill>
              </a:rPr>
              <a:t>đã</a:t>
            </a:r>
            <a:r>
              <a:rPr lang="en-US" sz="4000" dirty="0">
                <a:solidFill>
                  <a:srgbClr val="FFFFFF"/>
                </a:solidFill>
              </a:rPr>
              <a:t> </a:t>
            </a:r>
            <a:r>
              <a:rPr lang="en-US" sz="4000" dirty="0" err="1">
                <a:solidFill>
                  <a:srgbClr val="FFFFFF"/>
                </a:solidFill>
              </a:rPr>
              <a:t>học</a:t>
            </a:r>
            <a:r>
              <a:rPr lang="en-US" sz="4000" dirty="0">
                <a:solidFill>
                  <a:srgbClr val="FFFFFF"/>
                </a:solidFill>
              </a:rPr>
              <a:t> </a:t>
            </a:r>
          </a:p>
        </p:txBody>
      </p:sp>
      <p:sp>
        <p:nvSpPr>
          <p:cNvPr id="12" name="Google Shape;417;p36"/>
          <p:cNvSpPr txBox="1">
            <a:spLocks/>
          </p:cNvSpPr>
          <p:nvPr/>
        </p:nvSpPr>
        <p:spPr>
          <a:xfrm>
            <a:off x="5508244" y="2922708"/>
            <a:ext cx="2179144" cy="592690"/>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vi-VN" sz="3600" dirty="0">
                <a:solidFill>
                  <a:srgbClr val="FFFFFF"/>
                </a:solidFill>
              </a:rPr>
              <a:t>Chuẩn bị bài mới</a:t>
            </a:r>
          </a:p>
        </p:txBody>
      </p:sp>
    </p:spTree>
    <p:extLst>
      <p:ext uri="{BB962C8B-B14F-4D97-AF65-F5344CB8AC3E}">
        <p14:creationId xmlns:p14="http://schemas.microsoft.com/office/powerpoint/2010/main" val="194545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384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693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oi Rừng Châu 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8085" y="195486"/>
            <a:ext cx="8624395" cy="4861215"/>
          </a:xfrm>
          <a:prstGeom prst="rect">
            <a:avLst/>
          </a:prstGeom>
        </p:spPr>
      </p:pic>
      <p:sp>
        <p:nvSpPr>
          <p:cNvPr id="4" name="TextBox 3">
            <a:extLst>
              <a:ext uri="{FF2B5EF4-FFF2-40B4-BE49-F238E27FC236}">
                <a16:creationId xmlns:a16="http://schemas.microsoft.com/office/drawing/2014/main" id="{2C16FBC0-0DFA-405E-27F6-AEA0C1274735}"/>
              </a:ext>
            </a:extLst>
          </p:cNvPr>
          <p:cNvSpPr txBox="1"/>
          <p:nvPr/>
        </p:nvSpPr>
        <p:spPr>
          <a:xfrm>
            <a:off x="301157" y="3959724"/>
            <a:ext cx="646929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Khi </a:t>
            </a:r>
            <a:r>
              <a:rPr lang="en-US" sz="2400" b="1" dirty="0" err="1">
                <a:solidFill>
                  <a:srgbClr val="FF0000"/>
                </a:solidFill>
                <a:latin typeface="Times New Roman" panose="02020603050405020304" pitchFamily="18" charset="0"/>
                <a:cs typeface="Times New Roman" panose="02020603050405020304" pitchFamily="18" charset="0"/>
              </a:rPr>
              <a:t>xem</a:t>
            </a:r>
            <a:r>
              <a:rPr lang="en-US" sz="2400" b="1" dirty="0">
                <a:solidFill>
                  <a:srgbClr val="FF0000"/>
                </a:solidFill>
                <a:latin typeface="Times New Roman" panose="02020603050405020304" pitchFamily="18" charset="0"/>
                <a:cs typeface="Times New Roman" panose="02020603050405020304" pitchFamily="18" charset="0"/>
              </a:rPr>
              <a:t> video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thấy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270290" y="4011910"/>
            <a:ext cx="5885886" cy="447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Bầy </a:t>
            </a:r>
            <a:r>
              <a:rPr lang="en-US" sz="2400" b="1" dirty="0" err="1">
                <a:solidFill>
                  <a:srgbClr val="FF0000"/>
                </a:solidFill>
                <a:latin typeface="Times New Roman" panose="02020603050405020304" pitchFamily="18" charset="0"/>
                <a:cs typeface="Times New Roman" panose="02020603050405020304" pitchFamily="18" charset="0"/>
              </a:rPr>
              <a:t>voi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đâu</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251186" y="3959724"/>
            <a:ext cx="864129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Voi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chúng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những </a:t>
            </a:r>
            <a:r>
              <a:rPr lang="en-US" sz="2400" b="1" dirty="0" err="1">
                <a:solidFill>
                  <a:srgbClr val="FF0000"/>
                </a:solidFill>
                <a:latin typeface="Times New Roman" panose="02020603050405020304" pitchFamily="18" charset="0"/>
                <a:cs typeface="Times New Roman" panose="02020603050405020304" pitchFamily="18" charset="0"/>
              </a:rPr>
              <a:t>đặc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những </a:t>
            </a:r>
            <a:r>
              <a:rPr lang="en-US" sz="2400" b="1" dirty="0" err="1">
                <a:solidFill>
                  <a:srgbClr val="FF0000"/>
                </a:solidFill>
                <a:latin typeface="Times New Roman" panose="02020603050405020304" pitchFamily="18" charset="0"/>
                <a:cs typeface="Times New Roman" panose="02020603050405020304" pitchFamily="18" charset="0"/>
              </a:rPr>
              <a:t>loài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thú</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khác</a:t>
            </a:r>
            <a:r>
              <a:rPr lang="en-US" sz="2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1764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childTnLst>
        </p:cTn>
      </p:par>
    </p:tnLst>
    <p:bldLst>
      <p:bldP spid="4" grpId="0"/>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179511" y="195485"/>
            <a:ext cx="8784977" cy="4752529"/>
          </a:xfrm>
          <a:prstGeom prst="rect">
            <a:avLst/>
          </a:prstGeom>
          <a:ln>
            <a:noFill/>
          </a:ln>
          <a:effectLst>
            <a:softEdge rad="112500"/>
          </a:effectLst>
        </p:spPr>
      </p:pic>
    </p:spTree>
    <p:extLst>
      <p:ext uri="{BB962C8B-B14F-4D97-AF65-F5344CB8AC3E}">
        <p14:creationId xmlns:p14="http://schemas.microsoft.com/office/powerpoint/2010/main" val="1354318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11FD2300-BEBC-D0D9-732D-E4792C489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2" y="130267"/>
            <a:ext cx="8640960" cy="4896544"/>
          </a:xfrm>
          <a:prstGeom prst="rect">
            <a:avLst/>
          </a:prstGeom>
        </p:spPr>
      </p:pic>
      <p:sp>
        <p:nvSpPr>
          <p:cNvPr id="3" name="TextBox 2">
            <a:extLst>
              <a:ext uri="{FF2B5EF4-FFF2-40B4-BE49-F238E27FC236}">
                <a16:creationId xmlns:a16="http://schemas.microsoft.com/office/drawing/2014/main" id="{43D4BC7E-2A04-4770-F69D-BCC09556189E}"/>
              </a:ext>
            </a:extLst>
          </p:cNvPr>
          <p:cNvSpPr txBox="1"/>
          <p:nvPr/>
        </p:nvSpPr>
        <p:spPr>
          <a:xfrm>
            <a:off x="557808" y="490306"/>
            <a:ext cx="8254698" cy="646331"/>
          </a:xfrm>
          <a:prstGeom prst="rect">
            <a:avLst/>
          </a:prstGeom>
          <a:noFill/>
        </p:spPr>
        <p:txBody>
          <a:bodyPr wrap="square" rtlCol="0">
            <a:spAutoFit/>
          </a:bodyPr>
          <a:lstStyle/>
          <a:p>
            <a:r>
              <a:rPr lang="en-US" sz="3600" b="1" dirty="0" err="1">
                <a:solidFill>
                  <a:prstClr val="white"/>
                </a:solidFill>
                <a:latin typeface="Times New Roman" panose="02020603050405020304" pitchFamily="18" charset="0"/>
                <a:cs typeface="Times New Roman" panose="02020603050405020304" pitchFamily="18" charset="0"/>
              </a:rPr>
              <a:t>Thứ</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ngày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tháng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năm</a:t>
            </a:r>
            <a:r>
              <a:rPr lang="en-US" sz="3600" b="1" dirty="0">
                <a:solidFill>
                  <a:prstClr val="white"/>
                </a:solidFill>
                <a:latin typeface="Times New Roman" panose="02020603050405020304" pitchFamily="18" charset="0"/>
                <a:cs typeface="Times New Roman" panose="02020603050405020304" pitchFamily="18" charset="0"/>
              </a:rPr>
              <a:t> 2023</a:t>
            </a:r>
          </a:p>
        </p:txBody>
      </p:sp>
      <p:sp>
        <p:nvSpPr>
          <p:cNvPr id="4" name="TextBox 3">
            <a:extLst>
              <a:ext uri="{FF2B5EF4-FFF2-40B4-BE49-F238E27FC236}">
                <a16:creationId xmlns:a16="http://schemas.microsoft.com/office/drawing/2014/main" id="{2C16FBC0-0DFA-405E-27F6-AEA0C1274735}"/>
              </a:ext>
            </a:extLst>
          </p:cNvPr>
          <p:cNvSpPr txBox="1"/>
          <p:nvPr/>
        </p:nvSpPr>
        <p:spPr>
          <a:xfrm>
            <a:off x="2992969" y="1136637"/>
            <a:ext cx="3384376" cy="646331"/>
          </a:xfrm>
          <a:prstGeom prst="rect">
            <a:avLst/>
          </a:prstGeom>
          <a:noFill/>
        </p:spPr>
        <p:txBody>
          <a:bodyPr wrap="square" rtlCol="0">
            <a:spAutoFit/>
          </a:bodyPr>
          <a:lstStyle/>
          <a:p>
            <a:r>
              <a:rPr lang="en-US" sz="3600" b="1" dirty="0" err="1">
                <a:solidFill>
                  <a:prstClr val="white"/>
                </a:solidFill>
                <a:latin typeface="Times New Roman" panose="02020603050405020304" pitchFamily="18" charset="0"/>
                <a:cs typeface="Times New Roman" panose="02020603050405020304" pitchFamily="18" charset="0"/>
              </a:rPr>
              <a:t>Tiếng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Việt</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C3AFE64-B622-5090-3569-96CCBCE47581}"/>
              </a:ext>
            </a:extLst>
          </p:cNvPr>
          <p:cNvSpPr txBox="1"/>
          <p:nvPr/>
        </p:nvSpPr>
        <p:spPr>
          <a:xfrm>
            <a:off x="53752" y="1782968"/>
            <a:ext cx="8892480" cy="646331"/>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cs typeface="Times New Roman" panose="02020603050405020304" pitchFamily="18" charset="0"/>
              </a:rPr>
              <a:t>Bài 8: Bầy </a:t>
            </a:r>
            <a:r>
              <a:rPr lang="en-US" sz="3600" b="1" dirty="0" err="1">
                <a:solidFill>
                  <a:prstClr val="white"/>
                </a:solidFill>
                <a:latin typeface="Times New Roman" panose="02020603050405020304" pitchFamily="18" charset="0"/>
                <a:cs typeface="Times New Roman" panose="02020603050405020304" pitchFamily="18" charset="0"/>
              </a:rPr>
              <a:t>voi</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rừng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Trường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Sơn</a:t>
            </a:r>
            <a:endParaRPr lang="en-US"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278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84208" y="461665"/>
            <a:ext cx="8496945" cy="2795623"/>
          </a:xfrm>
          <a:prstGeom prst="rect">
            <a:avLst/>
          </a:prstGeom>
        </p:spPr>
      </p:pic>
      <p:sp>
        <p:nvSpPr>
          <p:cNvPr id="3" name="TextBox 2">
            <a:extLst>
              <a:ext uri="{FF2B5EF4-FFF2-40B4-BE49-F238E27FC236}">
                <a16:creationId xmlns:a16="http://schemas.microsoft.com/office/drawing/2014/main" id="{2C16FBC0-0DFA-405E-27F6-AEA0C1274735}"/>
              </a:ext>
            </a:extLst>
          </p:cNvPr>
          <p:cNvSpPr txBox="1"/>
          <p:nvPr/>
        </p:nvSpPr>
        <p:spPr>
          <a:xfrm>
            <a:off x="2771800" y="0"/>
            <a:ext cx="4428492" cy="461665"/>
          </a:xfrm>
          <a:prstGeom prst="rect">
            <a:avLst/>
          </a:prstGeom>
          <a:noFill/>
        </p:spPr>
        <p:txBody>
          <a:bodyPr wrap="square" rtlCol="0">
            <a:spAutoFit/>
          </a:bodyPr>
          <a:lstStyle/>
          <a:p>
            <a:r>
              <a:rPr lang="en-US" sz="2400" b="1" dirty="0">
                <a:solidFill>
                  <a:schemeClr val="accent2"/>
                </a:solidFill>
                <a:latin typeface="Times New Roman" panose="02020603050405020304" pitchFamily="18" charset="0"/>
                <a:cs typeface="Times New Roman" panose="02020603050405020304" pitchFamily="18" charset="0"/>
              </a:rPr>
              <a:t>Bầy </a:t>
            </a:r>
            <a:r>
              <a:rPr lang="en-US" sz="2400" b="1" dirty="0" err="1">
                <a:solidFill>
                  <a:schemeClr val="accent2"/>
                </a:solidFill>
                <a:latin typeface="Times New Roman" panose="02020603050405020304" pitchFamily="18" charset="0"/>
                <a:cs typeface="Times New Roman" panose="02020603050405020304" pitchFamily="18" charset="0"/>
              </a:rPr>
              <a:t>voi</a:t>
            </a:r>
            <a:r>
              <a:rPr lang="en-US" sz="2400" b="1" dirty="0">
                <a:solidFill>
                  <a:schemeClr val="accent2"/>
                </a:solidFill>
                <a:latin typeface="Times New Roman" panose="02020603050405020304" pitchFamily="18" charset="0"/>
                <a:cs typeface="Times New Roman" panose="02020603050405020304" pitchFamily="18" charset="0"/>
              </a:rPr>
              <a:t> </a:t>
            </a:r>
            <a:r>
              <a:rPr lang="en-US" sz="2400" b="1" dirty="0" err="1">
                <a:solidFill>
                  <a:schemeClr val="accent2"/>
                </a:solidFill>
                <a:latin typeface="Times New Roman" panose="02020603050405020304" pitchFamily="18" charset="0"/>
                <a:cs typeface="Times New Roman" panose="02020603050405020304" pitchFamily="18" charset="0"/>
              </a:rPr>
              <a:t>rừng</a:t>
            </a:r>
            <a:r>
              <a:rPr lang="en-US" sz="2400" b="1" dirty="0">
                <a:solidFill>
                  <a:schemeClr val="accent2"/>
                </a:solidFill>
                <a:latin typeface="Times New Roman" panose="02020603050405020304" pitchFamily="18" charset="0"/>
                <a:cs typeface="Times New Roman" panose="02020603050405020304" pitchFamily="18" charset="0"/>
              </a:rPr>
              <a:t> </a:t>
            </a:r>
            <a:r>
              <a:rPr lang="en-US" sz="2400" b="1" dirty="0" err="1">
                <a:solidFill>
                  <a:schemeClr val="accent2"/>
                </a:solidFill>
                <a:latin typeface="Times New Roman" panose="02020603050405020304" pitchFamily="18" charset="0"/>
                <a:cs typeface="Times New Roman" panose="02020603050405020304" pitchFamily="18" charset="0"/>
              </a:rPr>
              <a:t>Trường</a:t>
            </a:r>
            <a:r>
              <a:rPr lang="en-US" sz="2400" b="1" dirty="0">
                <a:solidFill>
                  <a:schemeClr val="accent2"/>
                </a:solidFill>
                <a:latin typeface="Times New Roman" panose="02020603050405020304" pitchFamily="18" charset="0"/>
                <a:cs typeface="Times New Roman" panose="02020603050405020304" pitchFamily="18" charset="0"/>
              </a:rPr>
              <a:t> </a:t>
            </a:r>
            <a:r>
              <a:rPr lang="en-US" sz="2400" b="1" dirty="0" err="1">
                <a:solidFill>
                  <a:schemeClr val="accent2"/>
                </a:solidFill>
                <a:latin typeface="Times New Roman" panose="02020603050405020304" pitchFamily="18" charset="0"/>
                <a:cs typeface="Times New Roman" panose="02020603050405020304" pitchFamily="18" charset="0"/>
              </a:rPr>
              <a:t>Sơn</a:t>
            </a:r>
            <a:endParaRPr lang="en-US" sz="2400" b="1" dirty="0">
              <a:solidFill>
                <a:schemeClr val="accent2"/>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84207" y="3250936"/>
            <a:ext cx="8496945" cy="1776385"/>
          </a:xfrm>
          <a:prstGeom prst="rect">
            <a:avLst/>
          </a:prstGeom>
        </p:spPr>
      </p:pic>
    </p:spTree>
    <p:extLst>
      <p:ext uri="{BB962C8B-B14F-4D97-AF65-F5344CB8AC3E}">
        <p14:creationId xmlns:p14="http://schemas.microsoft.com/office/powerpoint/2010/main" val="1005700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ave 62">
            <a:extLst>
              <a:ext uri="{FF2B5EF4-FFF2-40B4-BE49-F238E27FC236}">
                <a16:creationId xmlns:a16="http://schemas.microsoft.com/office/drawing/2014/main" id="{821A2C2F-1B84-21B9-4EBD-DA0893633205}"/>
              </a:ext>
            </a:extLst>
          </p:cNvPr>
          <p:cNvSpPr/>
          <p:nvPr/>
        </p:nvSpPr>
        <p:spPr>
          <a:xfrm>
            <a:off x="-13919" y="0"/>
            <a:ext cx="2081702" cy="505230"/>
          </a:xfrm>
          <a:custGeom>
            <a:avLst/>
            <a:gdLst>
              <a:gd name="connsiteX0" fmla="*/ 255217 w 2081702"/>
              <a:gd name="connsiteY0" fmla="*/ 63154 h 505230"/>
              <a:gd name="connsiteX1" fmla="*/ 2081702 w 2081702"/>
              <a:gd name="connsiteY1" fmla="*/ 63154 h 505230"/>
              <a:gd name="connsiteX2" fmla="*/ 1826485 w 2081702"/>
              <a:gd name="connsiteY2" fmla="*/ 442076 h 505230"/>
              <a:gd name="connsiteX3" fmla="*/ 0 w 2081702"/>
              <a:gd name="connsiteY3" fmla="*/ 442076 h 505230"/>
              <a:gd name="connsiteX4" fmla="*/ 255217 w 2081702"/>
              <a:gd name="connsiteY4" fmla="*/ 63154 h 50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702" h="505230" fill="none" extrusionOk="0">
                <a:moveTo>
                  <a:pt x="255217" y="63154"/>
                </a:moveTo>
                <a:cubicBezTo>
                  <a:pt x="851932" y="-142749"/>
                  <a:pt x="1369060" y="214407"/>
                  <a:pt x="2081702" y="63154"/>
                </a:cubicBezTo>
                <a:cubicBezTo>
                  <a:pt x="1992980" y="177704"/>
                  <a:pt x="1893179" y="332629"/>
                  <a:pt x="1826485" y="442076"/>
                </a:cubicBezTo>
                <a:cubicBezTo>
                  <a:pt x="1254952" y="630256"/>
                  <a:pt x="550353" y="246778"/>
                  <a:pt x="0" y="442076"/>
                </a:cubicBezTo>
                <a:cubicBezTo>
                  <a:pt x="29373" y="326906"/>
                  <a:pt x="148510" y="232634"/>
                  <a:pt x="255217" y="63154"/>
                </a:cubicBezTo>
                <a:close/>
              </a:path>
              <a:path w="2081702" h="505230" stroke="0" extrusionOk="0">
                <a:moveTo>
                  <a:pt x="255217" y="63154"/>
                </a:moveTo>
                <a:cubicBezTo>
                  <a:pt x="881254" y="-176559"/>
                  <a:pt x="1466210" y="225827"/>
                  <a:pt x="2081702" y="63154"/>
                </a:cubicBezTo>
                <a:cubicBezTo>
                  <a:pt x="1939503" y="204334"/>
                  <a:pt x="1941116" y="297292"/>
                  <a:pt x="1826485" y="442076"/>
                </a:cubicBezTo>
                <a:cubicBezTo>
                  <a:pt x="1255617" y="597473"/>
                  <a:pt x="582100" y="318651"/>
                  <a:pt x="0" y="442076"/>
                </a:cubicBezTo>
                <a:cubicBezTo>
                  <a:pt x="15466" y="374402"/>
                  <a:pt x="155289" y="210223"/>
                  <a:pt x="255217" y="63154"/>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Chia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9" name="Rectangle: Rounded Corners 61">
            <a:extLst>
              <a:ext uri="{FF2B5EF4-FFF2-40B4-BE49-F238E27FC236}">
                <a16:creationId xmlns:a16="http://schemas.microsoft.com/office/drawing/2014/main" id="{A45645C1-003B-B717-5CB9-2DF8F92BD233}"/>
              </a:ext>
            </a:extLst>
          </p:cNvPr>
          <p:cNvSpPr/>
          <p:nvPr/>
        </p:nvSpPr>
        <p:spPr>
          <a:xfrm>
            <a:off x="2067783" y="-107849"/>
            <a:ext cx="4968552" cy="644083"/>
          </a:xfrm>
          <a:prstGeom prst="roundRect">
            <a:avLst/>
          </a:prstGeom>
          <a:noFill/>
          <a:ln w="28575" cap="flat" cmpd="sng" algn="ctr">
            <a:noFill/>
            <a:prstDash val="dash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Bầy</a:t>
            </a:r>
            <a:r>
              <a:rPr kumimoji="0" lang="en-US" sz="3000" b="1" i="0" u="none" strike="noStrike" kern="0" cap="none" spc="0" normalizeH="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3000" b="1" i="0" u="none" strike="noStrike" kern="0" cap="none" spc="0" normalizeH="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rừng</a:t>
            </a:r>
            <a:r>
              <a:rPr kumimoji="0" lang="en-US" sz="3000" b="1" i="0" u="none" strike="noStrike" kern="0" cap="none" spc="0" normalizeH="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Trường</a:t>
            </a:r>
            <a:r>
              <a:rPr kumimoji="0" lang="en-US" sz="3000" b="1" i="0" u="none" strike="noStrike" kern="0" cap="none" spc="0" normalizeH="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Sơn</a:t>
            </a:r>
            <a:endParaRPr kumimoji="0" lang="en-US" sz="3000" b="1" i="0" u="none" strike="noStrike" kern="0" cap="none" spc="0" normalizeH="0" baseline="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20" name="Rectangle 19"/>
          <p:cNvSpPr/>
          <p:nvPr/>
        </p:nvSpPr>
        <p:spPr>
          <a:xfrm>
            <a:off x="168438" y="411510"/>
            <a:ext cx="8793877" cy="4909036"/>
          </a:xfrm>
          <a:prstGeom prst="rect">
            <a:avLst/>
          </a:prstGeom>
        </p:spPr>
        <p:txBody>
          <a:bodyPr wrap="square">
            <a:spAutoFit/>
          </a:bodyPr>
          <a:lstStyle/>
          <a:p>
            <a:pPr lvl="0" algn="just">
              <a:defRPr/>
            </a:pPr>
            <a:r>
              <a:rPr lang="en-US" sz="2200" b="1" kern="0" dirty="0">
                <a:solidFill>
                  <a:srgbClr val="000000"/>
                </a:solidFill>
                <a:latin typeface="Times New Roman" panose="02020603050405020304" pitchFamily="18" charset="0"/>
                <a:cs typeface="Times New Roman" panose="02020603050405020304" pitchFamily="18" charset="0"/>
              </a:rPr>
              <a:t>      </a:t>
            </a:r>
            <a:r>
              <a:rPr lang="en-US" sz="1950" b="1" kern="0" dirty="0">
                <a:solidFill>
                  <a:srgbClr val="000000"/>
                </a:solidFill>
                <a:latin typeface="Times New Roman" panose="02020603050405020304" pitchFamily="18" charset="0"/>
                <a:cs typeface="Times New Roman" panose="02020603050405020304" pitchFamily="18" charset="0"/>
              </a:rPr>
              <a:t>Dãy </a:t>
            </a:r>
            <a:r>
              <a:rPr lang="en-US" sz="1950" b="1" kern="0" dirty="0" err="1">
                <a:solidFill>
                  <a:srgbClr val="000000"/>
                </a:solidFill>
                <a:latin typeface="Times New Roman" panose="02020603050405020304" pitchFamily="18" charset="0"/>
                <a:cs typeface="Times New Roman" panose="02020603050405020304" pitchFamily="18" charset="0"/>
              </a:rPr>
              <a:t>Trừơng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Sơn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chạy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dọc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miền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Trung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nước</a:t>
            </a:r>
            <a:r>
              <a:rPr lang="en-US" sz="1950" b="1" kern="0" dirty="0">
                <a:solidFill>
                  <a:srgbClr val="000000"/>
                </a:solidFill>
                <a:latin typeface="Times New Roman" panose="02020603050405020304" pitchFamily="18" charset="0"/>
                <a:cs typeface="Times New Roman" panose="02020603050405020304" pitchFamily="18" charset="0"/>
              </a:rPr>
              <a:t> ta. </a:t>
            </a:r>
            <a:r>
              <a:rPr lang="en-US" sz="1950" b="1" kern="0" dirty="0" err="1">
                <a:solidFill>
                  <a:srgbClr val="000000"/>
                </a:solidFill>
                <a:latin typeface="Times New Roman" panose="02020603050405020304" pitchFamily="18" charset="0"/>
                <a:cs typeface="Times New Roman" panose="02020603050405020304" pitchFamily="18" charset="0"/>
              </a:rPr>
              <a:t>Đường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lên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Trường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Sơn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có</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nhiều</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cánh</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rừng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hoang</a:t>
            </a:r>
            <a:r>
              <a:rPr lang="en-US" sz="1950" b="1" kern="0" dirty="0">
                <a:solidFill>
                  <a:srgbClr val="000000"/>
                </a:solidFill>
                <a:latin typeface="Times New Roman" panose="02020603050405020304" pitchFamily="18" charset="0"/>
                <a:cs typeface="Times New Roman" panose="02020603050405020304" pitchFamily="18" charset="0"/>
              </a:rPr>
              <a:t> vu. </a:t>
            </a:r>
            <a:r>
              <a:rPr lang="en-US" sz="1950" b="1" kern="0" dirty="0" err="1">
                <a:solidFill>
                  <a:srgbClr val="000000"/>
                </a:solidFill>
                <a:latin typeface="Times New Roman" panose="02020603050405020304" pitchFamily="18" charset="0"/>
                <a:cs typeface="Times New Roman" panose="02020603050405020304" pitchFamily="18" charset="0"/>
              </a:rPr>
              <a:t>Trong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rừng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cây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mọc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tầng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tầng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lớp</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lớp</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núi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đá</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chen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lẫn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đồi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cây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sương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phủ</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quanh</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năm</a:t>
            </a:r>
            <a:r>
              <a:rPr lang="en-US" sz="1950" b="1" kern="0" dirty="0">
                <a:solidFill>
                  <a:srgbClr val="000000"/>
                </a:solidFill>
                <a:latin typeface="Times New Roman" panose="02020603050405020304" pitchFamily="18" charset="0"/>
                <a:cs typeface="Times New Roman" panose="02020603050405020304" pitchFamily="18" charset="0"/>
              </a:rPr>
              <a:t>. Nơi </a:t>
            </a:r>
            <a:r>
              <a:rPr lang="en-US" sz="1950" b="1" kern="0" dirty="0" err="1">
                <a:solidFill>
                  <a:srgbClr val="000000"/>
                </a:solidFill>
                <a:latin typeface="Times New Roman" panose="02020603050405020304" pitchFamily="18" charset="0"/>
                <a:cs typeface="Times New Roman" panose="02020603050405020304" pitchFamily="18" charset="0"/>
              </a:rPr>
              <a:t>đó</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có</a:t>
            </a:r>
            <a:r>
              <a:rPr lang="en-US" sz="1950" b="1" kern="0" dirty="0">
                <a:solidFill>
                  <a:srgbClr val="000000"/>
                </a:solidFill>
                <a:latin typeface="Times New Roman" panose="02020603050405020304" pitchFamily="18" charset="0"/>
                <a:cs typeface="Times New Roman" panose="02020603050405020304" pitchFamily="18" charset="0"/>
              </a:rPr>
              <a:t> những </a:t>
            </a:r>
            <a:r>
              <a:rPr lang="en-US" sz="1950" b="1" kern="0" dirty="0" err="1">
                <a:solidFill>
                  <a:srgbClr val="000000"/>
                </a:solidFill>
                <a:latin typeface="Times New Roman" panose="02020603050405020304" pitchFamily="18" charset="0"/>
                <a:cs typeface="Times New Roman" panose="02020603050405020304" pitchFamily="18" charset="0"/>
              </a:rPr>
              <a:t>nguồn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suối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không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bao</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giờ</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giờ</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cạn</a:t>
            </a:r>
            <a:r>
              <a:rPr lang="en-US" sz="1950" b="1" kern="0" dirty="0">
                <a:solidFill>
                  <a:srgbClr val="000000"/>
                </a:solidFill>
                <a:latin typeface="Times New Roman" panose="02020603050405020304" pitchFamily="18" charset="0"/>
                <a:cs typeface="Times New Roman" panose="02020603050405020304" pitchFamily="18" charset="0"/>
              </a:rPr>
              <a:t>, những </a:t>
            </a:r>
            <a:r>
              <a:rPr lang="en-US" sz="1950" b="1" kern="0" dirty="0" err="1">
                <a:solidFill>
                  <a:srgbClr val="000000"/>
                </a:solidFill>
                <a:latin typeface="Times New Roman" panose="02020603050405020304" pitchFamily="18" charset="0"/>
                <a:cs typeface="Times New Roman" panose="02020603050405020304" pitchFamily="18" charset="0"/>
              </a:rPr>
              <a:t>bãi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chuối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rực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trời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hoa</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đỏ</a:t>
            </a:r>
            <a:r>
              <a:rPr lang="en-US" sz="1950" b="1" kern="0" dirty="0">
                <a:solidFill>
                  <a:srgbClr val="000000"/>
                </a:solidFill>
                <a:latin typeface="Times New Roman" panose="02020603050405020304" pitchFamily="18" charset="0"/>
                <a:cs typeface="Times New Roman" panose="02020603050405020304" pitchFamily="18" charset="0"/>
              </a:rPr>
              <a:t>, những </a:t>
            </a:r>
            <a:r>
              <a:rPr lang="en-US" sz="1950" b="1" kern="0" dirty="0" err="1">
                <a:solidFill>
                  <a:srgbClr val="000000"/>
                </a:solidFill>
                <a:latin typeface="Times New Roman" panose="02020603050405020304" pitchFamily="18" charset="0"/>
                <a:cs typeface="Times New Roman" panose="02020603050405020304" pitchFamily="18" charset="0"/>
              </a:rPr>
              <a:t>rừng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lau</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bát</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ngát</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ngày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đêm</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giũ</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lá</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rào</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rào</a:t>
            </a:r>
            <a:r>
              <a:rPr lang="en-US" sz="1950" b="1" kern="0" dirty="0">
                <a:solidFill>
                  <a:srgbClr val="000000"/>
                </a:solidFill>
                <a:latin typeface="Times New Roman" panose="02020603050405020304" pitchFamily="18" charset="0"/>
                <a:cs typeface="Times New Roman" panose="02020603050405020304" pitchFamily="18" charset="0"/>
              </a:rPr>
              <a:t>,…</a:t>
            </a:r>
            <a:r>
              <a:rPr lang="en-US" sz="1950" b="1" kern="0" dirty="0" err="1">
                <a:solidFill>
                  <a:srgbClr val="000000"/>
                </a:solidFill>
                <a:latin typeface="Times New Roman" panose="02020603050405020304" pitchFamily="18" charset="0"/>
                <a:cs typeface="Times New Roman" panose="02020603050405020304" pitchFamily="18" charset="0"/>
              </a:rPr>
              <a:t>Đó</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là</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xứ</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sở</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của</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loài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voi</a:t>
            </a:r>
            <a:r>
              <a:rPr lang="en-US" sz="1950" b="1" kern="0" dirty="0">
                <a:solidFill>
                  <a:srgbClr val="000000"/>
                </a:solidFill>
                <a:latin typeface="Times New Roman" panose="02020603050405020304" pitchFamily="18" charset="0"/>
                <a:cs typeface="Times New Roman" panose="02020603050405020304" pitchFamily="18" charset="0"/>
              </a:rPr>
              <a:t>.</a:t>
            </a:r>
          </a:p>
          <a:p>
            <a:pPr lvl="0" algn="just">
              <a:defRPr/>
            </a:pPr>
            <a:r>
              <a:rPr lang="en-US" sz="1950" b="1" kern="0" dirty="0">
                <a:solidFill>
                  <a:srgbClr val="000000"/>
                </a:solidFill>
                <a:latin typeface="Times New Roman" panose="02020603050405020304" pitchFamily="18" charset="0"/>
                <a:cs typeface="Times New Roman" panose="02020603050405020304" pitchFamily="18" charset="0"/>
              </a:rPr>
              <a:t>      Voi </a:t>
            </a:r>
            <a:r>
              <a:rPr lang="en-US" sz="1950" b="1" kern="0" dirty="0" err="1">
                <a:solidFill>
                  <a:srgbClr val="000000"/>
                </a:solidFill>
                <a:latin typeface="Times New Roman" panose="02020603050405020304" pitchFamily="18" charset="0"/>
                <a:cs typeface="Times New Roman" panose="02020603050405020304" pitchFamily="18" charset="0"/>
              </a:rPr>
              <a:t>sống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thành</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từng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bầy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rất</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đông</a:t>
            </a:r>
            <a:r>
              <a:rPr lang="en-US" sz="1950" b="1" kern="0" dirty="0">
                <a:solidFill>
                  <a:srgbClr val="000000"/>
                </a:solidFill>
                <a:latin typeface="Times New Roman" panose="02020603050405020304" pitchFamily="18" charset="0"/>
                <a:cs typeface="Times New Roman" panose="02020603050405020304" pitchFamily="18" charset="0"/>
              </a:rPr>
              <a:t>. Chúng </a:t>
            </a:r>
            <a:r>
              <a:rPr lang="en-US" sz="1950" b="1" kern="0" dirty="0" err="1">
                <a:solidFill>
                  <a:srgbClr val="000000"/>
                </a:solidFill>
                <a:latin typeface="Times New Roman" panose="02020603050405020304" pitchFamily="18" charset="0"/>
                <a:cs typeface="Times New Roman" panose="02020603050405020304" pitchFamily="18" charset="0"/>
              </a:rPr>
              <a:t>ăn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rất</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khỏe</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Để</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nuôi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sống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cơ</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thể</a:t>
            </a:r>
            <a:r>
              <a:rPr lang="en-US" sz="1950" b="1" kern="0" dirty="0">
                <a:solidFill>
                  <a:srgbClr val="000000"/>
                </a:solidFill>
                <a:latin typeface="Times New Roman" panose="02020603050405020304" pitchFamily="18" charset="0"/>
                <a:cs typeface="Times New Roman" panose="02020603050405020304" pitchFamily="18" charset="0"/>
              </a:rPr>
              <a:t> to </a:t>
            </a:r>
            <a:r>
              <a:rPr lang="en-US" sz="1950" b="1" kern="0" dirty="0" err="1">
                <a:solidFill>
                  <a:srgbClr val="000000"/>
                </a:solidFill>
                <a:latin typeface="Times New Roman" panose="02020603050405020304" pitchFamily="18" charset="0"/>
                <a:cs typeface="Times New Roman" panose="02020603050405020304" pitchFamily="18" charset="0"/>
              </a:rPr>
              <a:t>lớn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của</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mình</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mỗi</a:t>
            </a:r>
            <a:r>
              <a:rPr lang="en-US" sz="1950" b="1" kern="0" dirty="0">
                <a:solidFill>
                  <a:srgbClr val="000000"/>
                </a:solidFill>
                <a:latin typeface="Times New Roman" panose="02020603050405020304" pitchFamily="18" charset="0"/>
                <a:cs typeface="Times New Roman" panose="02020603050405020304" pitchFamily="18" charset="0"/>
              </a:rPr>
              <a:t> con </a:t>
            </a:r>
            <a:r>
              <a:rPr lang="en-US" sz="1950" b="1" kern="0" dirty="0" err="1">
                <a:solidFill>
                  <a:srgbClr val="000000"/>
                </a:solidFill>
                <a:latin typeface="Times New Roman" panose="02020603050405020304" pitchFamily="18" charset="0"/>
                <a:cs typeface="Times New Roman" panose="02020603050405020304" pitchFamily="18" charset="0"/>
              </a:rPr>
              <a:t>voi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phải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ăn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khoảng</a:t>
            </a:r>
            <a:r>
              <a:rPr lang="en-US" sz="1950" b="1" kern="0" dirty="0">
                <a:solidFill>
                  <a:srgbClr val="000000"/>
                </a:solidFill>
                <a:latin typeface="Times New Roman" panose="02020603050405020304" pitchFamily="18" charset="0"/>
                <a:cs typeface="Times New Roman" panose="02020603050405020304" pitchFamily="18" charset="0"/>
              </a:rPr>
              <a:t> 150 </a:t>
            </a:r>
            <a:r>
              <a:rPr lang="en-US" sz="1950" b="1" kern="0" dirty="0" err="1">
                <a:solidFill>
                  <a:srgbClr val="000000"/>
                </a:solidFill>
                <a:latin typeface="Times New Roman" panose="02020603050405020304" pitchFamily="18" charset="0"/>
                <a:cs typeface="Times New Roman" panose="02020603050405020304" pitchFamily="18" charset="0"/>
              </a:rPr>
              <a:t>ki</a:t>
            </a:r>
            <a:r>
              <a:rPr lang="en-US" sz="1950" b="1" kern="0" dirty="0">
                <a:solidFill>
                  <a:srgbClr val="000000"/>
                </a:solidFill>
                <a:latin typeface="Times New Roman" panose="02020603050405020304" pitchFamily="18" charset="0"/>
                <a:cs typeface="Times New Roman" panose="02020603050405020304" pitchFamily="18" charset="0"/>
              </a:rPr>
              <a:t> – </a:t>
            </a:r>
            <a:r>
              <a:rPr lang="en-US" sz="1950" b="1" kern="0" dirty="0" err="1">
                <a:solidFill>
                  <a:srgbClr val="000000"/>
                </a:solidFill>
                <a:latin typeface="Times New Roman" panose="02020603050405020304" pitchFamily="18" charset="0"/>
                <a:cs typeface="Times New Roman" panose="02020603050405020304" pitchFamily="18" charset="0"/>
              </a:rPr>
              <a:t>lô</a:t>
            </a:r>
            <a:r>
              <a:rPr lang="en-US" sz="1950" b="1" kern="0" dirty="0">
                <a:solidFill>
                  <a:srgbClr val="000000"/>
                </a:solidFill>
                <a:latin typeface="Times New Roman" panose="02020603050405020304" pitchFamily="18" charset="0"/>
                <a:cs typeface="Times New Roman" panose="02020603050405020304" pitchFamily="18" charset="0"/>
              </a:rPr>
              <a:t> – gam </a:t>
            </a:r>
            <a:r>
              <a:rPr lang="en-US" sz="1950" b="1" kern="0" dirty="0" err="1">
                <a:solidFill>
                  <a:srgbClr val="000000"/>
                </a:solidFill>
                <a:latin typeface="Times New Roman" panose="02020603050405020304" pitchFamily="18" charset="0"/>
                <a:cs typeface="Times New Roman" panose="02020603050405020304" pitchFamily="18" charset="0"/>
              </a:rPr>
              <a:t>cây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cỏ</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mỗi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ngày</a:t>
            </a:r>
            <a:r>
              <a:rPr lang="en-US" sz="1950" b="1" kern="0" dirty="0">
                <a:solidFill>
                  <a:srgbClr val="000000"/>
                </a:solidFill>
                <a:latin typeface="Times New Roman" panose="02020603050405020304" pitchFamily="18" charset="0"/>
                <a:cs typeface="Times New Roman" panose="02020603050405020304" pitchFamily="18" charset="0"/>
              </a:rPr>
              <a:t>. Chúng </a:t>
            </a:r>
            <a:r>
              <a:rPr lang="en-US" sz="1950" b="1" kern="0" dirty="0" err="1">
                <a:solidFill>
                  <a:srgbClr val="000000"/>
                </a:solidFill>
                <a:latin typeface="Times New Roman" panose="02020603050405020304" pitchFamily="18" charset="0"/>
                <a:cs typeface="Times New Roman" panose="02020603050405020304" pitchFamily="18" charset="0"/>
              </a:rPr>
              <a:t>phải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liên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tục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để</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tìm</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cái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ăn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Từ</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trên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núi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chúng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xuống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đồng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cỏ</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chúng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lại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lên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núi</a:t>
            </a:r>
            <a:r>
              <a:rPr lang="en-US" sz="1950" b="1" kern="0" dirty="0">
                <a:solidFill>
                  <a:srgbClr val="000000"/>
                </a:solidFill>
                <a:latin typeface="Times New Roman" panose="02020603050405020304" pitchFamily="18" charset="0"/>
                <a:cs typeface="Times New Roman" panose="02020603050405020304" pitchFamily="18" charset="0"/>
              </a:rPr>
              <a:t>. Buổi </a:t>
            </a:r>
            <a:r>
              <a:rPr lang="en-US" sz="1950" b="1" kern="0" dirty="0" err="1">
                <a:solidFill>
                  <a:srgbClr val="000000"/>
                </a:solidFill>
                <a:latin typeface="Times New Roman" panose="02020603050405020304" pitchFamily="18" charset="0"/>
                <a:cs typeface="Times New Roman" panose="02020603050405020304" pitchFamily="18" charset="0"/>
              </a:rPr>
              <a:t>trưa</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chúng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trú</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nắng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trong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cánh</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rừng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rậm</a:t>
            </a:r>
            <a:r>
              <a:rPr lang="en-US" sz="1950" b="1" kern="0" dirty="0">
                <a:solidFill>
                  <a:srgbClr val="000000"/>
                </a:solidFill>
                <a:latin typeface="Times New Roman" panose="02020603050405020304" pitchFamily="18" charset="0"/>
                <a:cs typeface="Times New Roman" panose="02020603050405020304" pitchFamily="18" charset="0"/>
              </a:rPr>
              <a:t>. Chiều </a:t>
            </a:r>
            <a:r>
              <a:rPr lang="en-US" sz="1950" b="1" kern="0" dirty="0" err="1">
                <a:solidFill>
                  <a:srgbClr val="000000"/>
                </a:solidFill>
                <a:latin typeface="Times New Roman" panose="02020603050405020304" pitchFamily="18" charset="0"/>
                <a:cs typeface="Times New Roman" panose="02020603050405020304" pitchFamily="18" charset="0"/>
              </a:rPr>
              <a:t>xuống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chúng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tắm</a:t>
            </a:r>
            <a:r>
              <a:rPr lang="en-US" sz="1950" b="1" kern="0" dirty="0">
                <a:solidFill>
                  <a:srgbClr val="000000"/>
                </a:solidFill>
                <a:latin typeface="Times New Roman" panose="02020603050405020304" pitchFamily="18" charset="0"/>
                <a:cs typeface="Times New Roman" panose="02020603050405020304" pitchFamily="18" charset="0"/>
              </a:rPr>
              <a:t> ở những </a:t>
            </a:r>
            <a:r>
              <a:rPr lang="en-US" sz="1950" b="1" kern="0" dirty="0" err="1">
                <a:solidFill>
                  <a:srgbClr val="000000"/>
                </a:solidFill>
                <a:latin typeface="Times New Roman" panose="02020603050405020304" pitchFamily="18" charset="0"/>
                <a:cs typeface="Times New Roman" panose="02020603050405020304" pitchFamily="18" charset="0"/>
              </a:rPr>
              <a:t>quãng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sông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vắng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rồi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lại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lững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thững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lên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bãi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tìm</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thức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ăn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Vào</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lúc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rạng</a:t>
            </a:r>
            <a:r>
              <a:rPr lang="en-US" sz="1950" b="1" kern="0" dirty="0">
                <a:solidFill>
                  <a:srgbClr val="000000"/>
                </a:solidFill>
                <a:latin typeface="Times New Roman" panose="02020603050405020304" pitchFamily="18" charset="0"/>
                <a:cs typeface="Times New Roman" panose="02020603050405020304" pitchFamily="18" charset="0"/>
              </a:rPr>
              <a:t> sang </a:t>
            </a:r>
            <a:r>
              <a:rPr lang="en-US" sz="1950" b="1" kern="0" dirty="0" err="1">
                <a:solidFill>
                  <a:srgbClr val="000000"/>
                </a:solidFill>
                <a:latin typeface="Times New Roman" panose="02020603050405020304" pitchFamily="18" charset="0"/>
                <a:cs typeface="Times New Roman" panose="02020603050405020304" pitchFamily="18" charset="0"/>
              </a:rPr>
              <a:t>và</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chiều</a:t>
            </a:r>
            <a:r>
              <a:rPr lang="en-US" sz="1950" b="1" kern="0" dirty="0">
                <a:solidFill>
                  <a:srgbClr val="000000"/>
                </a:solidFill>
                <a:latin typeface="Times New Roman" panose="02020603050405020304" pitchFamily="18" charset="0"/>
                <a:cs typeface="Times New Roman" panose="02020603050405020304" pitchFamily="18" charset="0"/>
              </a:rPr>
              <a:t> ta, </a:t>
            </a:r>
            <a:r>
              <a:rPr lang="en-US" sz="1950" b="1" kern="0" dirty="0" err="1">
                <a:solidFill>
                  <a:srgbClr val="000000"/>
                </a:solidFill>
                <a:latin typeface="Times New Roman" panose="02020603050405020304" pitchFamily="18" charset="0"/>
                <a:cs typeface="Times New Roman" panose="02020603050405020304" pitchFamily="18" charset="0"/>
              </a:rPr>
              <a:t>chúng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rống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rền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vang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oai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nghiêm</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và</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đầy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uy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lực</a:t>
            </a:r>
            <a:r>
              <a:rPr lang="en-US" sz="1950" b="1" kern="0" dirty="0">
                <a:solidFill>
                  <a:srgbClr val="000000"/>
                </a:solidFill>
                <a:latin typeface="Times New Roman" panose="02020603050405020304" pitchFamily="18" charset="0"/>
                <a:cs typeface="Times New Roman" panose="02020603050405020304" pitchFamily="18" charset="0"/>
              </a:rPr>
              <a:t>.</a:t>
            </a:r>
          </a:p>
          <a:p>
            <a:pPr lvl="0" algn="just">
              <a:defRPr/>
            </a:pPr>
            <a:r>
              <a:rPr lang="en-US" sz="1950" b="1" kern="0" dirty="0">
                <a:solidFill>
                  <a:srgbClr val="000000"/>
                </a:solidFill>
                <a:latin typeface="Times New Roman" panose="02020603050405020304" pitchFamily="18" charset="0"/>
                <a:cs typeface="Times New Roman" panose="02020603050405020304" pitchFamily="18" charset="0"/>
              </a:rPr>
              <a:t>       Voi </a:t>
            </a:r>
            <a:r>
              <a:rPr lang="en-US" sz="1950" b="1" kern="0" dirty="0" err="1">
                <a:solidFill>
                  <a:srgbClr val="000000"/>
                </a:solidFill>
                <a:latin typeface="Times New Roman" panose="02020603050405020304" pitchFamily="18" charset="0"/>
                <a:cs typeface="Times New Roman" panose="02020603050405020304" pitchFamily="18" charset="0"/>
              </a:rPr>
              <a:t>là</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loài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vật</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thông</a:t>
            </a:r>
            <a:r>
              <a:rPr lang="en-US" sz="1950" b="1" kern="0" dirty="0">
                <a:solidFill>
                  <a:srgbClr val="000000"/>
                </a:solidFill>
                <a:latin typeface="Times New Roman" panose="02020603050405020304" pitchFamily="18" charset="0"/>
                <a:cs typeface="Times New Roman" panose="02020603050405020304" pitchFamily="18" charset="0"/>
              </a:rPr>
              <a:t> minh, </a:t>
            </a:r>
            <a:r>
              <a:rPr lang="en-US" sz="1950" b="1" kern="0" dirty="0" err="1">
                <a:solidFill>
                  <a:srgbClr val="000000"/>
                </a:solidFill>
                <a:latin typeface="Times New Roman" panose="02020603050405020304" pitchFamily="18" charset="0"/>
                <a:cs typeface="Times New Roman" panose="02020603050405020304" pitchFamily="18" charset="0"/>
              </a:rPr>
              <a:t>có</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tình</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nghĩa</a:t>
            </a:r>
            <a:r>
              <a:rPr lang="en-US" sz="1950" b="1" kern="0" dirty="0">
                <a:solidFill>
                  <a:srgbClr val="000000"/>
                </a:solidFill>
                <a:latin typeface="Times New Roman" panose="02020603050405020304" pitchFamily="18" charset="0"/>
                <a:cs typeface="Times New Roman" panose="02020603050405020304" pitchFamily="18" charset="0"/>
              </a:rPr>
              <a:t>. Chúng </a:t>
            </a:r>
            <a:r>
              <a:rPr lang="en-US" sz="1950" b="1" kern="0" dirty="0" err="1">
                <a:solidFill>
                  <a:srgbClr val="000000"/>
                </a:solidFill>
                <a:latin typeface="Times New Roman" panose="02020603050405020304" pitchFamily="18" charset="0"/>
                <a:cs typeface="Times New Roman" panose="02020603050405020304" pitchFamily="18" charset="0"/>
              </a:rPr>
              <a:t>tận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tâm</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và</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thương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mến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nhau</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không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khac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gì</a:t>
            </a:r>
            <a:r>
              <a:rPr lang="en-US" sz="1950" b="1" kern="0" dirty="0">
                <a:solidFill>
                  <a:srgbClr val="000000"/>
                </a:solidFill>
                <a:latin typeface="Times New Roman" panose="02020603050405020304" pitchFamily="18" charset="0"/>
                <a:cs typeface="Times New Roman" panose="02020603050405020304" pitchFamily="18" charset="0"/>
              </a:rPr>
              <a:t> con </a:t>
            </a:r>
            <a:r>
              <a:rPr lang="en-US" sz="1950" b="1" kern="0" dirty="0" err="1">
                <a:solidFill>
                  <a:srgbClr val="000000"/>
                </a:solidFill>
                <a:latin typeface="Times New Roman" panose="02020603050405020304" pitchFamily="18" charset="0"/>
                <a:cs typeface="Times New Roman" panose="02020603050405020304" pitchFamily="18" charset="0"/>
              </a:rPr>
              <a:t>người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Một</a:t>
            </a:r>
            <a:r>
              <a:rPr lang="en-US" sz="1950" b="1" kern="0" dirty="0">
                <a:solidFill>
                  <a:srgbClr val="000000"/>
                </a:solidFill>
                <a:latin typeface="Times New Roman" panose="02020603050405020304" pitchFamily="18" charset="0"/>
                <a:cs typeface="Times New Roman" panose="02020603050405020304" pitchFamily="18" charset="0"/>
              </a:rPr>
              <a:t> con </a:t>
            </a:r>
            <a:r>
              <a:rPr lang="en-US" sz="1950" b="1" kern="0" dirty="0" err="1">
                <a:solidFill>
                  <a:srgbClr val="000000"/>
                </a:solidFill>
                <a:latin typeface="Times New Roman" panose="02020603050405020304" pitchFamily="18" charset="0"/>
                <a:cs typeface="Times New Roman" panose="02020603050405020304" pitchFamily="18" charset="0"/>
              </a:rPr>
              <a:t>đau</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yếu</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thì</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cả</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bầy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biếng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ăn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ngơ</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ngác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Một</a:t>
            </a:r>
            <a:r>
              <a:rPr lang="en-US" sz="1950" b="1" kern="0" dirty="0">
                <a:solidFill>
                  <a:srgbClr val="000000"/>
                </a:solidFill>
                <a:latin typeface="Times New Roman" panose="02020603050405020304" pitchFamily="18" charset="0"/>
                <a:cs typeface="Times New Roman" panose="02020603050405020304" pitchFamily="18" charset="0"/>
              </a:rPr>
              <a:t> con </a:t>
            </a:r>
            <a:r>
              <a:rPr lang="en-US" sz="1950" b="1" kern="0" dirty="0" err="1">
                <a:solidFill>
                  <a:srgbClr val="000000"/>
                </a:solidFill>
                <a:latin typeface="Times New Roman" panose="02020603050405020304" pitchFamily="18" charset="0"/>
                <a:cs typeface="Times New Roman" panose="02020603050405020304" pitchFamily="18" charset="0"/>
              </a:rPr>
              <a:t>sa</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bẫy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thì</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cả</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bầy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tìm</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cách</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cứu</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giúp</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dù</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có</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phải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chịu</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đói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khát</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hoặc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tạm</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dừng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chuyến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đi</a:t>
            </a:r>
            <a:r>
              <a:rPr lang="en-US" sz="1950" b="1" kern="0" dirty="0">
                <a:solidFill>
                  <a:srgbClr val="000000"/>
                </a:solidFill>
                <a:latin typeface="Times New Roman" panose="02020603050405020304" pitchFamily="18" charset="0"/>
                <a:cs typeface="Times New Roman" panose="02020603050405020304" pitchFamily="18" charset="0"/>
              </a:rPr>
              <a:t>.</a:t>
            </a:r>
          </a:p>
          <a:p>
            <a:pPr lvl="0" algn="just">
              <a:defRPr/>
            </a:pPr>
            <a:r>
              <a:rPr lang="en-US" b="1" kern="0" dirty="0">
                <a:solidFill>
                  <a:srgbClr val="000000"/>
                </a:solidFill>
                <a:latin typeface="Times New Roman" panose="02020603050405020304" pitchFamily="18" charset="0"/>
                <a:cs typeface="Times New Roman" panose="02020603050405020304" pitchFamily="18" charset="0"/>
              </a:rPr>
              <a:t>      </a:t>
            </a:r>
          </a:p>
        </p:txBody>
      </p:sp>
      <p:grpSp>
        <p:nvGrpSpPr>
          <p:cNvPr id="21" name="Group 20">
            <a:extLst>
              <a:ext uri="{FF2B5EF4-FFF2-40B4-BE49-F238E27FC236}">
                <a16:creationId xmlns:a16="http://schemas.microsoft.com/office/drawing/2014/main" id="{670DA32C-0382-4BEB-2359-824E91001094}"/>
              </a:ext>
            </a:extLst>
          </p:cNvPr>
          <p:cNvGrpSpPr/>
          <p:nvPr/>
        </p:nvGrpSpPr>
        <p:grpSpPr>
          <a:xfrm>
            <a:off x="268299" y="536233"/>
            <a:ext cx="318677" cy="288031"/>
            <a:chOff x="8079657" y="1342173"/>
            <a:chExt cx="707923" cy="707923"/>
          </a:xfrm>
        </p:grpSpPr>
        <p:sp>
          <p:nvSpPr>
            <p:cNvPr id="22" name="Oval 21">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3" name="Oval 22">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grpSp>
      <p:grpSp>
        <p:nvGrpSpPr>
          <p:cNvPr id="24" name="Group 23">
            <a:extLst>
              <a:ext uri="{FF2B5EF4-FFF2-40B4-BE49-F238E27FC236}">
                <a16:creationId xmlns:a16="http://schemas.microsoft.com/office/drawing/2014/main" id="{670DA32C-0382-4BEB-2359-824E91001094}"/>
              </a:ext>
            </a:extLst>
          </p:cNvPr>
          <p:cNvGrpSpPr/>
          <p:nvPr/>
        </p:nvGrpSpPr>
        <p:grpSpPr>
          <a:xfrm>
            <a:off x="262513" y="1995686"/>
            <a:ext cx="288031" cy="288032"/>
            <a:chOff x="8079657" y="1342173"/>
            <a:chExt cx="707923" cy="707923"/>
          </a:xfrm>
        </p:grpSpPr>
        <p:sp>
          <p:nvSpPr>
            <p:cNvPr id="25" name="Oval 24">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6" name="Oval 25">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2</a:t>
              </a:r>
              <a:endParaRPr kumimoji="0" lang="en-US" sz="1600" b="1" i="0" u="none" strike="noStrike" kern="0" cap="none" spc="0" normalizeH="0" baseline="0" noProof="0" dirty="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grpSp>
        <p:nvGrpSpPr>
          <p:cNvPr id="11" name="Group 10">
            <a:extLst>
              <a:ext uri="{FF2B5EF4-FFF2-40B4-BE49-F238E27FC236}">
                <a16:creationId xmlns:a16="http://schemas.microsoft.com/office/drawing/2014/main" id="{670DA32C-0382-4BEB-2359-824E91001094}"/>
              </a:ext>
            </a:extLst>
          </p:cNvPr>
          <p:cNvGrpSpPr/>
          <p:nvPr/>
        </p:nvGrpSpPr>
        <p:grpSpPr>
          <a:xfrm>
            <a:off x="262512" y="3817067"/>
            <a:ext cx="288031" cy="247711"/>
            <a:chOff x="8079657" y="1342173"/>
            <a:chExt cx="707923" cy="707923"/>
          </a:xfrm>
        </p:grpSpPr>
        <p:sp>
          <p:nvSpPr>
            <p:cNvPr id="12" name="Oval 11">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3" name="Oval 12">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3</a:t>
              </a:r>
              <a:endParaRPr kumimoji="0" lang="en-US" sz="1600" b="1" i="0" u="none" strike="noStrike" kern="0" cap="none" spc="0" normalizeH="0" baseline="0" noProof="0" dirty="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Tree>
    <p:extLst>
      <p:ext uri="{BB962C8B-B14F-4D97-AF65-F5344CB8AC3E}">
        <p14:creationId xmlns:p14="http://schemas.microsoft.com/office/powerpoint/2010/main" val="108489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D93476-1438-4EDE-8889-33587FF21F97}">
  <ds:schemaRefs>
    <ds:schemaRef ds:uri="http://schemas.microsoft.com/office/2006/metadata/properties"/>
    <ds:schemaRef ds:uri="http://schemas.microsoft.com/office/infopath/2007/PartnerControls"/>
    <ds:schemaRef ds:uri="aa3bae8b-93bb-44fa-b79c-ae2e3c4b5ffa"/>
    <ds:schemaRef ds:uri="04428cd5-0689-4562-8eaa-c57d4739e61c"/>
  </ds:schemaRefs>
</ds:datastoreItem>
</file>

<file path=customXml/itemProps2.xml><?xml version="1.0" encoding="utf-8"?>
<ds:datastoreItem xmlns:ds="http://schemas.openxmlformats.org/officeDocument/2006/customXml" ds:itemID="{80E2A4AD-4FE1-47DE-AD0C-D8970D019D9D}">
  <ds:schemaRefs>
    <ds:schemaRef ds:uri="http://schemas.microsoft.com/sharepoint/v3/contenttype/forms"/>
  </ds:schemaRefs>
</ds:datastoreItem>
</file>

<file path=customXml/itemProps3.xml><?xml version="1.0" encoding="utf-8"?>
<ds:datastoreItem xmlns:ds="http://schemas.openxmlformats.org/officeDocument/2006/customXml" ds:itemID="{01845B80-3997-45E2-9B04-38E46ACA9FCA}"/>
</file>

<file path=docProps/app.xml><?xml version="1.0" encoding="utf-8"?>
<Properties xmlns="http://schemas.openxmlformats.org/officeDocument/2006/extended-properties" xmlns:vt="http://schemas.openxmlformats.org/officeDocument/2006/docPropsVTypes">
  <TotalTime>3704</TotalTime>
  <Words>1312</Words>
  <Application>Microsoft Office PowerPoint</Application>
  <PresentationFormat>On-screen Show (16:9)</PresentationFormat>
  <Paragraphs>88</Paragraphs>
  <Slides>28</Slides>
  <Notes>0</Notes>
  <HiddenSlides>0</HiddenSlides>
  <MMClips>1</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Office Theme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161</cp:revision>
  <dcterms:created xsi:type="dcterms:W3CDTF">2015-02-26T08:23:36Z</dcterms:created>
  <dcterms:modified xsi:type="dcterms:W3CDTF">2025-02-19T01:53:27Z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y fmtid="{D5CDD505-2E9C-101B-9397-08002B2CF9AE}" pid="3" name="MediaServiceImageTags">
    <vt:lpwstr/>
  </property>
</Properties>
</file>