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8" r:id="rId4"/>
    <p:sldId id="261" r:id="rId5"/>
    <p:sldId id="270" r:id="rId6"/>
    <p:sldId id="269" r:id="rId7"/>
    <p:sldId id="271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2E"/>
    <a:srgbClr val="0000FF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76" y="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2209800"/>
            <a:ext cx="144018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100 000 (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T3+4)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509092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492513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5119" y="914400"/>
            <a:ext cx="5777630" cy="712232"/>
            <a:chOff x="1470819" y="1943100"/>
            <a:chExt cx="5777630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1299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23346" y="1695153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  <a:p>
            <a:r>
              <a:rPr lang="en-US" sz="4000" b="1" dirty="0">
                <a:solidFill>
                  <a:srgbClr val="F68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1 000	</a:t>
            </a:r>
            <a:r>
              <a:rPr lang="en-US" sz="4000" b="1" dirty="0">
                <a:solidFill>
                  <a:srgbClr val="F68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100 000	   </a:t>
            </a:r>
            <a:r>
              <a:rPr lang="en-US" sz="4000" b="1" dirty="0">
                <a:solidFill>
                  <a:srgbClr val="F68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	</a:t>
            </a:r>
            <a:r>
              <a:rPr lang="en-US" sz="4000" b="1" dirty="0">
                <a:solidFill>
                  <a:srgbClr val="F68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95819" y="2356872"/>
            <a:ext cx="2286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68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10 000</a:t>
            </a:r>
            <a:endParaRPr lang="en-US" sz="4000" dirty="0">
              <a:solidFill>
                <a:srgbClr val="0000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51544" y="3142605"/>
            <a:ext cx="1630661" cy="712232"/>
            <a:chOff x="1470819" y="1943100"/>
            <a:chExt cx="1630661" cy="712232"/>
          </a:xfrm>
        </p:grpSpPr>
        <p:grpSp>
          <p:nvGrpSpPr>
            <p:cNvPr id="16" name="Group 15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18519" y="1947446"/>
              <a:ext cx="98296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75362" y="4424426"/>
            <a:ext cx="9638759" cy="2862322"/>
            <a:chOff x="3170552" y="5359394"/>
            <a:chExt cx="9638759" cy="2862322"/>
          </a:xfrm>
        </p:grpSpPr>
        <p:sp>
          <p:nvSpPr>
            <p:cNvPr id="20" name="TextBox 19"/>
            <p:cNvSpPr txBox="1"/>
            <p:nvPr/>
          </p:nvSpPr>
          <p:spPr>
            <a:xfrm>
              <a:off x="3170552" y="5359394"/>
              <a:ext cx="963875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>
                <a:buAutoNum type="alphaLcParenR"/>
              </a:pP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54 766 = 50 000 +                 + 700 + 60 +  6</a:t>
              </a:r>
            </a:p>
            <a:p>
              <a:pPr marL="742950" indent="-742950">
                <a:buAutoNum type="alphaLcParenR"/>
              </a:pP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15 000 =              + 5 000</a:t>
              </a:r>
            </a:p>
            <a:p>
              <a:pPr marL="742950" indent="-742950">
                <a:buAutoNum type="alphaLcParenR"/>
              </a:pP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37 059 = 30 000 + 7 000 +         + 9</a:t>
              </a:r>
            </a:p>
            <a:p>
              <a:pPr marL="742950" indent="-742950">
                <a:buAutoNum type="alphaLcParenR"/>
              </a:pP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76 205 = 70 000 + 6 000 + 200 +</a:t>
              </a:r>
            </a:p>
            <a:p>
              <a:pPr marL="742950" indent="-742950">
                <a:buAutoNum type="alphaLcParenR"/>
              </a:pPr>
              <a:endParaRPr lang="en-US" sz="36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012334" y="6529344"/>
              <a:ext cx="683124" cy="646331"/>
              <a:chOff x="7511668" y="6850602"/>
              <a:chExt cx="683124" cy="64633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511668" y="6931786"/>
                <a:ext cx="683124" cy="5253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46161" y="6850602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</a:rPr>
                  <a:t>?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0133270" y="6978767"/>
              <a:ext cx="638570" cy="700161"/>
              <a:chOff x="7542470" y="6750167"/>
              <a:chExt cx="638570" cy="70016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7542470" y="6907317"/>
                <a:ext cx="638570" cy="5430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56770" y="6750167"/>
                <a:ext cx="5242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</a:rPr>
                  <a:t>?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018470" y="5964198"/>
              <a:ext cx="714770" cy="646331"/>
              <a:chOff x="7542470" y="6826196"/>
              <a:chExt cx="714770" cy="64633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542470" y="6872362"/>
                <a:ext cx="714770" cy="5398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656770" y="6826196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</a:rPr>
                  <a:t>?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894952" y="5359394"/>
              <a:ext cx="728521" cy="650970"/>
              <a:chOff x="7376318" y="6821557"/>
              <a:chExt cx="728521" cy="65097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376318" y="6821557"/>
                <a:ext cx="728521" cy="6048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542470" y="6826196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</a:rPr>
                  <a:t>?</a:t>
                </a: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7735462" y="4400914"/>
            <a:ext cx="14206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73826" y="5016499"/>
            <a:ext cx="15437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41116" y="5577730"/>
            <a:ext cx="8236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41988" y="6155655"/>
            <a:ext cx="7642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0843419" y="2310706"/>
            <a:ext cx="883464" cy="718576"/>
            <a:chOff x="13167519" y="4310624"/>
            <a:chExt cx="883464" cy="718576"/>
          </a:xfrm>
        </p:grpSpPr>
        <p:sp>
          <p:nvSpPr>
            <p:cNvPr id="38" name="Oval 37"/>
            <p:cNvSpPr/>
            <p:nvPr/>
          </p:nvSpPr>
          <p:spPr>
            <a:xfrm>
              <a:off x="13167519" y="4343400"/>
              <a:ext cx="762000" cy="685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250883" y="4310624"/>
              <a:ext cx="800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6882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195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60829" y="914400"/>
            <a:ext cx="1883936" cy="650677"/>
            <a:chOff x="1470819" y="1943100"/>
            <a:chExt cx="1883936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2362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27919" y="2057400"/>
            <a:ext cx="14639510" cy="3978889"/>
            <a:chOff x="1271209" y="2971800"/>
            <a:chExt cx="14639510" cy="3978889"/>
          </a:xfrm>
        </p:grpSpPr>
        <p:sp>
          <p:nvSpPr>
            <p:cNvPr id="13" name="TextBox 12"/>
            <p:cNvSpPr txBox="1"/>
            <p:nvPr/>
          </p:nvSpPr>
          <p:spPr>
            <a:xfrm>
              <a:off x="1271209" y="2971800"/>
              <a:ext cx="1463951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chợ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bốc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trúng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thưởng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13 820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13 824.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bốc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13 824.</a:t>
              </a:r>
            </a:p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514350" indent="-514350">
                <a:buAutoNum type="alphaLcParenR"/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bốc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13 819.</a:t>
              </a:r>
            </a:p>
            <a:p>
              <a:pPr marL="514350" indent="-514350">
                <a:buAutoNum type="alphaLcParenR"/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chắc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chắn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bốc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13 824.</a:t>
              </a:r>
            </a:p>
            <a:p>
              <a:pPr marL="514350" indent="-514350">
                <a:buAutoNum type="alphaLcParenR"/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bốc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13 822.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890231" y="6529027"/>
              <a:ext cx="583311" cy="3736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86709" y="6412080"/>
              <a:ext cx="35301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953016" y="5812071"/>
              <a:ext cx="520527" cy="528272"/>
              <a:chOff x="8241737" y="6670751"/>
              <a:chExt cx="520527" cy="5386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241737" y="6771998"/>
                <a:ext cx="520527" cy="3768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344424" y="6670751"/>
                <a:ext cx="315014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935495" y="5264891"/>
              <a:ext cx="503649" cy="528272"/>
              <a:chOff x="10003968" y="7678458"/>
              <a:chExt cx="503649" cy="53860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003968" y="7757263"/>
                <a:ext cx="503649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103392" y="7678458"/>
                <a:ext cx="304800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?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9720192" y="4174726"/>
            <a:ext cx="685996" cy="649546"/>
            <a:chOff x="12176918" y="5264891"/>
            <a:chExt cx="628001" cy="646484"/>
          </a:xfrm>
        </p:grpSpPr>
        <p:sp>
          <p:nvSpPr>
            <p:cNvPr id="25" name="Rectangle 24"/>
            <p:cNvSpPr/>
            <p:nvPr/>
          </p:nvSpPr>
          <p:spPr>
            <a:xfrm>
              <a:off x="12176918" y="5264891"/>
              <a:ext cx="628001" cy="6464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245345" y="5278974"/>
              <a:ext cx="392501" cy="518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20192" y="4872853"/>
            <a:ext cx="713237" cy="648733"/>
            <a:chOff x="12176918" y="5264891"/>
            <a:chExt cx="628001" cy="646484"/>
          </a:xfrm>
        </p:grpSpPr>
        <p:sp>
          <p:nvSpPr>
            <p:cNvPr id="30" name="Rectangle 29"/>
            <p:cNvSpPr/>
            <p:nvPr/>
          </p:nvSpPr>
          <p:spPr>
            <a:xfrm>
              <a:off x="12176918" y="5264891"/>
              <a:ext cx="628001" cy="6464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245345" y="5278974"/>
              <a:ext cx="392501" cy="518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733910" y="5575952"/>
            <a:ext cx="685800" cy="598985"/>
            <a:chOff x="12176918" y="5264891"/>
            <a:chExt cx="628001" cy="646484"/>
          </a:xfrm>
        </p:grpSpPr>
        <p:sp>
          <p:nvSpPr>
            <p:cNvPr id="33" name="Rectangle 32"/>
            <p:cNvSpPr/>
            <p:nvPr/>
          </p:nvSpPr>
          <p:spPr>
            <a:xfrm>
              <a:off x="12176918" y="5264891"/>
              <a:ext cx="628001" cy="6464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245345" y="5278974"/>
              <a:ext cx="392501" cy="518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3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51719" y="1371600"/>
            <a:ext cx="14098942" cy="2308324"/>
            <a:chOff x="1470819" y="1901726"/>
            <a:chExt cx="14098942" cy="230832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59533" cy="830997"/>
              <a:chOff x="1737519" y="1943100"/>
              <a:chExt cx="559533" cy="83099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82361" y="1901726"/>
              <a:ext cx="13487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khung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đạp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khung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đạp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99 997.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khung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70919" y="4572000"/>
            <a:ext cx="11315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99 998; 99 999; 100 000.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29703" y="1143000"/>
            <a:ext cx="7447960" cy="681454"/>
            <a:chOff x="1470819" y="1943100"/>
            <a:chExt cx="744796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8002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34" y="2475131"/>
            <a:ext cx="13677900" cy="45881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549" y="4451314"/>
            <a:ext cx="3424144" cy="24465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604" y="4584437"/>
            <a:ext cx="3469001" cy="23526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4919" y="4589791"/>
            <a:ext cx="3470386" cy="25517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055" y="4500315"/>
            <a:ext cx="3551995" cy="23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2144539"/>
            <a:ext cx="13730059" cy="186709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44413" y="1098203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19319" y="2678721"/>
            <a:ext cx="1676400" cy="762000"/>
            <a:chOff x="7910449" y="6653935"/>
            <a:chExt cx="1676400" cy="762000"/>
          </a:xfrm>
        </p:grpSpPr>
        <p:sp>
          <p:nvSpPr>
            <p:cNvPr id="17" name="Rounded Rectangle 16"/>
            <p:cNvSpPr/>
            <p:nvPr/>
          </p:nvSpPr>
          <p:spPr>
            <a:xfrm>
              <a:off x="7910449" y="6653935"/>
              <a:ext cx="1676400" cy="762000"/>
            </a:xfrm>
            <a:prstGeom prst="roundRect">
              <a:avLst/>
            </a:prstGeom>
            <a:solidFill>
              <a:srgbClr val="ADE5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86649" y="6711769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25 000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729119" y="2697088"/>
            <a:ext cx="1676400" cy="762000"/>
            <a:chOff x="7910449" y="6653935"/>
            <a:chExt cx="1676400" cy="762000"/>
          </a:xfrm>
        </p:grpSpPr>
        <p:sp>
          <p:nvSpPr>
            <p:cNvPr id="24" name="Rounded Rectangle 23"/>
            <p:cNvSpPr/>
            <p:nvPr/>
          </p:nvSpPr>
          <p:spPr>
            <a:xfrm>
              <a:off x="7910449" y="6653935"/>
              <a:ext cx="1676400" cy="762000"/>
            </a:xfrm>
            <a:prstGeom prst="roundRect">
              <a:avLst/>
            </a:prstGeom>
            <a:solidFill>
              <a:srgbClr val="ADE5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86649" y="6711769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30 000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379538" y="446742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66360" y="5175309"/>
            <a:ext cx="11894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10 000; 20 000; 30 000.</a:t>
            </a:r>
          </a:p>
        </p:txBody>
      </p:sp>
    </p:spTree>
    <p:extLst>
      <p:ext uri="{BB962C8B-B14F-4D97-AF65-F5344CB8AC3E}">
        <p14:creationId xmlns:p14="http://schemas.microsoft.com/office/powerpoint/2010/main" val="36247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07331" y="838200"/>
            <a:ext cx="5527562" cy="681454"/>
            <a:chOff x="1470819" y="1943100"/>
            <a:chExt cx="552756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87986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86139" y="1924050"/>
            <a:ext cx="12661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  <a:p>
            <a:pPr marL="457200" indent="-457200" algn="just">
              <a:buFontTx/>
              <a:buChar char="-"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457200" indent="-457200" algn="just">
              <a:buFontTx/>
              <a:buChar char="-"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64 301 	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80 458 	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82 301 	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83 465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928519" y="6098324"/>
            <a:ext cx="823434" cy="823434"/>
            <a:chOff x="7300119" y="7772400"/>
            <a:chExt cx="823434" cy="823434"/>
          </a:xfrm>
        </p:grpSpPr>
        <p:sp>
          <p:nvSpPr>
            <p:cNvPr id="14" name="Oval 13"/>
            <p:cNvSpPr/>
            <p:nvPr/>
          </p:nvSpPr>
          <p:spPr>
            <a:xfrm>
              <a:off x="7300119" y="7772400"/>
              <a:ext cx="823434" cy="8234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76319" y="7864919"/>
              <a:ext cx="747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38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D8AF59ED-8389-403C-8EAE-BA01016D179B}"/>
</file>

<file path=customXml/itemProps2.xml><?xml version="1.0" encoding="utf-8"?>
<ds:datastoreItem xmlns:ds="http://schemas.openxmlformats.org/officeDocument/2006/customXml" ds:itemID="{4E583242-90AA-46F9-A1EF-CB74A588B9A3}"/>
</file>

<file path=customXml/itemProps3.xml><?xml version="1.0" encoding="utf-8"?>
<ds:datastoreItem xmlns:ds="http://schemas.openxmlformats.org/officeDocument/2006/customXml" ds:itemID="{EB03FDDC-CC72-49ED-9E96-F077F6A8BE65}"/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301</Words>
  <Application>Microsoft Office PowerPoint</Application>
  <PresentationFormat>Custom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fptshop</cp:lastModifiedBy>
  <cp:revision>122</cp:revision>
  <dcterms:created xsi:type="dcterms:W3CDTF">2022-07-10T01:37:20Z</dcterms:created>
  <dcterms:modified xsi:type="dcterms:W3CDTF">2023-03-15T03:33:23Z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