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21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1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3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audio7.wav" ContentType="audio/x-wav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28"/>
  </p:notesMasterIdLst>
  <p:sldIdLst>
    <p:sldId id="533" r:id="rId2"/>
    <p:sldId id="303" r:id="rId3"/>
    <p:sldId id="536" r:id="rId4"/>
    <p:sldId id="537" r:id="rId5"/>
    <p:sldId id="538" r:id="rId6"/>
    <p:sldId id="310" r:id="rId7"/>
    <p:sldId id="311" r:id="rId8"/>
    <p:sldId id="534" r:id="rId9"/>
    <p:sldId id="331" r:id="rId10"/>
    <p:sldId id="333" r:id="rId11"/>
    <p:sldId id="325" r:id="rId12"/>
    <p:sldId id="296" r:id="rId13"/>
    <p:sldId id="539" r:id="rId14"/>
    <p:sldId id="540" r:id="rId15"/>
    <p:sldId id="326" r:id="rId16"/>
    <p:sldId id="327" r:id="rId17"/>
    <p:sldId id="541" r:id="rId18"/>
    <p:sldId id="544" r:id="rId19"/>
    <p:sldId id="328" r:id="rId20"/>
    <p:sldId id="329" r:id="rId21"/>
    <p:sldId id="330" r:id="rId22"/>
    <p:sldId id="542" r:id="rId23"/>
    <p:sldId id="543" r:id="rId24"/>
    <p:sldId id="319" r:id="rId25"/>
    <p:sldId id="545" r:id="rId26"/>
    <p:sldId id="546" r:id="rId27"/>
  </p:sldIdLst>
  <p:sldSz cx="10972800" cy="51435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CC"/>
    <a:srgbClr val="CCFFCC"/>
    <a:srgbClr val="CCCCFF"/>
    <a:srgbClr val="FDDEEB"/>
    <a:srgbClr val="D34CD6"/>
    <a:srgbClr val="FFFBCD"/>
    <a:srgbClr val="FFF789"/>
    <a:srgbClr val="E07235"/>
    <a:srgbClr val="EB54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83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254" y="82"/>
      </p:cViewPr>
      <p:guideLst>
        <p:guide orient="horz" pos="1620"/>
        <p:guide pos="288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63829D-A8F8-4645-973E-3E3806902549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1143000"/>
            <a:ext cx="6581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2C49DE-473F-4CFF-AA8C-7F4339CB4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607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1143000"/>
            <a:ext cx="65817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02C6E-7FF4-47F3-A8FA-526FF6B0D10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833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sz="1200" dirty="0">
                <a:latin typeface=".VnTime" panose="020B7200000000000000" pitchFamily="34" charset="0"/>
              </a:rPr>
              <a:t>26</a:t>
            </a:fld>
            <a:endParaRPr lang="en-US" sz="1200" dirty="0">
              <a:latin typeface=".VnTime" panose="020B7200000000000000" pitchFamily="34" charset="0"/>
            </a:endParaRPr>
          </a:p>
        </p:txBody>
      </p:sp>
      <p:sp>
        <p:nvSpPr>
          <p:cNvPr id="20483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0484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vi-VN" altLang="x-none" dirty="0"/>
          </a:p>
        </p:txBody>
      </p:sp>
    </p:spTree>
    <p:extLst>
      <p:ext uri="{BB962C8B-B14F-4D97-AF65-F5344CB8AC3E}">
        <p14:creationId xmlns:p14="http://schemas.microsoft.com/office/powerpoint/2010/main" val="1544941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841772"/>
            <a:ext cx="82296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01528"/>
            <a:ext cx="82296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11/2/2023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933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11/2/2023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49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52413" y="273849"/>
            <a:ext cx="2366010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385" y="273849"/>
            <a:ext cx="6960870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11/2/2023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182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56304" y="164641"/>
            <a:ext cx="10451911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890273" y="4234447"/>
            <a:ext cx="553670" cy="401654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9160045" y="320764"/>
            <a:ext cx="363121" cy="283584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9903669" y="782530"/>
            <a:ext cx="207716" cy="169898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849156" y="4698513"/>
            <a:ext cx="148458" cy="81838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9895969" y="4636107"/>
            <a:ext cx="108422" cy="62411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735628" y="3894250"/>
            <a:ext cx="207716" cy="169898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19124" y="661637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80368" y="680121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01682" y="742072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472415" y="710646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81439" y="688460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18054" y="1122044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79296" y="1140529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00611" y="1202481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471344" y="1171056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80363" y="1148868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16982" y="1582454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78225" y="1600939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99533" y="1662891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470272" y="1631462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79296" y="1609278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15909" y="2042864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77147" y="2061349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98466" y="2123300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469199" y="2091874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78223" y="2069688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14838" y="2503274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76080" y="2521759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97395" y="2583709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468128" y="2552283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77153" y="2530098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13766" y="2963681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75009" y="2982166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96323" y="3044118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467056" y="3012693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76080" y="2990505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12693" y="3424088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73937" y="3442576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95250" y="3504526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465984" y="3473102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75007" y="3450915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11623" y="3884501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72866" y="3902986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94177" y="3964937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464909" y="3933508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73937" y="3911325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10550" y="4344911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71792" y="4363396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93107" y="4425346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463840" y="4393920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72864" y="4371735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670876" y="1118706"/>
            <a:ext cx="8880738" cy="3579808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7552741" y="3035727"/>
            <a:ext cx="2071249" cy="1195325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438526" y="2706219"/>
            <a:ext cx="1983740" cy="1513721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977172" y="4813505"/>
            <a:ext cx="239065" cy="123487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371878" y="4220104"/>
            <a:ext cx="8388215" cy="923396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7633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47" grpId="2" animBg="1"/>
      <p:bldP spid="47" grpId="3" animBg="1"/>
      <p:bldP spid="47" grpId="4" animBg="1"/>
      <p:bldP spid="47" grpId="5" animBg="1"/>
      <p:bldP spid="48" grpId="0" animBg="1"/>
      <p:bldP spid="48" grpId="1" animBg="1"/>
      <p:bldP spid="48" grpId="2" animBg="1"/>
      <p:bldP spid="48" grpId="3" animBg="1"/>
      <p:bldP spid="48" grpId="4" animBg="1"/>
      <p:bldP spid="48" grpId="5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56304" y="164641"/>
            <a:ext cx="10451911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19124" y="661637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80368" y="680121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01682" y="742072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472415" y="710646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81439" y="688460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18054" y="1122044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79296" y="1140529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00611" y="1202481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471344" y="1171056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80363" y="1148868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16982" y="1582454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78225" y="1600939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99533" y="1662891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470272" y="1631462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79296" y="1609278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15909" y="2042864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77147" y="2061349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98466" y="2123300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469199" y="2091874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78223" y="2069688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14838" y="2503274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76080" y="2521759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97395" y="2583709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468128" y="2552283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77153" y="2530098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13766" y="2963681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75009" y="2982166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96323" y="3044118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467056" y="3012693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76080" y="2990505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12693" y="3424088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73937" y="3442576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95250" y="3504526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465984" y="3473102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75007" y="3450915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11623" y="3884501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72866" y="3902986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94177" y="3964937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464909" y="3933508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73937" y="3911325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10550" y="4344911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71792" y="4363396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93107" y="4425346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463840" y="4393920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72864" y="4371735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</p:spTree>
    <p:extLst>
      <p:ext uri="{BB962C8B-B14F-4D97-AF65-F5344CB8AC3E}">
        <p14:creationId xmlns:p14="http://schemas.microsoft.com/office/powerpoint/2010/main" val="3127749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56304" y="164641"/>
            <a:ext cx="10451911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19124" y="661637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80373" y="680121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01687" y="742074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472420" y="710648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81444" y="688460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18054" y="1122044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79301" y="1140529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00615" y="1202483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471349" y="1171058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80363" y="1148868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16982" y="1582454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78230" y="1600939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99533" y="1662893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470277" y="1631467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79297" y="1609278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15909" y="2042864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77147" y="2061349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98467" y="2123302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469199" y="2091876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78228" y="2069688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14838" y="2503274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76082" y="2521759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97399" y="2583711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468132" y="2552285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77158" y="2530098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13766" y="2963681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75014" y="2982166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96328" y="3044120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467061" y="3012695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76085" y="2990505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12693" y="3424088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73942" y="3442576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95255" y="3504530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465989" y="3473104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75007" y="3450915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11623" y="3884501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72870" y="3902986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94177" y="3964939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464909" y="3933510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73942" y="3911325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10550" y="4344911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71792" y="4363396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93110" y="4425348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463842" y="4393922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72870" y="4371735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782318" y="817584"/>
            <a:ext cx="4995031" cy="354806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529954" y="579704"/>
            <a:ext cx="1155628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6992097" y="688899"/>
            <a:ext cx="1160231" cy="99859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927160" y="1186014"/>
            <a:ext cx="399847" cy="298894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9505009" y="3778988"/>
            <a:ext cx="262237" cy="211031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9700703" y="536153"/>
            <a:ext cx="150007" cy="126431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419319" y="2698332"/>
            <a:ext cx="107213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8862078" y="2916399"/>
            <a:ext cx="7830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147315" y="4156129"/>
            <a:ext cx="150007" cy="126431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293472" y="2691060"/>
            <a:ext cx="2339502" cy="1891372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900701" y="1179126"/>
            <a:ext cx="3352903" cy="4074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56304" y="164641"/>
            <a:ext cx="10451911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19124" y="661637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80373" y="680121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01687" y="742074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472420" y="710648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81444" y="688460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18054" y="1122044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79301" y="1140529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00615" y="1202483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471349" y="1171058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80363" y="1148868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16982" y="1582454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78230" y="1600939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99533" y="1662893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470277" y="1631467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79297" y="1609278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15909" y="2042864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77147" y="2061349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98467" y="2123302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469199" y="2091876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78228" y="2069688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14838" y="2503274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76082" y="2521759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97399" y="2583711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468132" y="2552285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77158" y="2530098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13766" y="2963681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75014" y="2982166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96328" y="3044120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467061" y="3012695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76085" y="2990505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12693" y="3424088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73942" y="3442576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95255" y="3504530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465989" y="3473104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75007" y="3450915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11623" y="3884501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72870" y="3902986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94177" y="3964939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464909" y="3933510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73942" y="3911325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10550" y="4344911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71792" y="4363396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93110" y="4425348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463842" y="4393922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72870" y="4371735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782318" y="817584"/>
            <a:ext cx="4995031" cy="35480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529954" y="579704"/>
            <a:ext cx="1155628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6992097" y="688899"/>
            <a:ext cx="1160231" cy="99859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202967" y="1141780"/>
            <a:ext cx="4066228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6905292" y="2716741"/>
            <a:ext cx="1178722" cy="1864625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927160" y="1186014"/>
            <a:ext cx="399847" cy="298894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9505009" y="3778988"/>
            <a:ext cx="262237" cy="211031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9700703" y="536153"/>
            <a:ext cx="150007" cy="126431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419319" y="2698332"/>
            <a:ext cx="107213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8862078" y="2916399"/>
            <a:ext cx="7830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147315" y="4156129"/>
            <a:ext cx="150007" cy="126431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56304" y="164641"/>
            <a:ext cx="10451911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19124" y="661637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80373" y="680121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01687" y="742074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472420" y="710648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81444" y="688460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18054" y="1122044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79301" y="1140529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00615" y="1202483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471349" y="1171058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80363" y="1148868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16982" y="1582454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78230" y="1600939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99533" y="1662893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470277" y="1631467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79297" y="1609278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15909" y="2042864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77147" y="2061349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98467" y="2123302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469199" y="2091876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78228" y="2069688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14838" y="2503274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76082" y="2521759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97399" y="2583711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468132" y="2552285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77158" y="2530098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13766" y="2963681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75014" y="2982166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96328" y="3044120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467061" y="3012695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76085" y="2990505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12693" y="3424088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73942" y="3442576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95255" y="3504530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465989" y="3473104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75007" y="3450915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11623" y="3884501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72870" y="3902986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94177" y="3964939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464909" y="3933510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73942" y="3911325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10550" y="4344911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71792" y="4363396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93110" y="4425348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463842" y="4393922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72870" y="4371735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782318" y="817584"/>
            <a:ext cx="4995031" cy="35480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529954" y="579704"/>
            <a:ext cx="1155628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6992097" y="688899"/>
            <a:ext cx="1160231" cy="99859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254398" y="1168184"/>
            <a:ext cx="4276874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>
                <a:solidFill>
                  <a:srgbClr val="002060"/>
                </a:solidFill>
                <a:latin typeface="+mj-lt"/>
              </a:rPr>
              <a:t>LUYỆN TẬP</a:t>
            </a:r>
            <a:endParaRPr lang="vi-VN" sz="8625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1984027" y="2962847"/>
            <a:ext cx="1776478" cy="1515065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927160" y="1186014"/>
            <a:ext cx="399847" cy="298894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9505009" y="3778988"/>
            <a:ext cx="262237" cy="211031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9700703" y="536153"/>
            <a:ext cx="150007" cy="126431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419319" y="2698332"/>
            <a:ext cx="107213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8862078" y="2916399"/>
            <a:ext cx="7830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147315" y="4156129"/>
            <a:ext cx="150007" cy="126431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56304" y="164641"/>
            <a:ext cx="10451911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890273" y="4234447"/>
            <a:ext cx="553670" cy="401654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9160045" y="320764"/>
            <a:ext cx="363121" cy="283584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9903670" y="782530"/>
            <a:ext cx="207716" cy="169898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849162" y="4698513"/>
            <a:ext cx="148458" cy="81838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9895969" y="4636109"/>
            <a:ext cx="108422" cy="62411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735632" y="3894250"/>
            <a:ext cx="207716" cy="169898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19124" y="661637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80373" y="680121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01687" y="742074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472420" y="710648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81444" y="688460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18054" y="1122044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79301" y="1140529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00615" y="1202483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471349" y="1171058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80363" y="1148868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16982" y="1582454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78230" y="1600939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99533" y="1662893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470277" y="1631467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79297" y="1609278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15909" y="2042864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77147" y="2061349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98467" y="2123302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469199" y="2091876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78228" y="2069688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14838" y="2503274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76082" y="2521759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97399" y="2583711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468132" y="2552285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77158" y="2530098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13766" y="2963681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75014" y="2982166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96328" y="3044120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467061" y="3012695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76085" y="2990505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12693" y="3424088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73942" y="3442576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95255" y="3504530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465989" y="3473104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75007" y="3450915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11623" y="3884501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72870" y="3902986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94177" y="3964939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464909" y="3933510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73942" y="3911325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10550" y="4344911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71792" y="4363396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93110" y="4425348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463842" y="4393922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72870" y="4371735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670882" y="1118706"/>
            <a:ext cx="8880738" cy="3579808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7552746" y="3035729"/>
            <a:ext cx="2071249" cy="1195325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438526" y="2706221"/>
            <a:ext cx="1983740" cy="1513721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977176" y="4813507"/>
            <a:ext cx="239065" cy="123487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371883" y="4220104"/>
            <a:ext cx="8388215" cy="923396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56304" y="164641"/>
            <a:ext cx="10451911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19124" y="661637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80373" y="680121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01687" y="742074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472420" y="710648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81444" y="688460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18054" y="1122044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79301" y="1140529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00615" y="1202483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471349" y="1171058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80363" y="1148868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16982" y="1582454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78230" y="1600939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99533" y="1662893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470277" y="1631467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79297" y="1609278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15909" y="2042864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77147" y="2061349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98467" y="2123302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469199" y="2091876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78228" y="2069688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14838" y="2503274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76082" y="2521759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97399" y="2583711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468132" y="2552285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77158" y="2530098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13766" y="2963681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75014" y="2982166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96328" y="3044120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467061" y="3012695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76085" y="2990505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12693" y="3424088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73942" y="3442576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95255" y="3504530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465989" y="3473104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75007" y="3450915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11623" y="3884501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72870" y="3902986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94177" y="3964939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464909" y="3933510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73942" y="3911325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10550" y="4344911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71792" y="4363396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93110" y="4425348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463842" y="4393922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72870" y="4371735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782318" y="817584"/>
            <a:ext cx="4995031" cy="354806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529954" y="579704"/>
            <a:ext cx="1155628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6992097" y="688899"/>
            <a:ext cx="1160231" cy="99859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927160" y="1186014"/>
            <a:ext cx="399847" cy="298894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9505009" y="3778988"/>
            <a:ext cx="262237" cy="211031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9700703" y="536153"/>
            <a:ext cx="150007" cy="126431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419319" y="2698332"/>
            <a:ext cx="107213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8862078" y="2916399"/>
            <a:ext cx="7830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147315" y="4156129"/>
            <a:ext cx="150007" cy="126431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293472" y="2691060"/>
            <a:ext cx="2339502" cy="1891372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3900701" y="1179126"/>
            <a:ext cx="3352903" cy="4074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56304" y="164641"/>
            <a:ext cx="10451911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19124" y="661637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80373" y="680121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01687" y="742074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472420" y="710648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81444" y="688460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18054" y="1122044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79301" y="1140529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00615" y="1202483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471349" y="1171058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80363" y="1148868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16982" y="1582454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78230" y="1600939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99533" y="1662893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470277" y="1631467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79297" y="1609278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15909" y="2042864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77147" y="2061349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98467" y="2123302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469199" y="2091876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78228" y="2069688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14838" y="2503274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76082" y="2521759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97399" y="2583711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468132" y="2552285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77158" y="2530098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13766" y="2963681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75014" y="2982166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96328" y="3044120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467061" y="3012695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76085" y="2990505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12693" y="3424088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73942" y="3442576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95255" y="3504530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465989" y="3473104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75007" y="3450915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11623" y="3884501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72870" y="3902986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94177" y="3964939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464909" y="3933510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73942" y="3911325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10550" y="4344911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71792" y="4363396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93110" y="4425348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463842" y="4393922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72870" y="4371735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782318" y="817584"/>
            <a:ext cx="4995031" cy="35480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529954" y="579704"/>
            <a:ext cx="1155628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6992097" y="688899"/>
            <a:ext cx="1160231" cy="99859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6905292" y="2716741"/>
            <a:ext cx="1178722" cy="1864625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927160" y="1186014"/>
            <a:ext cx="399847" cy="298894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9505009" y="3778988"/>
            <a:ext cx="262237" cy="211031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9700703" y="536153"/>
            <a:ext cx="150007" cy="126431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419319" y="2698332"/>
            <a:ext cx="107213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8862078" y="2916399"/>
            <a:ext cx="7830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147315" y="4156129"/>
            <a:ext cx="150007" cy="126431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202967" y="1141780"/>
            <a:ext cx="4066228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11/2/2023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1070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56304" y="164641"/>
            <a:ext cx="10451911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19124" y="661637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80373" y="680121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01687" y="742074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472420" y="710648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81444" y="688460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18054" y="1122044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79301" y="1140529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00615" y="1202483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471349" y="1171058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80363" y="1148868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16982" y="1582454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78230" y="1600939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99533" y="1662893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470277" y="1631467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79297" y="1609278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15909" y="2042864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77147" y="2061349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98467" y="2123302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469199" y="2091876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78228" y="2069688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14838" y="2503274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76082" y="2521759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97399" y="2583711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468132" y="2552285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77158" y="2530098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13766" y="2963681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75014" y="2982166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96328" y="3044120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467061" y="3012695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76085" y="2990505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12693" y="3424088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73942" y="3442576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95255" y="3504530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465989" y="3473104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75007" y="3450915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11623" y="3884501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72870" y="3902986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94177" y="3964939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464909" y="3933510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73942" y="3911325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10550" y="4344911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71792" y="4363396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93110" y="4425348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463842" y="4393922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72870" y="4371735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782318" y="817584"/>
            <a:ext cx="4995031" cy="35480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529954" y="579704"/>
            <a:ext cx="1155628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6992097" y="688899"/>
            <a:ext cx="1160231" cy="99859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1984027" y="2962847"/>
            <a:ext cx="1776478" cy="1515065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927160" y="1186014"/>
            <a:ext cx="399847" cy="298894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9505009" y="3778988"/>
            <a:ext cx="262237" cy="211031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9700703" y="536153"/>
            <a:ext cx="150007" cy="126431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419319" y="2698332"/>
            <a:ext cx="107213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8862078" y="2916399"/>
            <a:ext cx="7830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147315" y="4156129"/>
            <a:ext cx="150007" cy="126431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278448" y="1127533"/>
            <a:ext cx="4255387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56304" y="164641"/>
            <a:ext cx="10451911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19124" y="661637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80373" y="680121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01687" y="742074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472420" y="710648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81444" y="688460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18054" y="1122044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79301" y="1140529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00615" y="1202483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471349" y="1171058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80363" y="1148868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16982" y="1582454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78230" y="1600939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99533" y="1662893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470277" y="1631467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79297" y="1609278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15909" y="2042864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77147" y="2061349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98467" y="2123302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469199" y="2091876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78228" y="2069688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14838" y="2503274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76082" y="2521759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97399" y="2583711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468132" y="2552285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77158" y="2530098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13766" y="2963681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75014" y="2982166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96328" y="3044120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467061" y="3012695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76085" y="2990505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12693" y="3424088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73942" y="3442576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95255" y="3504530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465989" y="3473104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75007" y="3450915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11623" y="3884501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72870" y="3902986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94177" y="3964939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464909" y="3933510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73942" y="3911325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10550" y="4344911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71792" y="4363396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93110" y="4425348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463842" y="4393922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72870" y="4371735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56304" y="164641"/>
            <a:ext cx="10451911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890273" y="4234447"/>
            <a:ext cx="553670" cy="401654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9160045" y="320764"/>
            <a:ext cx="363121" cy="283584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9903670" y="782530"/>
            <a:ext cx="207716" cy="169898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849162" y="4698513"/>
            <a:ext cx="148458" cy="81838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9895969" y="4636109"/>
            <a:ext cx="108422" cy="62411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735632" y="3894250"/>
            <a:ext cx="207716" cy="169898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19124" y="661637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80373" y="680121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01687" y="742074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472420" y="710648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81444" y="688460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18054" y="1122044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79301" y="1140529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00615" y="1202483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471349" y="1171058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80363" y="1148868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16982" y="1582454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78230" y="1600939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99533" y="1662893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470277" y="1631467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79297" y="1609278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15909" y="2042864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77147" y="2061349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98467" y="2123302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469199" y="2091876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78228" y="2069688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14838" y="2503274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76082" y="2521759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97399" y="2583711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468132" y="2552285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77158" y="2530098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13766" y="2963681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75014" y="2982166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96328" y="3044120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467061" y="3012695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76085" y="2990505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12693" y="3424088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73942" y="3442576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95255" y="3504530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465989" y="3473104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75007" y="3450915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11623" y="3884501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72870" y="3902986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94177" y="3964939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464909" y="3933510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73942" y="3911325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10550" y="4344911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71792" y="4363396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93110" y="4425348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463842" y="4393922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72870" y="4371735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670882" y="1118706"/>
            <a:ext cx="8880738" cy="3579808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7552746" y="3035729"/>
            <a:ext cx="2071249" cy="1195325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438526" y="2706221"/>
            <a:ext cx="1983740" cy="1513721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977176" y="4813507"/>
            <a:ext cx="239065" cy="123487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371883" y="4220104"/>
            <a:ext cx="8388215" cy="923396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56304" y="164641"/>
            <a:ext cx="10451911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19124" y="661637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80373" y="680121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01687" y="742074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472420" y="710648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81444" y="688460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18054" y="1122044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79301" y="1140529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00615" y="1202483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471349" y="1171058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80363" y="1148868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16982" y="1582454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78230" y="1600939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99533" y="1662893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470277" y="1631467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79297" y="1609278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15909" y="2042864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77147" y="2061349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98467" y="2123302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469199" y="2091876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78228" y="2069688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14838" y="2503274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76082" y="2521759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97399" y="2583711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468132" y="2552285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77158" y="2530098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13766" y="2963681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75014" y="2982166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96328" y="3044120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467061" y="3012695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76085" y="2990505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12693" y="3424088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73942" y="3442576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95255" y="3504530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465989" y="3473104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75007" y="3450915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11623" y="3884501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72870" y="3902986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94177" y="3964939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464909" y="3933510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73942" y="3911325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10550" y="4344911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71792" y="4363396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93110" y="4425348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463842" y="4393922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72870" y="4371735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782318" y="817584"/>
            <a:ext cx="4995031" cy="354806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529954" y="579704"/>
            <a:ext cx="1155628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6992097" y="688899"/>
            <a:ext cx="1160231" cy="99859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927160" y="1186014"/>
            <a:ext cx="399847" cy="298894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9505009" y="3778988"/>
            <a:ext cx="262237" cy="211031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9700703" y="536153"/>
            <a:ext cx="150007" cy="126431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419319" y="2698332"/>
            <a:ext cx="107213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8862078" y="2916399"/>
            <a:ext cx="7830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147315" y="4156129"/>
            <a:ext cx="150007" cy="126431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293472" y="2691060"/>
            <a:ext cx="2339502" cy="1891372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3900701" y="1179126"/>
            <a:ext cx="3352903" cy="4074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56304" y="164641"/>
            <a:ext cx="10451911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19124" y="661637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80373" y="680121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01687" y="742074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472420" y="710648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81444" y="688460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18054" y="1122044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79301" y="1140529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00615" y="1202483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471349" y="1171058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80363" y="1148868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16982" y="1582454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78230" y="1600939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99533" y="1662893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470277" y="1631467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79297" y="1609278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15909" y="2042864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77147" y="2061349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98467" y="2123302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469199" y="2091876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78228" y="2069688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14838" y="2503274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76082" y="2521759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97399" y="2583711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468132" y="2552285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77158" y="2530098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13766" y="2963681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75014" y="2982166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96328" y="3044120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467061" y="3012695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76085" y="2990505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12693" y="3424088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73942" y="3442576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95255" y="3504530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465989" y="3473104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75007" y="3450915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11623" y="3884501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72870" y="3902986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94177" y="3964939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464909" y="3933510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73942" y="3911325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10550" y="4344911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71792" y="4363396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93110" y="4425348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463842" y="4393922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72870" y="4371735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782318" y="817584"/>
            <a:ext cx="4995031" cy="35480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529954" y="579704"/>
            <a:ext cx="1155628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6992097" y="688899"/>
            <a:ext cx="1160231" cy="99859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6905292" y="2716741"/>
            <a:ext cx="1178722" cy="1864625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927160" y="1186014"/>
            <a:ext cx="399847" cy="298894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9505009" y="3778988"/>
            <a:ext cx="262237" cy="211031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9700703" y="536153"/>
            <a:ext cx="150007" cy="126431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419319" y="2698332"/>
            <a:ext cx="107213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8862078" y="2916399"/>
            <a:ext cx="7830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147315" y="4156129"/>
            <a:ext cx="150007" cy="126431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202967" y="1141780"/>
            <a:ext cx="4066228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56304" y="164641"/>
            <a:ext cx="10451911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19124" y="661637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80373" y="680121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01687" y="742074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472420" y="710648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81444" y="688460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18054" y="1122044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79301" y="1140529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00615" y="1202483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471349" y="1171058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80363" y="1148868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16982" y="1582454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78230" y="1600939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99533" y="1662893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470277" y="1631467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79297" y="1609278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15909" y="2042864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77147" y="2061349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98467" y="2123302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469199" y="2091876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78228" y="2069688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14838" y="2503274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76082" y="2521759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97399" y="2583711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468132" y="2552285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77158" y="2530098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13766" y="2963681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75014" y="2982166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96328" y="3044120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467061" y="3012695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76085" y="2990505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12693" y="3424088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73942" y="3442576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95255" y="3504530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465989" y="3473104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75007" y="3450915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11623" y="3884501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72870" y="3902986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94177" y="3964939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464909" y="3933510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73942" y="3911325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10550" y="4344911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71792" y="4363396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93110" y="4425348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463842" y="4393922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72870" y="4371735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782318" y="817584"/>
            <a:ext cx="4995031" cy="35480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529954" y="579704"/>
            <a:ext cx="1155628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6992097" y="688899"/>
            <a:ext cx="1160231" cy="99859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1984027" y="2962847"/>
            <a:ext cx="1776478" cy="1515065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927160" y="1186014"/>
            <a:ext cx="399847" cy="298894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9505009" y="3778988"/>
            <a:ext cx="262237" cy="211031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9700703" y="536153"/>
            <a:ext cx="150007" cy="126431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419319" y="2698332"/>
            <a:ext cx="107213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8862078" y="2916399"/>
            <a:ext cx="7830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147315" y="4156129"/>
            <a:ext cx="150007" cy="126431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243804" y="1197359"/>
            <a:ext cx="4276874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>
                <a:solidFill>
                  <a:srgbClr val="002060"/>
                </a:solidFill>
                <a:latin typeface="+mj-lt"/>
              </a:rPr>
              <a:t>LUYỆN TẬP</a:t>
            </a:r>
            <a:endParaRPr lang="vi-VN" sz="8625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56304" y="164641"/>
            <a:ext cx="10451911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19124" y="661637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80373" y="680121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01687" y="742074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472420" y="710648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81444" y="688460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18054" y="1122044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79301" y="1140529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00615" y="1202483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471349" y="1171058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80363" y="1148868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16982" y="1582454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78230" y="1600939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99533" y="1662893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470277" y="1631467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79297" y="1609278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15909" y="2042864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77147" y="2061349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98467" y="2123302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469199" y="2091876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78228" y="2069688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14838" y="2503274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76082" y="2521759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97399" y="2583711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468132" y="2552285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77158" y="2530098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13766" y="2963681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75014" y="2982166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96328" y="3044120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467061" y="3012695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76085" y="2990505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12693" y="3424088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73942" y="3442576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95255" y="3504530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465989" y="3473104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75007" y="3450915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11623" y="3884501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72870" y="3902986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94177" y="3964939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464909" y="3933510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73942" y="3911325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10550" y="4344911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71792" y="4363396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93110" y="4425348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463842" y="4393922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72870" y="4371735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56304" y="164641"/>
            <a:ext cx="10451911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890273" y="4234447"/>
            <a:ext cx="553670" cy="401654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9160045" y="320764"/>
            <a:ext cx="363121" cy="283584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9903670" y="782530"/>
            <a:ext cx="207716" cy="169898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849162" y="4698513"/>
            <a:ext cx="148458" cy="81838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9895969" y="4636109"/>
            <a:ext cx="108422" cy="62411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735632" y="3894250"/>
            <a:ext cx="207716" cy="169898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19124" y="661637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80373" y="680121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01687" y="742074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472420" y="710648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81444" y="688460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18054" y="1122044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79301" y="1140529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00615" y="1202483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471349" y="1171058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80363" y="1148868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16982" y="1582454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78230" y="1600939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99533" y="1662893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470277" y="1631467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79297" y="1609278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15909" y="2042864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77147" y="2061349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98467" y="2123302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469199" y="2091876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78228" y="2069688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14838" y="2503274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76082" y="2521759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97399" y="2583711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468132" y="2552285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77158" y="2530098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13766" y="2963681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75014" y="2982166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96328" y="3044120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467061" y="3012695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76085" y="2990505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12693" y="3424088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73942" y="3442576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95255" y="3504530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465989" y="3473104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75007" y="3450915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11623" y="3884501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72870" y="3902986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94177" y="3964939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464909" y="3933510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73942" y="3911325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10550" y="4344911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71792" y="4363396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93110" y="4425348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463842" y="4393922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72870" y="4371735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670882" y="1118706"/>
            <a:ext cx="8880738" cy="3579808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7552746" y="3035729"/>
            <a:ext cx="2071249" cy="1195325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438526" y="2706221"/>
            <a:ext cx="1983740" cy="1513721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977176" y="4813507"/>
            <a:ext cx="239065" cy="123487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371883" y="4220104"/>
            <a:ext cx="8388215" cy="923396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56304" y="164641"/>
            <a:ext cx="10451911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19124" y="661637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80373" y="680121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01687" y="742074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472420" y="710648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81444" y="688460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18054" y="1122044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79301" y="1140529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00615" y="1202483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471349" y="1171058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80363" y="1148868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16982" y="1582454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78230" y="1600939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99533" y="1662893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470277" y="1631467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79297" y="1609278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15909" y="2042864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77147" y="2061349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98467" y="2123302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469199" y="2091876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78228" y="2069688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14838" y="2503274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76082" y="2521759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97399" y="2583711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468132" y="2552285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77158" y="2530098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13766" y="2963681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75014" y="2982166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96328" y="3044120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467061" y="3012695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76085" y="2990505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12693" y="3424088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73942" y="3442576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95255" y="3504530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465989" y="3473104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75007" y="3450915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11623" y="3884501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72870" y="3902986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94177" y="3964939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464909" y="3933510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73942" y="3911325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10550" y="4344911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71792" y="4363396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93110" y="4425348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463842" y="4393922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72870" y="4371735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782318" y="817584"/>
            <a:ext cx="4995031" cy="354806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529954" y="579704"/>
            <a:ext cx="1155628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6992097" y="688899"/>
            <a:ext cx="1160231" cy="99859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927160" y="1186014"/>
            <a:ext cx="399847" cy="298894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9505009" y="3778988"/>
            <a:ext cx="262237" cy="211031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9700703" y="536153"/>
            <a:ext cx="150007" cy="126431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419319" y="2698332"/>
            <a:ext cx="107213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8862078" y="2916399"/>
            <a:ext cx="7830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147315" y="4156129"/>
            <a:ext cx="150007" cy="126431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293472" y="2691060"/>
            <a:ext cx="2339502" cy="1891372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3900701" y="1179126"/>
            <a:ext cx="3352903" cy="4074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56304" y="164641"/>
            <a:ext cx="10451911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19124" y="661637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80373" y="680121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01687" y="742074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472420" y="710648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81444" y="688460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18054" y="1122044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79301" y="1140529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00615" y="1202483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471349" y="1171058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80363" y="1148868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16982" y="1582454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78230" y="1600939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99533" y="1662893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470277" y="1631467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79297" y="1609278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15909" y="2042864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77147" y="2061349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98467" y="2123302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469199" y="2091876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78228" y="2069688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14838" y="2503274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76082" y="2521759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97399" y="2583711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468132" y="2552285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77158" y="2530098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13766" y="2963681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75014" y="2982166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96328" y="3044120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467061" y="3012695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76085" y="2990505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12693" y="3424088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73942" y="3442576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95255" y="3504530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465989" y="3473104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75007" y="3450915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11623" y="3884501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72870" y="3902986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94177" y="3964939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464909" y="3933510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73942" y="3911325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10550" y="4344911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71792" y="4363396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93110" y="4425348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463842" y="4393922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72870" y="4371735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782318" y="817584"/>
            <a:ext cx="4995031" cy="35480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529954" y="579704"/>
            <a:ext cx="1155628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6992097" y="688899"/>
            <a:ext cx="1160231" cy="99859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6905292" y="2716741"/>
            <a:ext cx="1178722" cy="1864625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927160" y="1186014"/>
            <a:ext cx="399847" cy="298894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9505009" y="3778988"/>
            <a:ext cx="262237" cy="211031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9700703" y="536153"/>
            <a:ext cx="150007" cy="126431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419319" y="2698332"/>
            <a:ext cx="107213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8862078" y="2916399"/>
            <a:ext cx="7830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147315" y="4156129"/>
            <a:ext cx="150007" cy="126431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202967" y="1141780"/>
            <a:ext cx="4066228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6" y="1282309"/>
            <a:ext cx="946404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6" y="3442099"/>
            <a:ext cx="946404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11/2/2023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5847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56304" y="164641"/>
            <a:ext cx="10451911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19124" y="661637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80373" y="680121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01687" y="742074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472420" y="710648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81444" y="688460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18054" y="1122044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79301" y="1140529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00615" y="1202483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471349" y="1171058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80363" y="1148868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16982" y="1582454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78230" y="1600939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99533" y="1662893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470277" y="1631467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79297" y="1609278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15909" y="2042864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77147" y="2061349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98467" y="2123302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469199" y="2091876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78228" y="2069688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14838" y="2503274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76082" y="2521759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97399" y="2583711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468132" y="2552285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77158" y="2530098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13766" y="2963681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75014" y="2982166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96328" y="3044120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467061" y="3012695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76085" y="2990505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12693" y="3424088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73942" y="3442576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95255" y="3504530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465989" y="3473104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75007" y="3450915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11623" y="3884501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72870" y="3902986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94177" y="3964939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464909" y="3933510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73942" y="3911325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10550" y="4344911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71792" y="4363396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93110" y="4425348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463842" y="4393922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72870" y="4371735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782318" y="817584"/>
            <a:ext cx="4995031" cy="35480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529954" y="579704"/>
            <a:ext cx="1155628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6992097" y="688899"/>
            <a:ext cx="1160231" cy="99859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1984027" y="2962847"/>
            <a:ext cx="1776478" cy="1515065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927160" y="1186014"/>
            <a:ext cx="399847" cy="298894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9505009" y="3778988"/>
            <a:ext cx="262237" cy="211031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9700703" y="536153"/>
            <a:ext cx="150007" cy="126431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419319" y="2698332"/>
            <a:ext cx="107213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8862078" y="2916399"/>
            <a:ext cx="7830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147315" y="4156129"/>
            <a:ext cx="150007" cy="126431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335007" y="1235419"/>
            <a:ext cx="4036394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>
                <a:solidFill>
                  <a:srgbClr val="002060"/>
                </a:solidFill>
                <a:latin typeface="+mj-lt"/>
              </a:rPr>
              <a:t>LUYỆN TẬP</a:t>
            </a:r>
            <a:endParaRPr lang="vi-VN" sz="8625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56304" y="164641"/>
            <a:ext cx="10451911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19124" y="661637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80373" y="680121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01687" y="742074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472420" y="710648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81444" y="688460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18054" y="1122044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79301" y="1140529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00615" y="1202483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471349" y="1171058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80363" y="1148868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16982" y="1582454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78230" y="1600939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99533" y="1662893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470277" y="1631467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79297" y="1609278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15909" y="2042864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77147" y="2061349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98467" y="2123302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469199" y="2091876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78228" y="2069688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14838" y="2503274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76082" y="2521759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97399" y="2583711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468132" y="2552285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77158" y="2530098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13766" y="2963681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75014" y="2982166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96328" y="3044120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467061" y="3012695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76085" y="2990505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12693" y="3424088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73942" y="3442576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95255" y="3504530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465989" y="3473104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75007" y="3450915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11623" y="3884501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72870" y="3902986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94177" y="3964939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464909" y="3933510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73942" y="3911325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10550" y="4344911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71792" y="4363396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93110" y="4425348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463842" y="4393922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72870" y="4371735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56304" y="164641"/>
            <a:ext cx="10451911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890273" y="4234447"/>
            <a:ext cx="553670" cy="401654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9160045" y="320764"/>
            <a:ext cx="363121" cy="283584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9903670" y="782530"/>
            <a:ext cx="207716" cy="169898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849162" y="4698513"/>
            <a:ext cx="148458" cy="81838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9895969" y="4636109"/>
            <a:ext cx="108422" cy="62411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735632" y="3894250"/>
            <a:ext cx="207716" cy="169898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19124" y="661637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80373" y="680121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01687" y="742074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472420" y="710648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81444" y="688460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18054" y="1122044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79301" y="1140529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00615" y="1202483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471349" y="1171058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80363" y="1148868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16982" y="1582454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78230" y="1600939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99533" y="1662893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470277" y="1631467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79297" y="1609278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15909" y="2042864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77147" y="2061349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98467" y="2123302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469199" y="2091876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78228" y="2069688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14838" y="2503274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76082" y="2521759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97399" y="2583711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468132" y="2552285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77158" y="2530098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13766" y="2963681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75014" y="2982166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96328" y="3044120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467061" y="3012695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76085" y="2990505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12693" y="3424088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73942" y="3442576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95255" y="3504530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465989" y="3473104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75007" y="3450915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11623" y="3884501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72870" y="3902986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94177" y="3964939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464909" y="3933510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73942" y="3911325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10550" y="4344911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71792" y="4363396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93110" y="4425348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463842" y="4393922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72870" y="4371735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670882" y="1118706"/>
            <a:ext cx="8880738" cy="3579808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7552746" y="3035729"/>
            <a:ext cx="2071249" cy="1195325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438526" y="2706221"/>
            <a:ext cx="1983740" cy="1513721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977176" y="4813507"/>
            <a:ext cx="239065" cy="123487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371883" y="4220104"/>
            <a:ext cx="8388215" cy="923396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56304" y="164641"/>
            <a:ext cx="10451911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19124" y="661637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80373" y="680121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01687" y="742074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472420" y="710648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81444" y="688460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18054" y="1122044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79301" y="1140529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00615" y="1202483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471349" y="1171058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80363" y="1148868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16982" y="1582454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78230" y="1600939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99533" y="1662893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470277" y="1631467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79297" y="1609278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15909" y="2042864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77147" y="2061349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98467" y="2123302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469199" y="2091876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78228" y="2069688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14838" y="2503274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76082" y="2521759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97399" y="2583711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468132" y="2552285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77158" y="2530098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13766" y="2963681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75014" y="2982166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96328" y="3044120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467061" y="3012695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76085" y="2990505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12693" y="3424088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73942" y="3442576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95255" y="3504530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465989" y="3473104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75007" y="3450915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11623" y="3884501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72870" y="3902986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94177" y="3964939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464909" y="3933510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73942" y="3911325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10550" y="4344911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71792" y="4363396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93110" y="4425348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463842" y="4393922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72870" y="4371735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782318" y="817584"/>
            <a:ext cx="4995031" cy="354806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529954" y="579704"/>
            <a:ext cx="1155628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6992097" y="688899"/>
            <a:ext cx="1160231" cy="99859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927160" y="1186014"/>
            <a:ext cx="399847" cy="298894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9505009" y="3778988"/>
            <a:ext cx="262237" cy="211031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9700703" y="536153"/>
            <a:ext cx="150007" cy="126431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419319" y="2698332"/>
            <a:ext cx="107213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8862078" y="2916399"/>
            <a:ext cx="7830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147315" y="4156129"/>
            <a:ext cx="150007" cy="126431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293472" y="2691060"/>
            <a:ext cx="2339502" cy="1891372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3900701" y="1179126"/>
            <a:ext cx="3352903" cy="4074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56304" y="164641"/>
            <a:ext cx="10451911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19124" y="661637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80373" y="680121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01687" y="742074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472420" y="710648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81444" y="688460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18054" y="1122044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79301" y="1140529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00615" y="1202483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471349" y="1171058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80363" y="1148868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16982" y="1582454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78230" y="1600939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99533" y="1662893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470277" y="1631467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79297" y="1609278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15909" y="2042864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77147" y="2061349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98467" y="2123302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469199" y="2091876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78228" y="2069688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14838" y="2503274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76082" y="2521759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97399" y="2583711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468132" y="2552285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77158" y="2530098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13766" y="2963681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75014" y="2982166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96328" y="3044120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467061" y="3012695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76085" y="2990505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12693" y="3424088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73942" y="3442576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95255" y="3504530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465989" y="3473104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75007" y="3450915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11623" y="3884501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72870" y="3902986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94177" y="3964939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464909" y="3933510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73942" y="3911325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10550" y="4344911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71792" y="4363396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93110" y="4425348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463842" y="4393922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72870" y="4371735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782318" y="817584"/>
            <a:ext cx="4995031" cy="35480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529954" y="579704"/>
            <a:ext cx="1155628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6992097" y="688899"/>
            <a:ext cx="1160231" cy="99859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6905292" y="2716741"/>
            <a:ext cx="1178722" cy="1864625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927160" y="1186014"/>
            <a:ext cx="399847" cy="298894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9505009" y="3778988"/>
            <a:ext cx="262237" cy="211031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9700703" y="536153"/>
            <a:ext cx="150007" cy="126431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419319" y="2698332"/>
            <a:ext cx="107213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8862078" y="2916399"/>
            <a:ext cx="7830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147315" y="4156129"/>
            <a:ext cx="150007" cy="126431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202967" y="1141780"/>
            <a:ext cx="4066228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56304" y="164641"/>
            <a:ext cx="10451911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19124" y="661637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80373" y="680121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01687" y="742074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472420" y="710648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81444" y="688460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18054" y="1122044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79301" y="1140529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00615" y="1202483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471349" y="1171058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80363" y="1148868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16982" y="1582454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78230" y="1600939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99533" y="1662893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470277" y="1631467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79297" y="1609278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15909" y="2042864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77147" y="2061349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98467" y="2123302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469199" y="2091876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78228" y="2069688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14838" y="2503274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76082" y="2521759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97399" y="2583711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468132" y="2552285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77158" y="2530098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13766" y="2963681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75014" y="2982166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96328" y="3044120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467061" y="3012695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76085" y="2990505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12693" y="3424088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73942" y="3442576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95255" y="3504530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465989" y="3473104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75007" y="3450915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11623" y="3884501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72870" y="3902986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94177" y="3964939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464909" y="3933510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73942" y="3911325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10550" y="4344911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71792" y="4363396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93110" y="4425348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463842" y="4393922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72870" y="4371735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782318" y="817584"/>
            <a:ext cx="4995031" cy="35480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529954" y="579704"/>
            <a:ext cx="1155628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6992097" y="688899"/>
            <a:ext cx="1160231" cy="99859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1984027" y="2962847"/>
            <a:ext cx="1776478" cy="1515065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927160" y="1186014"/>
            <a:ext cx="399847" cy="298894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9505009" y="3778988"/>
            <a:ext cx="262237" cy="211031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9700703" y="536153"/>
            <a:ext cx="150007" cy="126431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419319" y="2698332"/>
            <a:ext cx="107213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8862078" y="2916399"/>
            <a:ext cx="7830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147315" y="4156129"/>
            <a:ext cx="150007" cy="126431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403301" y="1101413"/>
            <a:ext cx="4063349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>
                <a:solidFill>
                  <a:srgbClr val="002060"/>
                </a:solidFill>
                <a:latin typeface="+mj-lt"/>
              </a:rPr>
              <a:t>LUYỆN TẬP</a:t>
            </a:r>
            <a:endParaRPr lang="vi-VN" sz="8625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56304" y="164641"/>
            <a:ext cx="10451911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19124" y="661637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80373" y="680121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01687" y="742074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472420" y="710648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81444" y="688460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18054" y="1122044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79301" y="1140529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00615" y="1202483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471349" y="1171058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80363" y="1148868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16982" y="1582454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78230" y="1600939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99533" y="1662893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470277" y="1631467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79297" y="1609278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15909" y="2042864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77147" y="2061349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98467" y="2123302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469199" y="2091876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78228" y="2069688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14838" y="2503274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76082" y="2521759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97399" y="2583711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468132" y="2552285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77158" y="2530098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13766" y="2963681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75014" y="2982166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96328" y="3044120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467061" y="3012695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76085" y="2990505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12693" y="3424088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73942" y="3442576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95255" y="3504530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465989" y="3473104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75007" y="3450915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11623" y="3884501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72870" y="3902986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94177" y="3964939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464909" y="3933510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73942" y="3911325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10550" y="4344911"/>
            <a:ext cx="98923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71792" y="4363396"/>
            <a:ext cx="404437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93110" y="4425348"/>
            <a:ext cx="4114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463842" y="4393922"/>
            <a:ext cx="4114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72870" y="4371735"/>
            <a:ext cx="40295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380" y="1369219"/>
            <a:ext cx="466344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4980" y="1369219"/>
            <a:ext cx="466344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11/2/2023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590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09" y="273844"/>
            <a:ext cx="946404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810" y="1260872"/>
            <a:ext cx="464200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5810" y="1878807"/>
            <a:ext cx="4642008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7" y="1260872"/>
            <a:ext cx="4664869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7" y="1878807"/>
            <a:ext cx="4664869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11/2/2023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936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11/2/2023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045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11/2/2023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704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09" y="342900"/>
            <a:ext cx="353901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4869" y="740574"/>
            <a:ext cx="555498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09" y="1543055"/>
            <a:ext cx="353901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11/2/2023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400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09" y="342900"/>
            <a:ext cx="353901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64869" y="740574"/>
            <a:ext cx="555498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09" y="1543055"/>
            <a:ext cx="353901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11/2/2023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65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4380" y="273844"/>
            <a:ext cx="946404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380" y="1369219"/>
            <a:ext cx="946404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" y="4767264"/>
            <a:ext cx="246888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11/2/2023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4740" y="4767264"/>
            <a:ext cx="370332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9540" y="4767264"/>
            <a:ext cx="246888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C419E9-ABC4-4330-AEFA-1C0CCB5EAF5A}"/>
              </a:ext>
            </a:extLst>
          </p:cNvPr>
          <p:cNvSpPr/>
          <p:nvPr userDrawn="1"/>
        </p:nvSpPr>
        <p:spPr>
          <a:xfrm>
            <a:off x="8786373" y="4869656"/>
            <a:ext cx="1257075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65039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650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  <p:sldLayoutId id="2147483675" r:id="rId21"/>
    <p:sldLayoutId id="2147483676" r:id="rId22"/>
    <p:sldLayoutId id="2147483677" r:id="rId23"/>
    <p:sldLayoutId id="2147483678" r:id="rId24"/>
    <p:sldLayoutId id="2147483679" r:id="rId25"/>
    <p:sldLayoutId id="2147483680" r:id="rId26"/>
    <p:sldLayoutId id="2147483681" r:id="rId27"/>
    <p:sldLayoutId id="2147483682" r:id="rId28"/>
    <p:sldLayoutId id="2147483683" r:id="rId29"/>
    <p:sldLayoutId id="2147483684" r:id="rId30"/>
    <p:sldLayoutId id="2147483685" r:id="rId31"/>
    <p:sldLayoutId id="2147483686" r:id="rId32"/>
    <p:sldLayoutId id="2147483687" r:id="rId33"/>
    <p:sldLayoutId id="2147483688" r:id="rId34"/>
    <p:sldLayoutId id="2147483689" r:id="rId35"/>
    <p:sldLayoutId id="2147483690" r:id="rId3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19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3.wav"/><Relationship Id="rId7" Type="http://schemas.openxmlformats.org/officeDocument/2006/relationships/image" Target="../media/image21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audio" Target="../media/audio6.wav"/><Relationship Id="rId4" Type="http://schemas.openxmlformats.org/officeDocument/2006/relationships/audio" Target="../media/audio5.wav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19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3.wav"/><Relationship Id="rId7" Type="http://schemas.openxmlformats.org/officeDocument/2006/relationships/image" Target="../media/image21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audio" Target="../media/audio6.wav"/><Relationship Id="rId4" Type="http://schemas.openxmlformats.org/officeDocument/2006/relationships/audio" Target="../media/audio5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3.wav"/><Relationship Id="rId7" Type="http://schemas.openxmlformats.org/officeDocument/2006/relationships/image" Target="../media/image21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audio" Target="../media/audio6.wav"/><Relationship Id="rId4" Type="http://schemas.openxmlformats.org/officeDocument/2006/relationships/audio" Target="../media/audio5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3.wav"/><Relationship Id="rId7" Type="http://schemas.openxmlformats.org/officeDocument/2006/relationships/image" Target="../media/image21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audio" Target="../media/audio6.wav"/><Relationship Id="rId4" Type="http://schemas.openxmlformats.org/officeDocument/2006/relationships/audio" Target="../media/audio5.wav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audio" Target="../media/audio7.wav"/><Relationship Id="rId7" Type="http://schemas.openxmlformats.org/officeDocument/2006/relationships/image" Target="../media/image2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GIF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audio" Target="../media/audio3.wav"/><Relationship Id="rId10" Type="http://schemas.openxmlformats.org/officeDocument/2006/relationships/image" Target="../media/image3.gif"/><Relationship Id="rId4" Type="http://schemas.openxmlformats.org/officeDocument/2006/relationships/audio" Target="../media/audio2.wav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Hexagon 33"/>
          <p:cNvSpPr/>
          <p:nvPr/>
        </p:nvSpPr>
        <p:spPr>
          <a:xfrm rot="3697899">
            <a:off x="808133" y="844673"/>
            <a:ext cx="95250" cy="98484"/>
          </a:xfrm>
          <a:prstGeom prst="hexagon">
            <a:avLst>
              <a:gd name="adj" fmla="val 28900"/>
              <a:gd name="vf" fmla="val 115470"/>
            </a:avLst>
          </a:prstGeom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3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5" name="Freeform 34"/>
          <p:cNvSpPr/>
          <p:nvPr/>
        </p:nvSpPr>
        <p:spPr>
          <a:xfrm rot="3697899">
            <a:off x="151952" y="1488329"/>
            <a:ext cx="206883" cy="214774"/>
          </a:xfrm>
          <a:custGeom>
            <a:avLst/>
            <a:gdLst>
              <a:gd name="connsiteX0" fmla="*/ 0 w 289636"/>
              <a:gd name="connsiteY0" fmla="*/ 125285 h 250569"/>
              <a:gd name="connsiteX1" fmla="*/ 71588 w 289636"/>
              <a:gd name="connsiteY1" fmla="*/ 0 h 250569"/>
              <a:gd name="connsiteX2" fmla="*/ 218048 w 289636"/>
              <a:gd name="connsiteY2" fmla="*/ 0 h 250569"/>
              <a:gd name="connsiteX3" fmla="*/ 289636 w 289636"/>
              <a:gd name="connsiteY3" fmla="*/ 125285 h 250569"/>
              <a:gd name="connsiteX4" fmla="*/ 218048 w 289636"/>
              <a:gd name="connsiteY4" fmla="*/ 250569 h 250569"/>
              <a:gd name="connsiteX5" fmla="*/ 71588 w 289636"/>
              <a:gd name="connsiteY5" fmla="*/ 250569 h 250569"/>
              <a:gd name="connsiteX6" fmla="*/ 0 w 289636"/>
              <a:gd name="connsiteY6" fmla="*/ 125285 h 250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9636" h="250569">
                <a:moveTo>
                  <a:pt x="0" y="125285"/>
                </a:moveTo>
                <a:lnTo>
                  <a:pt x="71588" y="0"/>
                </a:lnTo>
                <a:lnTo>
                  <a:pt x="218048" y="0"/>
                </a:lnTo>
                <a:lnTo>
                  <a:pt x="289636" y="125285"/>
                </a:lnTo>
                <a:lnTo>
                  <a:pt x="218048" y="250569"/>
                </a:lnTo>
                <a:lnTo>
                  <a:pt x="71588" y="250569"/>
                </a:lnTo>
                <a:lnTo>
                  <a:pt x="0" y="125285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356" tIns="38732" rIns="43356" bIns="38732" numCol="1" spcCol="1270" anchor="ctr" anchorCtr="0">
            <a:noAutofit/>
          </a:bodyPr>
          <a:lstStyle/>
          <a:p>
            <a:pPr algn="ctr" defTabSz="317506">
              <a:lnSpc>
                <a:spcPct val="90000"/>
              </a:lnSpc>
              <a:spcAft>
                <a:spcPct val="35000"/>
              </a:spcAft>
              <a:defRPr/>
            </a:pPr>
            <a:endParaRPr lang="en-US" sz="714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Hexagon 35"/>
          <p:cNvSpPr/>
          <p:nvPr/>
        </p:nvSpPr>
        <p:spPr>
          <a:xfrm rot="3697899">
            <a:off x="126274" y="1918398"/>
            <a:ext cx="95250" cy="98484"/>
          </a:xfrm>
          <a:prstGeom prst="hexagon">
            <a:avLst>
              <a:gd name="adj" fmla="val 28900"/>
              <a:gd name="vf" fmla="val 115470"/>
            </a:avLst>
          </a:prstGeom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3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8" name="Hexagon 37"/>
          <p:cNvSpPr/>
          <p:nvPr/>
        </p:nvSpPr>
        <p:spPr>
          <a:xfrm rot="3697899">
            <a:off x="1127019" y="274668"/>
            <a:ext cx="95250" cy="98484"/>
          </a:xfrm>
          <a:prstGeom prst="hexagon">
            <a:avLst>
              <a:gd name="adj" fmla="val 28900"/>
              <a:gd name="vf" fmla="val 115470"/>
            </a:avLst>
          </a:prstGeom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3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0" name="Hexagon 39"/>
          <p:cNvSpPr/>
          <p:nvPr/>
        </p:nvSpPr>
        <p:spPr>
          <a:xfrm rot="3697899">
            <a:off x="2644178" y="4735727"/>
            <a:ext cx="95250" cy="98484"/>
          </a:xfrm>
          <a:prstGeom prst="hexagon">
            <a:avLst>
              <a:gd name="adj" fmla="val 28900"/>
              <a:gd name="vf" fmla="val 115470"/>
            </a:avLst>
          </a:prstGeom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3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2" name="Hexagon 41"/>
          <p:cNvSpPr/>
          <p:nvPr/>
        </p:nvSpPr>
        <p:spPr>
          <a:xfrm rot="3697899">
            <a:off x="624507" y="1301572"/>
            <a:ext cx="95250" cy="98484"/>
          </a:xfrm>
          <a:prstGeom prst="hexagon">
            <a:avLst>
              <a:gd name="adj" fmla="val 28900"/>
              <a:gd name="vf" fmla="val 115470"/>
            </a:avLst>
          </a:prstGeom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3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Hexagon 8"/>
          <p:cNvSpPr/>
          <p:nvPr/>
        </p:nvSpPr>
        <p:spPr>
          <a:xfrm>
            <a:off x="365355" y="940434"/>
            <a:ext cx="361288" cy="259414"/>
          </a:xfrm>
          <a:prstGeom prst="hexagon">
            <a:avLst>
              <a:gd name="adj" fmla="val 28900"/>
              <a:gd name="vf" fmla="val 115470"/>
            </a:avLst>
          </a:prstGeom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3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 9"/>
          <p:cNvSpPr/>
          <p:nvPr/>
        </p:nvSpPr>
        <p:spPr>
          <a:xfrm>
            <a:off x="260585" y="162336"/>
            <a:ext cx="784722" cy="565730"/>
          </a:xfrm>
          <a:custGeom>
            <a:avLst/>
            <a:gdLst>
              <a:gd name="connsiteX0" fmla="*/ 0 w 915509"/>
              <a:gd name="connsiteY0" fmla="*/ 396012 h 792023"/>
              <a:gd name="connsiteX1" fmla="*/ 226281 w 915509"/>
              <a:gd name="connsiteY1" fmla="*/ 0 h 792023"/>
              <a:gd name="connsiteX2" fmla="*/ 689228 w 915509"/>
              <a:gd name="connsiteY2" fmla="*/ 0 h 792023"/>
              <a:gd name="connsiteX3" fmla="*/ 915509 w 915509"/>
              <a:gd name="connsiteY3" fmla="*/ 396012 h 792023"/>
              <a:gd name="connsiteX4" fmla="*/ 689228 w 915509"/>
              <a:gd name="connsiteY4" fmla="*/ 792023 h 792023"/>
              <a:gd name="connsiteX5" fmla="*/ 226281 w 915509"/>
              <a:gd name="connsiteY5" fmla="*/ 792023 h 792023"/>
              <a:gd name="connsiteX6" fmla="*/ 0 w 915509"/>
              <a:gd name="connsiteY6" fmla="*/ 396012 h 79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509" h="792023">
                <a:moveTo>
                  <a:pt x="0" y="396012"/>
                </a:moveTo>
                <a:lnTo>
                  <a:pt x="226281" y="0"/>
                </a:lnTo>
                <a:lnTo>
                  <a:pt x="689228" y="0"/>
                </a:lnTo>
                <a:lnTo>
                  <a:pt x="915509" y="396012"/>
                </a:lnTo>
                <a:lnTo>
                  <a:pt x="689228" y="792023"/>
                </a:lnTo>
                <a:lnTo>
                  <a:pt x="226281" y="792023"/>
                </a:lnTo>
                <a:lnTo>
                  <a:pt x="0" y="396012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399" tIns="122782" rIns="137399" bIns="122782" numCol="1" spcCol="1270" anchor="ctr" anchorCtr="0">
            <a:noAutofit/>
          </a:bodyPr>
          <a:lstStyle/>
          <a:p>
            <a:pPr algn="ctr" defTabSz="1016020">
              <a:lnSpc>
                <a:spcPct val="90000"/>
              </a:lnSpc>
              <a:spcAft>
                <a:spcPct val="35000"/>
              </a:spcAft>
              <a:defRPr/>
            </a:pPr>
            <a:endParaRPr lang="en-US" sz="2286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Hexagon 20"/>
          <p:cNvSpPr/>
          <p:nvPr/>
        </p:nvSpPr>
        <p:spPr>
          <a:xfrm rot="6827255">
            <a:off x="10047902" y="4215707"/>
            <a:ext cx="105339" cy="108916"/>
          </a:xfrm>
          <a:prstGeom prst="hexagon">
            <a:avLst>
              <a:gd name="adj" fmla="val 28900"/>
              <a:gd name="vf" fmla="val 115470"/>
            </a:avLst>
          </a:prstGeom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3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Hexagon 24"/>
          <p:cNvSpPr/>
          <p:nvPr/>
        </p:nvSpPr>
        <p:spPr>
          <a:xfrm rot="6827255">
            <a:off x="401771" y="4549092"/>
            <a:ext cx="105339" cy="108916"/>
          </a:xfrm>
          <a:prstGeom prst="hexagon">
            <a:avLst>
              <a:gd name="adj" fmla="val 28900"/>
              <a:gd name="vf" fmla="val 115470"/>
            </a:avLst>
          </a:prstGeom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3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8" name="Hexagon 47"/>
          <p:cNvSpPr/>
          <p:nvPr/>
        </p:nvSpPr>
        <p:spPr>
          <a:xfrm rot="6827255">
            <a:off x="10715540" y="2512142"/>
            <a:ext cx="105339" cy="108916"/>
          </a:xfrm>
          <a:prstGeom prst="hexagon">
            <a:avLst>
              <a:gd name="adj" fmla="val 28900"/>
              <a:gd name="vf" fmla="val 115470"/>
            </a:avLst>
          </a:prstGeom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3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9" name="Hexagon 48"/>
          <p:cNvSpPr/>
          <p:nvPr/>
        </p:nvSpPr>
        <p:spPr>
          <a:xfrm rot="6827255">
            <a:off x="9054102" y="4534533"/>
            <a:ext cx="105339" cy="108916"/>
          </a:xfrm>
          <a:prstGeom prst="hexagon">
            <a:avLst>
              <a:gd name="adj" fmla="val 28900"/>
              <a:gd name="vf" fmla="val 115470"/>
            </a:avLst>
          </a:prstGeom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3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0" name="Hexagon 49"/>
          <p:cNvSpPr/>
          <p:nvPr/>
        </p:nvSpPr>
        <p:spPr>
          <a:xfrm rot="6827255">
            <a:off x="7578822" y="4797520"/>
            <a:ext cx="105339" cy="108916"/>
          </a:xfrm>
          <a:prstGeom prst="hexagon">
            <a:avLst>
              <a:gd name="adj" fmla="val 28900"/>
              <a:gd name="vf" fmla="val 115470"/>
            </a:avLst>
          </a:prstGeom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3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1" name="Hexagon 50"/>
          <p:cNvSpPr/>
          <p:nvPr/>
        </p:nvSpPr>
        <p:spPr>
          <a:xfrm rot="6827255">
            <a:off x="9639917" y="4664017"/>
            <a:ext cx="105339" cy="108916"/>
          </a:xfrm>
          <a:prstGeom prst="hexagon">
            <a:avLst>
              <a:gd name="adj" fmla="val 28900"/>
              <a:gd name="vf" fmla="val 115470"/>
            </a:avLst>
          </a:prstGeom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3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2" name="Hexagon 51"/>
          <p:cNvSpPr/>
          <p:nvPr/>
        </p:nvSpPr>
        <p:spPr>
          <a:xfrm rot="6827255">
            <a:off x="3216657" y="4626413"/>
            <a:ext cx="105339" cy="108916"/>
          </a:xfrm>
          <a:prstGeom prst="hexagon">
            <a:avLst>
              <a:gd name="adj" fmla="val 28900"/>
              <a:gd name="vf" fmla="val 115470"/>
            </a:avLst>
          </a:prstGeom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3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3" name="Hexagon 52"/>
          <p:cNvSpPr/>
          <p:nvPr/>
        </p:nvSpPr>
        <p:spPr>
          <a:xfrm rot="6827255">
            <a:off x="10312128" y="3390721"/>
            <a:ext cx="105339" cy="108916"/>
          </a:xfrm>
          <a:prstGeom prst="hexagon">
            <a:avLst>
              <a:gd name="adj" fmla="val 28900"/>
              <a:gd name="vf" fmla="val 115470"/>
            </a:avLst>
          </a:prstGeom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3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4" name="Hexagon 53"/>
          <p:cNvSpPr/>
          <p:nvPr/>
        </p:nvSpPr>
        <p:spPr>
          <a:xfrm rot="6827255">
            <a:off x="4243445" y="4517735"/>
            <a:ext cx="105339" cy="108916"/>
          </a:xfrm>
          <a:prstGeom prst="hexagon">
            <a:avLst>
              <a:gd name="adj" fmla="val 28900"/>
              <a:gd name="vf" fmla="val 115470"/>
            </a:avLst>
          </a:prstGeom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3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5" name="Hexagon 54"/>
          <p:cNvSpPr/>
          <p:nvPr/>
        </p:nvSpPr>
        <p:spPr>
          <a:xfrm rot="6827255">
            <a:off x="8342153" y="4664018"/>
            <a:ext cx="105339" cy="108916"/>
          </a:xfrm>
          <a:prstGeom prst="hexagon">
            <a:avLst>
              <a:gd name="adj" fmla="val 28900"/>
              <a:gd name="vf" fmla="val 115470"/>
            </a:avLst>
          </a:prstGeom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3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6" name="Hexagon 55"/>
          <p:cNvSpPr/>
          <p:nvPr/>
        </p:nvSpPr>
        <p:spPr>
          <a:xfrm rot="6827255">
            <a:off x="6946746" y="4713518"/>
            <a:ext cx="105339" cy="108916"/>
          </a:xfrm>
          <a:prstGeom prst="hexagon">
            <a:avLst>
              <a:gd name="adj" fmla="val 28900"/>
              <a:gd name="vf" fmla="val 115470"/>
            </a:avLst>
          </a:prstGeom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3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5" name="TextBox 64"/>
          <p:cNvSpPr txBox="1"/>
          <p:nvPr/>
        </p:nvSpPr>
        <p:spPr>
          <a:xfrm>
            <a:off x="3303290" y="1582539"/>
            <a:ext cx="4817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53156">
              <a:defRPr/>
            </a:pPr>
            <a:r>
              <a:rPr lang="en-US" sz="2800" b="1" dirty="0" smtClean="0">
                <a:solidFill>
                  <a:srgbClr val="356E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HÌNH VUÔNG</a:t>
            </a:r>
            <a:endParaRPr lang="en-US" sz="2800" b="1" dirty="0">
              <a:solidFill>
                <a:srgbClr val="356EB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8F2316C3-89DD-46D9-A3FA-2671AB17B295}"/>
              </a:ext>
            </a:extLst>
          </p:cNvPr>
          <p:cNvSpPr/>
          <p:nvPr/>
        </p:nvSpPr>
        <p:spPr>
          <a:xfrm>
            <a:off x="545997" y="430521"/>
            <a:ext cx="10120184" cy="4487326"/>
          </a:xfrm>
          <a:prstGeom prst="rect">
            <a:avLst/>
          </a:prstGeom>
          <a:noFill/>
        </p:spPr>
        <p:txBody>
          <a:bodyPr spcFirstLastPara="1" lIns="38576" tIns="19289" rIns="38576" bIns="19289">
            <a:prstTxWarp prst="textArchUp">
              <a:avLst>
                <a:gd name="adj" fmla="val 8274033"/>
              </a:avLst>
            </a:prstTxWarp>
            <a:spAutoFit/>
          </a:bodyPr>
          <a:lstStyle/>
          <a:p>
            <a:pPr algn="ctr">
              <a:defRPr/>
            </a:pPr>
            <a:r>
              <a:rPr lang="en-US" sz="4100" b="1" dirty="0">
                <a:ln w="22225">
                  <a:noFill/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  <a:r>
              <a:rPr lang="en-US" sz="4100" b="1" dirty="0" err="1">
                <a:ln w="22225">
                  <a:noFill/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100" b="1" dirty="0">
                <a:ln w="22225">
                  <a:noFill/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b="1" dirty="0" err="1" smtClean="0">
                <a:ln w="22225">
                  <a:noFill/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100" b="1" dirty="0" smtClean="0">
                <a:ln w="22225">
                  <a:noFill/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b="1" dirty="0" err="1" smtClean="0">
                <a:ln w="22225">
                  <a:noFill/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100" b="1" dirty="0" smtClean="0">
                <a:ln w="22225">
                  <a:noFill/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b="1" dirty="0" err="1" smtClean="0">
                <a:ln w="22225">
                  <a:noFill/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100" b="1" dirty="0" smtClean="0">
                <a:ln w="22225">
                  <a:noFill/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b="1" dirty="0" err="1" smtClean="0">
                <a:ln w="22225">
                  <a:noFill/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100" b="1" dirty="0" smtClean="0">
                <a:ln w="22225">
                  <a:noFill/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b="1" dirty="0" err="1" smtClean="0">
                <a:ln w="22225">
                  <a:noFill/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altLang="en-US" sz="4100" b="1" dirty="0">
              <a:ln w="22225">
                <a:noFill/>
                <a:prstDash val="solid"/>
              </a:ln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2">
            <a:extLst>
              <a:ext uri="{FF2B5EF4-FFF2-40B4-BE49-F238E27FC236}">
                <a16:creationId xmlns:a16="http://schemas.microsoft.com/office/drawing/2014/main" id="{912DEF57-E58F-4FEC-BE42-B27981CCB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7761" y="954734"/>
            <a:ext cx="6515100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alt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586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E78F769-4932-4088-8DC3-18AFCE7B10B0}"/>
              </a:ext>
            </a:extLst>
          </p:cNvPr>
          <p:cNvSpPr/>
          <p:nvPr/>
        </p:nvSpPr>
        <p:spPr>
          <a:xfrm>
            <a:off x="3423987" y="295967"/>
            <a:ext cx="3349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9008DF2-591F-4C58-B4BB-E32067FE2C6C}"/>
              </a:ext>
            </a:extLst>
          </p:cNvPr>
          <p:cNvSpPr/>
          <p:nvPr/>
        </p:nvSpPr>
        <p:spPr>
          <a:xfrm>
            <a:off x="5486400" y="1410388"/>
            <a:ext cx="2977776" cy="232988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7DE760-0130-42F5-966D-73A8D853E451}"/>
              </a:ext>
            </a:extLst>
          </p:cNvPr>
          <p:cNvSpPr txBox="1"/>
          <p:nvPr/>
        </p:nvSpPr>
        <p:spPr>
          <a:xfrm>
            <a:off x="6059947" y="848990"/>
            <a:ext cx="1428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9cm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767" y="2362188"/>
            <a:ext cx="623042" cy="8813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63F77F-3C18-4F9F-8091-0CC6DED2256B}"/>
              </a:ext>
            </a:extLst>
          </p:cNvPr>
          <p:cNvSpPr txBox="1"/>
          <p:nvPr/>
        </p:nvSpPr>
        <p:spPr>
          <a:xfrm>
            <a:off x="2871472" y="3859514"/>
            <a:ext cx="6780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anose="02020603050405020304" pitchFamily="18" charset="0"/>
              </a:rPr>
              <a:t>Diện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9 x 9 = 81 (</a:t>
            </a:r>
            <a:r>
              <a:rPr lang="en-US" sz="24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cm</a:t>
            </a:r>
            <a:r>
              <a:rPr lang="en-US" sz="2400" baseline="300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B5A0BB-547C-4681-9BC6-43084D1B71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18" y="757632"/>
            <a:ext cx="4243969" cy="31082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DABBF0B-E4A0-4C46-BA5D-45A772CE2B88}"/>
              </a:ext>
            </a:extLst>
          </p:cNvPr>
          <p:cNvSpPr txBox="1"/>
          <p:nvPr/>
        </p:nvSpPr>
        <p:spPr>
          <a:xfrm>
            <a:off x="2723103" y="1087223"/>
            <a:ext cx="1823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3323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5353" y="2081048"/>
            <a:ext cx="3991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266824" y="1619384"/>
            <a:ext cx="8972551" cy="923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 defTabSz="1219200">
              <a:spcBef>
                <a:spcPct val="50000"/>
              </a:spcBef>
            </a:pPr>
            <a:r>
              <a:rPr lang="en-US" altLang="en-US" sz="5400" b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LUYỆN </a:t>
            </a:r>
            <a:r>
              <a:rPr lang="en-US" altLang="en-US" sz="5400" b="1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TẬP - TH</a:t>
            </a:r>
            <a:r>
              <a:rPr lang="vi-VN" altLang="en-US" sz="5400" b="1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ỰC</a:t>
            </a:r>
            <a:r>
              <a:rPr lang="en-US" altLang="en-US" sz="5400" b="1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HÀNH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2"/>
          <p:cNvSpPr txBox="1"/>
          <p:nvPr/>
        </p:nvSpPr>
        <p:spPr>
          <a:xfrm>
            <a:off x="579113" y="333166"/>
            <a:ext cx="1792612" cy="4154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1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Bài</a:t>
            </a:r>
            <a:r>
              <a:rPr sz="21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sz="21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1</a:t>
            </a:r>
            <a:r>
              <a:rPr lang="en-US" sz="21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sz="21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: </a:t>
            </a:r>
            <a:r>
              <a:rPr lang="en-US" sz="21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Số</a:t>
            </a:r>
            <a:r>
              <a:rPr lang="en-US" sz="21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?</a:t>
            </a:r>
            <a:endParaRPr sz="21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2" name="Group 68">
            <a:extLst>
              <a:ext uri="{FF2B5EF4-FFF2-40B4-BE49-F238E27FC236}">
                <a16:creationId xmlns:a16="http://schemas.microsoft.com/office/drawing/2014/main" id="{52910D14-AFC3-44A5-8EE0-83BB4FA3D5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176618"/>
              </p:ext>
            </p:extLst>
          </p:nvPr>
        </p:nvGraphicFramePr>
        <p:xfrm>
          <a:off x="507876" y="814760"/>
          <a:ext cx="9283824" cy="3219014"/>
        </p:xfrm>
        <a:graphic>
          <a:graphicData uri="http://schemas.openxmlformats.org/drawingml/2006/table">
            <a:tbl>
              <a:tblPr/>
              <a:tblGrid>
                <a:gridCol w="20745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59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4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172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Độ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dài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cạnh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hình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vuông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ahoma" panose="020B0604030504040204" pitchFamily="34" charset="0"/>
                        <a:cs typeface="Times New Roman" pitchFamily="18" charset="0"/>
                      </a:endParaRPr>
                    </a:p>
                  </a:txBody>
                  <a:tcPr marL="109728" marR="10972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3 cm</a:t>
                      </a:r>
                    </a:p>
                  </a:txBody>
                  <a:tcPr marL="109728" marR="109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5 cm</a:t>
                      </a:r>
                    </a:p>
                  </a:txBody>
                  <a:tcPr marL="109728" marR="109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9 cm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ahoma" panose="020B0604030504040204" pitchFamily="34" charset="0"/>
                        <a:cs typeface="Times New Roman" pitchFamily="18" charset="0"/>
                      </a:endParaRPr>
                    </a:p>
                  </a:txBody>
                  <a:tcPr marL="109728" marR="109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08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Chu vi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hình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vuông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ahoma" panose="020B0604030504040204" pitchFamily="34" charset="0"/>
                        <a:cs typeface="Times New Roman" pitchFamily="18" charset="0"/>
                      </a:endParaRPr>
                    </a:p>
                  </a:txBody>
                  <a:tcPr marL="109728" marR="10972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ahoma" panose="020B0604030504040204" pitchFamily="34" charset="0"/>
                        <a:cs typeface="Times New Roman" pitchFamily="18" charset="0"/>
                      </a:endParaRP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ahoma" panose="020B0604030504040204" pitchFamily="34" charset="0"/>
                        <a:cs typeface="Times New Roman" pitchFamily="18" charset="0"/>
                      </a:endParaRP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ahoma" panose="020B0604030504040204" pitchFamily="34" charset="0"/>
                        <a:cs typeface="Times New Roman" pitchFamily="18" charset="0"/>
                      </a:endParaRP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08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Diện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tích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hình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vuông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ahoma" panose="020B0604030504040204" pitchFamily="34" charset="0"/>
                        <a:cs typeface="Times New Roman" pitchFamily="18" charset="0"/>
                      </a:endParaRPr>
                    </a:p>
                  </a:txBody>
                  <a:tcPr marL="109728" marR="10972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Tahoma" panose="020B0604030504040204" pitchFamily="34" charset="0"/>
                        <a:cs typeface="Times New Roman" pitchFamily="18" charset="0"/>
                      </a:endParaRP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ahoma" panose="020B0604030504040204" pitchFamily="34" charset="0"/>
                        <a:cs typeface="Times New Roman" pitchFamily="18" charset="0"/>
                      </a:endParaRP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ahoma" panose="020B0604030504040204" pitchFamily="34" charset="0"/>
                        <a:cs typeface="Times New Roman" pitchFamily="18" charset="0"/>
                      </a:endParaRP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233D5556-90E4-412C-9546-1A4BAD29FBFA}"/>
              </a:ext>
            </a:extLst>
          </p:cNvPr>
          <p:cNvSpPr/>
          <p:nvPr/>
        </p:nvSpPr>
        <p:spPr>
          <a:xfrm>
            <a:off x="2806540" y="2372163"/>
            <a:ext cx="1372492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Cạnh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x 4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3D6A50-489C-4130-AB4A-D7E93CE88E1B}"/>
              </a:ext>
            </a:extLst>
          </p:cNvPr>
          <p:cNvSpPr/>
          <p:nvPr/>
        </p:nvSpPr>
        <p:spPr>
          <a:xfrm>
            <a:off x="2645804" y="2970289"/>
            <a:ext cx="2359420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Cạnh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en-US" sz="2000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x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Chính</a:t>
            </a:r>
            <a:r>
              <a:rPr lang="en-US" altLang="en-US" sz="2000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nó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29" name="Rectangle 45">
            <a:extLst>
              <a:ext uri="{FF2B5EF4-FFF2-40B4-BE49-F238E27FC236}">
                <a16:creationId xmlns:a16="http://schemas.microsoft.com/office/drawing/2014/main" id="{3C832B94-6E50-4FA4-918E-D54DEDAE44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920" y="2024698"/>
            <a:ext cx="4972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cm</a:t>
            </a:r>
            <a:endParaRPr lang="en-US" altLang="en-US" sz="2000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0" name="Rectangle 46">
            <a:extLst>
              <a:ext uri="{FF2B5EF4-FFF2-40B4-BE49-F238E27FC236}">
                <a16:creationId xmlns:a16="http://schemas.microsoft.com/office/drawing/2014/main" id="{9310659A-BADD-458A-876E-A90603E2E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4865" y="2091449"/>
            <a:ext cx="4972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cm</a:t>
            </a:r>
            <a:endParaRPr lang="en-US" altLang="en-US" sz="2000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1" name="Rectangle 50">
            <a:extLst>
              <a:ext uri="{FF2B5EF4-FFF2-40B4-BE49-F238E27FC236}">
                <a16:creationId xmlns:a16="http://schemas.microsoft.com/office/drawing/2014/main" id="{CF113AE1-7E58-4CDE-9586-56D3860EE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4935" y="1992554"/>
            <a:ext cx="153920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3 x 4 =12 </a:t>
            </a:r>
            <a:r>
              <a:rPr lang="en-US" altLang="en-US" sz="20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cm</a:t>
            </a:r>
            <a:endParaRPr lang="en-US" altLang="en-US" sz="2000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2" name="Rectangle 51">
            <a:extLst>
              <a:ext uri="{FF2B5EF4-FFF2-40B4-BE49-F238E27FC236}">
                <a16:creationId xmlns:a16="http://schemas.microsoft.com/office/drawing/2014/main" id="{43FFF2B9-683F-48E7-B73C-D717A34B23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6540" y="3332210"/>
            <a:ext cx="17940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3 x 3 = 9 (cm</a:t>
            </a:r>
            <a:r>
              <a:rPr lang="en-US" altLang="en-US" sz="2000" baseline="300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2</a:t>
            </a:r>
            <a:r>
              <a:rPr lang="en-US" altLang="en-US" sz="20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) </a:t>
            </a:r>
          </a:p>
        </p:txBody>
      </p:sp>
      <p:sp>
        <p:nvSpPr>
          <p:cNvPr id="33" name="Rectangle 47">
            <a:extLst>
              <a:ext uri="{FF2B5EF4-FFF2-40B4-BE49-F238E27FC236}">
                <a16:creationId xmlns:a16="http://schemas.microsoft.com/office/drawing/2014/main" id="{5AE30D25-5404-4217-8692-20AE4040E7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2363" y="3232049"/>
            <a:ext cx="5822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cm</a:t>
            </a:r>
            <a:r>
              <a:rPr lang="en-US" altLang="en-US" sz="2000" baseline="300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2</a:t>
            </a:r>
            <a:endParaRPr lang="en-US" altLang="en-US" sz="2000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4" name="Rectangle 44">
            <a:extLst>
              <a:ext uri="{FF2B5EF4-FFF2-40B4-BE49-F238E27FC236}">
                <a16:creationId xmlns:a16="http://schemas.microsoft.com/office/drawing/2014/main" id="{536987A9-E80E-4B6D-BC88-6DB49D14BA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9441" y="3211486"/>
            <a:ext cx="6463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cm</a:t>
            </a:r>
            <a:r>
              <a:rPr lang="en-US" altLang="en-US" sz="2000" baseline="300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2</a:t>
            </a:r>
            <a:r>
              <a:rPr lang="en-US" altLang="en-US" sz="20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endParaRPr lang="en-US" altLang="en-US" sz="2000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86451" y="2091449"/>
            <a:ext cx="44247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95547" y="3214452"/>
            <a:ext cx="44247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302395" y="3260500"/>
            <a:ext cx="44247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81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886451" y="2091449"/>
            <a:ext cx="44247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792293" y="3211486"/>
            <a:ext cx="44247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302395" y="2102397"/>
            <a:ext cx="44247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327064" y="3259063"/>
            <a:ext cx="44247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302395" y="2096923"/>
            <a:ext cx="44247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636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31" grpId="0"/>
      <p:bldP spid="32" grpId="0"/>
      <p:bldP spid="2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228600" y="35719"/>
            <a:ext cx="1060704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2: </a:t>
            </a:r>
            <a:r>
              <a:rPr lang="en-US" altLang="en-US" sz="2400" dirty="0" err="1" smtClean="0">
                <a:solidFill>
                  <a:srgbClr val="000099"/>
                </a:solidFill>
                <a:latin typeface="Times New Roman" pitchFamily="18" charset="0"/>
              </a:rPr>
              <a:t>Hai</a:t>
            </a:r>
            <a:r>
              <a:rPr lang="en-US" altLang="en-US" sz="2400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99"/>
                </a:solidFill>
                <a:latin typeface="Times New Roman" pitchFamily="18" charset="0"/>
              </a:rPr>
              <a:t>anh</a:t>
            </a:r>
            <a:r>
              <a:rPr lang="en-US" altLang="en-US" sz="2400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99"/>
                </a:solidFill>
                <a:latin typeface="Times New Roman" pitchFamily="18" charset="0"/>
              </a:rPr>
              <a:t>em</a:t>
            </a:r>
            <a:r>
              <a:rPr lang="en-US" altLang="en-US" sz="2400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99"/>
                </a:solidFill>
                <a:latin typeface="Times New Roman" pitchFamily="18" charset="0"/>
              </a:rPr>
              <a:t>nhà</a:t>
            </a:r>
            <a:r>
              <a:rPr lang="en-US" altLang="en-US" sz="2400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99"/>
                </a:solidFill>
                <a:latin typeface="Times New Roman" pitchFamily="18" charset="0"/>
              </a:rPr>
              <a:t>gấu</a:t>
            </a:r>
            <a:r>
              <a:rPr lang="en-US" altLang="en-US" sz="2400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99"/>
                </a:solidFill>
                <a:latin typeface="Times New Roman" pitchFamily="18" charset="0"/>
              </a:rPr>
              <a:t>có</a:t>
            </a:r>
            <a:r>
              <a:rPr lang="en-US" altLang="en-US" sz="2400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99"/>
                </a:solidFill>
                <a:latin typeface="Times New Roman" pitchFamily="18" charset="0"/>
              </a:rPr>
              <a:t>một</a:t>
            </a:r>
            <a:r>
              <a:rPr lang="en-US" altLang="en-US" sz="2400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99"/>
                </a:solidFill>
                <a:latin typeface="Times New Roman" pitchFamily="18" charset="0"/>
              </a:rPr>
              <a:t>bánh</a:t>
            </a:r>
            <a:r>
              <a:rPr lang="en-US" altLang="en-US" sz="2400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99"/>
                </a:solidFill>
                <a:latin typeface="Times New Roman" pitchFamily="18" charset="0"/>
              </a:rPr>
              <a:t>hình</a:t>
            </a:r>
            <a:r>
              <a:rPr lang="en-US" altLang="en-US" sz="2400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99"/>
                </a:solidFill>
                <a:latin typeface="Times New Roman" pitchFamily="18" charset="0"/>
              </a:rPr>
              <a:t>vuông</a:t>
            </a:r>
            <a:r>
              <a:rPr lang="en-US" altLang="en-US" sz="2400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99"/>
                </a:solidFill>
                <a:latin typeface="Times New Roman" pitchFamily="18" charset="0"/>
              </a:rPr>
              <a:t>có</a:t>
            </a:r>
            <a:r>
              <a:rPr lang="en-US" altLang="en-US" sz="2400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  <a:latin typeface="Times New Roman" pitchFamily="18" charset="0"/>
              </a:rPr>
              <a:t>cạnh</a:t>
            </a:r>
            <a:r>
              <a:rPr lang="en-US" altLang="en-US" sz="240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400" dirty="0" smtClean="0">
                <a:solidFill>
                  <a:srgbClr val="000099"/>
                </a:solidFill>
                <a:latin typeface="Times New Roman" pitchFamily="18" charset="0"/>
              </a:rPr>
              <a:t>8cm</a:t>
            </a:r>
            <a:r>
              <a:rPr lang="en-US" altLang="en-US" sz="2400" dirty="0">
                <a:solidFill>
                  <a:srgbClr val="000099"/>
                </a:solidFill>
                <a:latin typeface="Times New Roman" pitchFamily="18" charset="0"/>
              </a:rPr>
              <a:t>. </a:t>
            </a:r>
            <a:endParaRPr lang="en-US" altLang="en-US" sz="2400" dirty="0" smtClean="0">
              <a:solidFill>
                <a:srgbClr val="000099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400" dirty="0" smtClean="0">
                <a:solidFill>
                  <a:srgbClr val="000099"/>
                </a:solidFill>
                <a:latin typeface="Times New Roman" pitchFamily="18" charset="0"/>
              </a:rPr>
              <a:t>        a. </a:t>
            </a:r>
            <a:r>
              <a:rPr lang="en-US" altLang="en-US" sz="2400" dirty="0" err="1" smtClean="0">
                <a:solidFill>
                  <a:srgbClr val="000099"/>
                </a:solidFill>
                <a:latin typeface="Times New Roman" pitchFamily="18" charset="0"/>
              </a:rPr>
              <a:t>Gấu</a:t>
            </a:r>
            <a:r>
              <a:rPr lang="en-US" altLang="en-US" sz="2400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99"/>
                </a:solidFill>
                <a:latin typeface="Times New Roman" pitchFamily="18" charset="0"/>
              </a:rPr>
              <a:t>anh</a:t>
            </a:r>
            <a:r>
              <a:rPr lang="en-US" altLang="en-US" sz="2400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99"/>
                </a:solidFill>
                <a:latin typeface="Times New Roman" pitchFamily="18" charset="0"/>
              </a:rPr>
              <a:t>muốn</a:t>
            </a:r>
            <a:r>
              <a:rPr lang="en-US" altLang="en-US" sz="2400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99"/>
                </a:solidFill>
                <a:latin typeface="Times New Roman" pitchFamily="18" charset="0"/>
              </a:rPr>
              <a:t>tính</a:t>
            </a:r>
            <a:r>
              <a:rPr lang="en-US" altLang="en-US" sz="2400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99"/>
                </a:solidFill>
                <a:latin typeface="Times New Roman" pitchFamily="18" charset="0"/>
              </a:rPr>
              <a:t>diện</a:t>
            </a:r>
            <a:r>
              <a:rPr lang="en-US" altLang="en-US" sz="2400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99"/>
                </a:solidFill>
                <a:latin typeface="Times New Roman" pitchFamily="18" charset="0"/>
              </a:rPr>
              <a:t>tích</a:t>
            </a:r>
            <a:r>
              <a:rPr lang="en-US" altLang="en-US" sz="2400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99"/>
                </a:solidFill>
                <a:latin typeface="Times New Roman" pitchFamily="18" charset="0"/>
              </a:rPr>
              <a:t>để</a:t>
            </a:r>
            <a:r>
              <a:rPr lang="en-US" altLang="en-US" sz="2400" dirty="0" smtClean="0">
                <a:solidFill>
                  <a:srgbClr val="000099"/>
                </a:solidFill>
                <a:latin typeface="Times New Roman" pitchFamily="18" charset="0"/>
              </a:rPr>
              <a:t> chia </a:t>
            </a:r>
            <a:r>
              <a:rPr lang="en-US" altLang="en-US" sz="2400" dirty="0" err="1" smtClean="0">
                <a:solidFill>
                  <a:srgbClr val="000099"/>
                </a:solidFill>
                <a:latin typeface="Times New Roman" pitchFamily="18" charset="0"/>
              </a:rPr>
              <a:t>bánh</a:t>
            </a:r>
            <a:r>
              <a:rPr lang="en-US" altLang="en-US" sz="2400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99"/>
                </a:solidFill>
                <a:latin typeface="Times New Roman" pitchFamily="18" charset="0"/>
              </a:rPr>
              <a:t>cho</a:t>
            </a:r>
            <a:r>
              <a:rPr lang="en-US" altLang="en-US" sz="2400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99"/>
                </a:solidFill>
                <a:latin typeface="Times New Roman" pitchFamily="18" charset="0"/>
              </a:rPr>
              <a:t>đều</a:t>
            </a:r>
            <a:r>
              <a:rPr lang="en-US" altLang="en-US" sz="2400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99"/>
                </a:solidFill>
                <a:latin typeface="Times New Roman" pitchFamily="18" charset="0"/>
              </a:rPr>
              <a:t>nhưng</a:t>
            </a:r>
            <a:r>
              <a:rPr lang="en-US" altLang="en-US" sz="2400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99"/>
                </a:solidFill>
                <a:latin typeface="Times New Roman" pitchFamily="18" charset="0"/>
              </a:rPr>
              <a:t>gấu</a:t>
            </a:r>
            <a:r>
              <a:rPr lang="en-US" altLang="en-US" sz="2400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99"/>
                </a:solidFill>
                <a:latin typeface="Times New Roman" pitchFamily="18" charset="0"/>
              </a:rPr>
              <a:t>anh</a:t>
            </a:r>
            <a:r>
              <a:rPr lang="en-US" altLang="en-US" sz="2400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99"/>
                </a:solidFill>
                <a:latin typeface="Times New Roman" pitchFamily="18" charset="0"/>
              </a:rPr>
              <a:t>không</a:t>
            </a:r>
            <a:r>
              <a:rPr lang="en-US" altLang="en-US" sz="2400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99"/>
                </a:solidFill>
                <a:latin typeface="Times New Roman" pitchFamily="18" charset="0"/>
              </a:rPr>
              <a:t>biết</a:t>
            </a:r>
            <a:r>
              <a:rPr lang="en-US" altLang="en-US" sz="2400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99"/>
                </a:solidFill>
                <a:latin typeface="Times New Roman" pitchFamily="18" charset="0"/>
              </a:rPr>
              <a:t>làm</a:t>
            </a:r>
            <a:r>
              <a:rPr lang="en-US" altLang="en-US" sz="2400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99"/>
                </a:solidFill>
                <a:latin typeface="Times New Roman" pitchFamily="18" charset="0"/>
              </a:rPr>
              <a:t>thế</a:t>
            </a:r>
            <a:r>
              <a:rPr lang="en-US" altLang="en-US" sz="2400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99"/>
                </a:solidFill>
                <a:latin typeface="Times New Roman" pitchFamily="18" charset="0"/>
              </a:rPr>
              <a:t>nào</a:t>
            </a:r>
            <a:r>
              <a:rPr lang="en-US" altLang="en-US" sz="2400" dirty="0" smtClean="0">
                <a:solidFill>
                  <a:srgbClr val="000099"/>
                </a:solidFill>
                <a:latin typeface="Times New Roman" pitchFamily="18" charset="0"/>
              </a:rPr>
              <a:t> ?</a:t>
            </a:r>
          </a:p>
        </p:txBody>
      </p:sp>
      <p:sp>
        <p:nvSpPr>
          <p:cNvPr id="21521" name="Line 17"/>
          <p:cNvSpPr>
            <a:spLocks noChangeShapeType="1"/>
          </p:cNvSpPr>
          <p:nvPr/>
        </p:nvSpPr>
        <p:spPr bwMode="auto">
          <a:xfrm>
            <a:off x="4200525" y="460413"/>
            <a:ext cx="4124326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971549" y="3443599"/>
            <a:ext cx="7258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 b="1" dirty="0" smtClean="0">
                <a:solidFill>
                  <a:srgbClr val="990000"/>
                </a:solidFill>
                <a:latin typeface="Times New Roman" pitchFamily="18" charset="0"/>
              </a:rPr>
              <a:t>8 cm</a:t>
            </a:r>
            <a:endParaRPr lang="en-US" altLang="en-US" sz="1800" b="1" dirty="0">
              <a:solidFill>
                <a:srgbClr val="990000"/>
              </a:solidFill>
              <a:latin typeface="Times New Roman" pitchFamily="18" charset="0"/>
            </a:endParaRPr>
          </a:p>
        </p:txBody>
      </p:sp>
      <p:sp>
        <p:nvSpPr>
          <p:cNvPr id="10" name="Line 20"/>
          <p:cNvSpPr>
            <a:spLocks noChangeShapeType="1"/>
          </p:cNvSpPr>
          <p:nvPr/>
        </p:nvSpPr>
        <p:spPr bwMode="auto">
          <a:xfrm flipV="1">
            <a:off x="3286126" y="802541"/>
            <a:ext cx="4648199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796665" y="1236048"/>
            <a:ext cx="17354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en-US" altLang="en-US" sz="2400" b="1" u="sng" dirty="0" err="1">
                <a:latin typeface="Times New Roman" pitchFamily="18" charset="0"/>
              </a:rPr>
              <a:t>Bài</a:t>
            </a:r>
            <a:r>
              <a:rPr lang="en-US" altLang="en-US" sz="2400" b="1" u="sng" dirty="0">
                <a:latin typeface="Times New Roman" pitchFamily="18" charset="0"/>
              </a:rPr>
              <a:t> </a:t>
            </a:r>
            <a:r>
              <a:rPr lang="en-US" altLang="en-US" sz="2400" b="1" u="sng" dirty="0" err="1" smtClean="0">
                <a:latin typeface="Times New Roman" pitchFamily="18" charset="0"/>
              </a:rPr>
              <a:t>giải</a:t>
            </a:r>
            <a:endParaRPr lang="en-US" altLang="en-US" sz="2400" b="1" u="sng" dirty="0"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57475" y="1792379"/>
            <a:ext cx="4552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en-US" altLang="en-US" sz="2400" dirty="0" err="1">
                <a:latin typeface="Times New Roman" pitchFamily="18" charset="0"/>
              </a:rPr>
              <a:t>Diện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tích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miếng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</a:rPr>
              <a:t>bánh</a:t>
            </a:r>
            <a:r>
              <a:rPr lang="en-US" altLang="en-US" sz="2400" dirty="0" smtClean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đó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là</a:t>
            </a:r>
            <a:r>
              <a:rPr lang="en-US" altLang="en-US" sz="2400" dirty="0" smtClean="0">
                <a:latin typeface="Times New Roman" pitchFamily="18" charset="0"/>
              </a:rPr>
              <a:t>:</a:t>
            </a:r>
            <a:endParaRPr lang="en-US" altLang="en-US" sz="2400" dirty="0"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31870" y="2258120"/>
            <a:ext cx="33261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en-US" altLang="en-US" sz="2400" dirty="0" smtClean="0">
                <a:latin typeface="Times New Roman" pitchFamily="18" charset="0"/>
              </a:rPr>
              <a:t>8 </a:t>
            </a:r>
            <a:r>
              <a:rPr lang="en-US" altLang="en-US" sz="2400" dirty="0">
                <a:latin typeface="Times New Roman" pitchFamily="18" charset="0"/>
              </a:rPr>
              <a:t>x </a:t>
            </a:r>
            <a:r>
              <a:rPr lang="en-US" altLang="en-US" sz="2400" dirty="0" smtClean="0">
                <a:latin typeface="Times New Roman" pitchFamily="18" charset="0"/>
              </a:rPr>
              <a:t>8  </a:t>
            </a:r>
            <a:r>
              <a:rPr lang="en-US" altLang="en-US" sz="2400" dirty="0">
                <a:latin typeface="Times New Roman" pitchFamily="18" charset="0"/>
              </a:rPr>
              <a:t>=  </a:t>
            </a:r>
            <a:r>
              <a:rPr lang="en-US" altLang="en-US" sz="2400" dirty="0" smtClean="0">
                <a:latin typeface="Times New Roman" pitchFamily="18" charset="0"/>
              </a:rPr>
              <a:t>64 </a:t>
            </a:r>
            <a:r>
              <a:rPr lang="en-US" altLang="en-US" sz="2400" dirty="0" smtClean="0">
                <a:latin typeface="VNI-Times" pitchFamily="2" charset="0"/>
              </a:rPr>
              <a:t>(cm</a:t>
            </a:r>
            <a:r>
              <a:rPr lang="en-US" altLang="en-US" sz="2400" baseline="30000" dirty="0" smtClean="0">
                <a:latin typeface="VNI-Times" pitchFamily="2" charset="0"/>
              </a:rPr>
              <a:t>2</a:t>
            </a:r>
            <a:r>
              <a:rPr lang="en-US" altLang="en-US" sz="2400" dirty="0" smtClean="0">
                <a:latin typeface="VNI-Times" pitchFamily="2" charset="0"/>
              </a:rPr>
              <a:t> )</a:t>
            </a:r>
            <a:endParaRPr lang="en-US" altLang="en-US" sz="2400" dirty="0">
              <a:latin typeface="VNI-Times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3849" y="1655369"/>
            <a:ext cx="2021205" cy="1788230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322444" y="2821632"/>
            <a:ext cx="33261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en-US" altLang="en-US" sz="2400" dirty="0" err="1" smtClean="0">
                <a:latin typeface="Times New Roman" pitchFamily="18" charset="0"/>
              </a:rPr>
              <a:t>Đáp</a:t>
            </a:r>
            <a:r>
              <a:rPr lang="en-US" altLang="en-US" sz="2400" dirty="0" smtClean="0"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</a:rPr>
              <a:t>số</a:t>
            </a:r>
            <a:r>
              <a:rPr lang="en-US" altLang="en-US" sz="2400" dirty="0" smtClean="0">
                <a:latin typeface="Times New Roman" pitchFamily="18" charset="0"/>
              </a:rPr>
              <a:t>: 64 </a:t>
            </a:r>
            <a:r>
              <a:rPr lang="en-US" altLang="en-US" sz="2400" dirty="0" smtClean="0">
                <a:latin typeface="VNI-Times" pitchFamily="2" charset="0"/>
              </a:rPr>
              <a:t>cm</a:t>
            </a:r>
            <a:r>
              <a:rPr lang="en-US" altLang="en-US" sz="2400" baseline="30000" dirty="0" smtClean="0">
                <a:latin typeface="VNI-Times" pitchFamily="2" charset="0"/>
              </a:rPr>
              <a:t>2</a:t>
            </a:r>
            <a:r>
              <a:rPr lang="en-US" altLang="en-US" sz="2400" dirty="0" smtClean="0">
                <a:latin typeface="VNI-Times" pitchFamily="2" charset="0"/>
              </a:rPr>
              <a:t> </a:t>
            </a:r>
            <a:endParaRPr lang="en-US" altLang="en-US" sz="2400" dirty="0"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14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3" grpId="0"/>
      <p:bldP spid="21521" grpId="0" animBg="1"/>
      <p:bldP spid="17" grpId="0"/>
      <p:bldP spid="10" grpId="0" animBg="1"/>
      <p:bldP spid="7" grpId="0"/>
      <p:bldP spid="8" grpId="0"/>
      <p:bldP spid="9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120965" y="258634"/>
            <a:ext cx="663226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dirty="0" smtClean="0">
                <a:solidFill>
                  <a:srgbClr val="000099"/>
                </a:solidFill>
                <a:latin typeface="Times New Roman" pitchFamily="18" charset="0"/>
              </a:rPr>
              <a:t>b. </a:t>
            </a:r>
            <a:r>
              <a:rPr lang="en-US" altLang="en-US" sz="2400" dirty="0" err="1" smtClean="0">
                <a:solidFill>
                  <a:srgbClr val="000099"/>
                </a:solidFill>
                <a:latin typeface="Times New Roman" pitchFamily="18" charset="0"/>
              </a:rPr>
              <a:t>Không</a:t>
            </a:r>
            <a:r>
              <a:rPr lang="en-US" altLang="en-US" sz="2400" dirty="0" smtClean="0">
                <a:solidFill>
                  <a:srgbClr val="000099"/>
                </a:solidFill>
                <a:latin typeface="Times New Roman" pitchFamily="18" charset="0"/>
              </a:rPr>
              <a:t> may </a:t>
            </a:r>
            <a:r>
              <a:rPr lang="en-US" altLang="en-US" sz="2400" dirty="0" err="1" smtClean="0">
                <a:solidFill>
                  <a:srgbClr val="000099"/>
                </a:solidFill>
                <a:latin typeface="Times New Roman" pitchFamily="18" charset="0"/>
              </a:rPr>
              <a:t>gấu</a:t>
            </a:r>
            <a:r>
              <a:rPr lang="en-US" altLang="en-US" sz="2400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99"/>
                </a:solidFill>
                <a:latin typeface="Times New Roman" pitchFamily="18" charset="0"/>
              </a:rPr>
              <a:t>anh</a:t>
            </a:r>
            <a:r>
              <a:rPr lang="en-US" altLang="en-US" sz="2400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99"/>
                </a:solidFill>
                <a:latin typeface="Times New Roman" pitchFamily="18" charset="0"/>
              </a:rPr>
              <a:t>cắt</a:t>
            </a:r>
            <a:r>
              <a:rPr lang="en-US" altLang="en-US" sz="2400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99"/>
                </a:solidFill>
                <a:latin typeface="Times New Roman" pitchFamily="18" charset="0"/>
              </a:rPr>
              <a:t>rơi</a:t>
            </a:r>
            <a:r>
              <a:rPr lang="en-US" altLang="en-US" sz="2400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99"/>
                </a:solidFill>
                <a:latin typeface="Times New Roman" pitchFamily="18" charset="0"/>
              </a:rPr>
              <a:t>một</a:t>
            </a:r>
            <a:r>
              <a:rPr lang="en-US" altLang="en-US" sz="2400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99"/>
                </a:solidFill>
                <a:latin typeface="Times New Roman" pitchFamily="18" charset="0"/>
              </a:rPr>
              <a:t>góc</a:t>
            </a:r>
            <a:r>
              <a:rPr lang="en-US" altLang="en-US" sz="2400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99"/>
                </a:solidFill>
                <a:latin typeface="Times New Roman" pitchFamily="18" charset="0"/>
              </a:rPr>
              <a:t>bánh</a:t>
            </a:r>
            <a:r>
              <a:rPr lang="en-US" altLang="en-US" sz="2400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99"/>
                </a:solidFill>
                <a:latin typeface="Times New Roman" pitchFamily="18" charset="0"/>
              </a:rPr>
              <a:t>nên</a:t>
            </a:r>
            <a:r>
              <a:rPr lang="en-US" altLang="en-US" sz="2400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99"/>
                </a:solidFill>
                <a:latin typeface="Times New Roman" pitchFamily="18" charset="0"/>
              </a:rPr>
              <a:t>bị</a:t>
            </a:r>
            <a:r>
              <a:rPr lang="en-US" altLang="en-US" sz="2400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99"/>
                </a:solidFill>
                <a:latin typeface="Times New Roman" pitchFamily="18" charset="0"/>
              </a:rPr>
              <a:t>quạ</a:t>
            </a:r>
            <a:r>
              <a:rPr lang="en-US" altLang="en-US" sz="2400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99"/>
                </a:solidFill>
                <a:latin typeface="Times New Roman" pitchFamily="18" charset="0"/>
              </a:rPr>
              <a:t>tha</a:t>
            </a:r>
            <a:r>
              <a:rPr lang="en-US" altLang="en-US" sz="2400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99"/>
                </a:solidFill>
                <a:latin typeface="Times New Roman" pitchFamily="18" charset="0"/>
              </a:rPr>
              <a:t>đi</a:t>
            </a:r>
            <a:r>
              <a:rPr lang="en-US" altLang="en-US" sz="2400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99"/>
                </a:solidFill>
                <a:latin typeface="Times New Roman" pitchFamily="18" charset="0"/>
              </a:rPr>
              <a:t>mất</a:t>
            </a:r>
            <a:r>
              <a:rPr lang="en-US" altLang="en-US" sz="2400" dirty="0" smtClean="0">
                <a:solidFill>
                  <a:srgbClr val="000099"/>
                </a:solidFill>
                <a:latin typeface="Times New Roman" pitchFamily="18" charset="0"/>
              </a:rPr>
              <a:t>. </a:t>
            </a:r>
            <a:r>
              <a:rPr lang="en-US" altLang="en-US" sz="2400" dirty="0" err="1" smtClean="0">
                <a:solidFill>
                  <a:srgbClr val="000099"/>
                </a:solidFill>
                <a:latin typeface="Times New Roman" pitchFamily="18" charset="0"/>
              </a:rPr>
              <a:t>Miếng</a:t>
            </a:r>
            <a:r>
              <a:rPr lang="en-US" altLang="en-US" sz="2400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99"/>
                </a:solidFill>
                <a:latin typeface="Times New Roman" pitchFamily="18" charset="0"/>
              </a:rPr>
              <a:t>bánh</a:t>
            </a:r>
            <a:r>
              <a:rPr lang="en-US" altLang="en-US" sz="2400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99"/>
                </a:solidFill>
                <a:latin typeface="Times New Roman" pitchFamily="18" charset="0"/>
              </a:rPr>
              <a:t>bị</a:t>
            </a:r>
            <a:r>
              <a:rPr lang="en-US" altLang="en-US" sz="2400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99"/>
                </a:solidFill>
                <a:latin typeface="Times New Roman" pitchFamily="18" charset="0"/>
              </a:rPr>
              <a:t>rơi</a:t>
            </a:r>
            <a:r>
              <a:rPr lang="en-US" altLang="en-US" sz="2400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99"/>
                </a:solidFill>
                <a:latin typeface="Times New Roman" pitchFamily="18" charset="0"/>
              </a:rPr>
              <a:t>là</a:t>
            </a:r>
            <a:r>
              <a:rPr lang="en-US" altLang="en-US" sz="2400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99"/>
                </a:solidFill>
                <a:latin typeface="Times New Roman" pitchFamily="18" charset="0"/>
              </a:rPr>
              <a:t>một</a:t>
            </a:r>
            <a:r>
              <a:rPr lang="en-US" altLang="en-US" sz="2400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99"/>
                </a:solidFill>
                <a:latin typeface="Times New Roman" pitchFamily="18" charset="0"/>
              </a:rPr>
              <a:t>hình</a:t>
            </a:r>
            <a:r>
              <a:rPr lang="en-US" altLang="en-US" sz="2400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99"/>
                </a:solidFill>
                <a:latin typeface="Times New Roman" pitchFamily="18" charset="0"/>
              </a:rPr>
              <a:t>vuông</a:t>
            </a:r>
            <a:r>
              <a:rPr lang="en-US" altLang="en-US" sz="2400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99"/>
                </a:solidFill>
                <a:latin typeface="Times New Roman" pitchFamily="18" charset="0"/>
              </a:rPr>
              <a:t>có</a:t>
            </a:r>
            <a:r>
              <a:rPr lang="en-US" altLang="en-US" sz="2400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99"/>
                </a:solidFill>
                <a:latin typeface="Times New Roman" pitchFamily="18" charset="0"/>
              </a:rPr>
              <a:t>cạnh</a:t>
            </a:r>
            <a:r>
              <a:rPr lang="en-US" altLang="en-US" sz="2400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99"/>
                </a:solidFill>
                <a:latin typeface="Times New Roman" pitchFamily="18" charset="0"/>
              </a:rPr>
              <a:t>bằng</a:t>
            </a:r>
            <a:r>
              <a:rPr lang="en-US" altLang="en-US" sz="2400" dirty="0" smtClean="0">
                <a:solidFill>
                  <a:srgbClr val="000099"/>
                </a:solidFill>
                <a:latin typeface="Times New Roman" pitchFamily="18" charset="0"/>
              </a:rPr>
              <a:t> 3cm. </a:t>
            </a:r>
            <a:r>
              <a:rPr lang="en-US" altLang="en-US" sz="2400" dirty="0" err="1" smtClean="0">
                <a:solidFill>
                  <a:srgbClr val="000099"/>
                </a:solidFill>
                <a:latin typeface="Times New Roman" pitchFamily="18" charset="0"/>
              </a:rPr>
              <a:t>Gấu</a:t>
            </a:r>
            <a:r>
              <a:rPr lang="en-US" altLang="en-US" sz="2400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99"/>
                </a:solidFill>
                <a:latin typeface="Times New Roman" pitchFamily="18" charset="0"/>
              </a:rPr>
              <a:t>anh</a:t>
            </a:r>
            <a:r>
              <a:rPr lang="en-US" altLang="en-US" sz="2400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99"/>
                </a:solidFill>
                <a:latin typeface="Times New Roman" pitchFamily="18" charset="0"/>
              </a:rPr>
              <a:t>càng</a:t>
            </a:r>
            <a:r>
              <a:rPr lang="en-US" altLang="en-US" sz="2400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99"/>
                </a:solidFill>
                <a:latin typeface="Times New Roman" pitchFamily="18" charset="0"/>
              </a:rPr>
              <a:t>bối</a:t>
            </a:r>
            <a:r>
              <a:rPr lang="en-US" altLang="en-US" sz="2400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99"/>
                </a:solidFill>
                <a:latin typeface="Times New Roman" pitchFamily="18" charset="0"/>
              </a:rPr>
              <a:t>rối</a:t>
            </a:r>
            <a:r>
              <a:rPr lang="en-US" altLang="en-US" sz="2400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99"/>
                </a:solidFill>
                <a:latin typeface="Times New Roman" pitchFamily="18" charset="0"/>
              </a:rPr>
              <a:t>vì</a:t>
            </a:r>
            <a:r>
              <a:rPr lang="en-US" altLang="en-US" sz="2400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99"/>
                </a:solidFill>
                <a:latin typeface="Times New Roman" pitchFamily="18" charset="0"/>
              </a:rPr>
              <a:t>không</a:t>
            </a:r>
            <a:r>
              <a:rPr lang="en-US" altLang="en-US" sz="2400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99"/>
                </a:solidFill>
                <a:latin typeface="Times New Roman" pitchFamily="18" charset="0"/>
              </a:rPr>
              <a:t>biết</a:t>
            </a:r>
            <a:r>
              <a:rPr lang="en-US" altLang="en-US" sz="2400" dirty="0" smtClean="0">
                <a:solidFill>
                  <a:srgbClr val="000099"/>
                </a:solidFill>
                <a:latin typeface="Times New Roman" pitchFamily="18" charset="0"/>
              </a:rPr>
              <a:t>  </a:t>
            </a:r>
            <a:r>
              <a:rPr lang="en-US" altLang="en-US" sz="2400" dirty="0" err="1" smtClean="0">
                <a:solidFill>
                  <a:srgbClr val="000099"/>
                </a:solidFill>
                <a:latin typeface="Times New Roman" pitchFamily="18" charset="0"/>
              </a:rPr>
              <a:t>tính</a:t>
            </a:r>
            <a:r>
              <a:rPr lang="en-US" altLang="en-US" sz="2400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99"/>
                </a:solidFill>
                <a:latin typeface="Times New Roman" pitchFamily="18" charset="0"/>
              </a:rPr>
              <a:t>diện</a:t>
            </a:r>
            <a:r>
              <a:rPr lang="en-US" altLang="en-US" sz="2400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99"/>
                </a:solidFill>
                <a:latin typeface="Times New Roman" pitchFamily="18" charset="0"/>
              </a:rPr>
              <a:t>tích</a:t>
            </a:r>
            <a:r>
              <a:rPr lang="en-US" altLang="en-US" sz="2400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99"/>
                </a:solidFill>
                <a:latin typeface="Times New Roman" pitchFamily="18" charset="0"/>
              </a:rPr>
              <a:t>phần</a:t>
            </a:r>
            <a:r>
              <a:rPr lang="en-US" altLang="en-US" sz="2400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99"/>
                </a:solidFill>
                <a:latin typeface="Times New Roman" pitchFamily="18" charset="0"/>
              </a:rPr>
              <a:t>bánh</a:t>
            </a:r>
            <a:r>
              <a:rPr lang="en-US" altLang="en-US" sz="2400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99"/>
                </a:solidFill>
                <a:latin typeface="Times New Roman" pitchFamily="18" charset="0"/>
              </a:rPr>
              <a:t>còn</a:t>
            </a:r>
            <a:r>
              <a:rPr lang="en-US" altLang="en-US" sz="2400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99"/>
                </a:solidFill>
                <a:latin typeface="Times New Roman" pitchFamily="18" charset="0"/>
              </a:rPr>
              <a:t>lại</a:t>
            </a:r>
            <a:r>
              <a:rPr lang="en-US" altLang="en-US" sz="2400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99"/>
                </a:solidFill>
                <a:latin typeface="Times New Roman" pitchFamily="18" charset="0"/>
              </a:rPr>
              <a:t>như</a:t>
            </a:r>
            <a:r>
              <a:rPr lang="en-US" altLang="en-US" sz="2400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99"/>
                </a:solidFill>
                <a:latin typeface="Times New Roman" pitchFamily="18" charset="0"/>
              </a:rPr>
              <a:t>thế</a:t>
            </a:r>
            <a:r>
              <a:rPr lang="en-US" altLang="en-US" sz="2400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99"/>
                </a:solidFill>
                <a:latin typeface="Times New Roman" pitchFamily="18" charset="0"/>
              </a:rPr>
              <a:t>nào</a:t>
            </a:r>
            <a:r>
              <a:rPr lang="en-US" altLang="en-US" sz="2400" dirty="0" smtClean="0">
                <a:solidFill>
                  <a:srgbClr val="000099"/>
                </a:solidFill>
                <a:latin typeface="Times New Roman" pitchFamily="18" charset="0"/>
              </a:rPr>
              <a:t> 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225" y="85725"/>
            <a:ext cx="3981450" cy="30765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98395" y="1813639"/>
            <a:ext cx="17354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en-US" altLang="en-US" sz="2400" b="1" u="sng" dirty="0" err="1">
                <a:latin typeface="Times New Roman" pitchFamily="18" charset="0"/>
              </a:rPr>
              <a:t>Bài</a:t>
            </a:r>
            <a:r>
              <a:rPr lang="en-US" altLang="en-US" sz="2400" b="1" u="sng" dirty="0">
                <a:latin typeface="Times New Roman" pitchFamily="18" charset="0"/>
              </a:rPr>
              <a:t> </a:t>
            </a:r>
            <a:r>
              <a:rPr lang="en-US" altLang="en-US" sz="2400" b="1" u="sng" dirty="0" err="1" smtClean="0">
                <a:latin typeface="Times New Roman" pitchFamily="18" charset="0"/>
              </a:rPr>
              <a:t>giải</a:t>
            </a:r>
            <a:endParaRPr lang="en-US" altLang="en-US" sz="2400" b="1" u="sng" dirty="0"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35379" y="2275304"/>
            <a:ext cx="50844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en-US" altLang="en-US" sz="2400" dirty="0" err="1">
                <a:latin typeface="Times New Roman" pitchFamily="18" charset="0"/>
              </a:rPr>
              <a:t>Diện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tích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miếng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</a:rPr>
              <a:t>bánh</a:t>
            </a:r>
            <a:r>
              <a:rPr lang="en-US" altLang="en-US" sz="2400" dirty="0" smtClean="0"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</a:rPr>
              <a:t>bị</a:t>
            </a:r>
            <a:r>
              <a:rPr lang="en-US" altLang="en-US" sz="2400" dirty="0" smtClean="0"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</a:rPr>
              <a:t>rơi</a:t>
            </a:r>
            <a:r>
              <a:rPr lang="en-US" altLang="en-US" sz="2400" dirty="0" smtClean="0">
                <a:latin typeface="Times New Roman" pitchFamily="18" charset="0"/>
              </a:rPr>
              <a:t> (</a:t>
            </a:r>
            <a:r>
              <a:rPr lang="en-US" altLang="en-US" sz="2400" dirty="0" err="1" smtClean="0">
                <a:latin typeface="Times New Roman" pitchFamily="18" charset="0"/>
              </a:rPr>
              <a:t>cắt</a:t>
            </a:r>
            <a:r>
              <a:rPr lang="en-US" altLang="en-US" sz="2400" dirty="0" smtClean="0">
                <a:latin typeface="Times New Roman" pitchFamily="18" charset="0"/>
              </a:rPr>
              <a:t>) </a:t>
            </a:r>
            <a:r>
              <a:rPr lang="en-US" altLang="en-US" sz="2400" dirty="0" err="1">
                <a:latin typeface="Times New Roman" pitchFamily="18" charset="0"/>
              </a:rPr>
              <a:t>là</a:t>
            </a:r>
            <a:r>
              <a:rPr lang="en-US" altLang="en-US" sz="2400" dirty="0" smtClean="0">
                <a:latin typeface="Times New Roman" pitchFamily="18" charset="0"/>
              </a:rPr>
              <a:t>:</a:t>
            </a:r>
            <a:endParaRPr lang="en-US" altLang="en-US" sz="2400" dirty="0"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01215" y="2718237"/>
            <a:ext cx="33261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en-US" altLang="en-US" sz="2400" dirty="0" smtClean="0">
                <a:latin typeface="Times New Roman" pitchFamily="18" charset="0"/>
              </a:rPr>
              <a:t>3x 3  </a:t>
            </a:r>
            <a:r>
              <a:rPr lang="en-US" altLang="en-US" sz="2400" dirty="0">
                <a:latin typeface="Times New Roman" pitchFamily="18" charset="0"/>
              </a:rPr>
              <a:t>=  </a:t>
            </a:r>
            <a:r>
              <a:rPr lang="en-US" altLang="en-US" sz="2400" dirty="0" smtClean="0">
                <a:latin typeface="Times New Roman" pitchFamily="18" charset="0"/>
              </a:rPr>
              <a:t>9 </a:t>
            </a:r>
            <a:r>
              <a:rPr lang="en-US" altLang="en-US" sz="2400" dirty="0" smtClean="0">
                <a:latin typeface="VNI-Times" pitchFamily="2" charset="0"/>
              </a:rPr>
              <a:t>(cm</a:t>
            </a:r>
            <a:r>
              <a:rPr lang="en-US" altLang="en-US" sz="2400" baseline="30000" dirty="0" smtClean="0">
                <a:latin typeface="VNI-Times" pitchFamily="2" charset="0"/>
              </a:rPr>
              <a:t>2</a:t>
            </a:r>
            <a:r>
              <a:rPr lang="en-US" altLang="en-US" sz="2400" dirty="0" smtClean="0">
                <a:latin typeface="VNI-Times" pitchFamily="2" charset="0"/>
              </a:rPr>
              <a:t> )</a:t>
            </a:r>
            <a:endParaRPr lang="en-US" altLang="en-US" sz="2400" dirty="0">
              <a:latin typeface="VNI-Times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22057" y="3162300"/>
            <a:ext cx="50844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en-US" altLang="en-US" sz="2400" dirty="0" err="1">
                <a:latin typeface="Times New Roman" pitchFamily="18" charset="0"/>
              </a:rPr>
              <a:t>Diện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tích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miếng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</a:rPr>
              <a:t>bánh</a:t>
            </a:r>
            <a:r>
              <a:rPr lang="en-US" altLang="en-US" sz="2400" dirty="0" smtClean="0"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</a:rPr>
              <a:t>còn</a:t>
            </a:r>
            <a:r>
              <a:rPr lang="en-US" altLang="en-US" sz="2400" dirty="0" smtClean="0"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</a:rPr>
              <a:t>lại</a:t>
            </a:r>
            <a:r>
              <a:rPr lang="en-US" altLang="en-US" sz="2400" dirty="0" smtClean="0"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</a:rPr>
              <a:t>là</a:t>
            </a:r>
            <a:r>
              <a:rPr lang="en-US" altLang="en-US" sz="2400" dirty="0" smtClean="0">
                <a:latin typeface="Times New Roman" pitchFamily="18" charset="0"/>
              </a:rPr>
              <a:t>:</a:t>
            </a:r>
            <a:endParaRPr lang="en-US" altLang="en-US" sz="2400" dirty="0"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87893" y="3623965"/>
            <a:ext cx="33261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en-US" altLang="en-US" sz="2400" dirty="0" smtClean="0">
                <a:latin typeface="Times New Roman" pitchFamily="18" charset="0"/>
              </a:rPr>
              <a:t>64 - 9  </a:t>
            </a:r>
            <a:r>
              <a:rPr lang="en-US" altLang="en-US" sz="2400" dirty="0">
                <a:latin typeface="Times New Roman" pitchFamily="18" charset="0"/>
              </a:rPr>
              <a:t>=  </a:t>
            </a:r>
            <a:r>
              <a:rPr lang="en-US" altLang="en-US" sz="2400" dirty="0" smtClean="0">
                <a:latin typeface="Times New Roman" pitchFamily="18" charset="0"/>
              </a:rPr>
              <a:t>55 </a:t>
            </a:r>
            <a:r>
              <a:rPr lang="en-US" altLang="en-US" sz="2400" dirty="0" smtClean="0">
                <a:latin typeface="VNI-Times" pitchFamily="2" charset="0"/>
              </a:rPr>
              <a:t>(cm</a:t>
            </a:r>
            <a:r>
              <a:rPr lang="en-US" altLang="en-US" sz="2400" baseline="30000" dirty="0" smtClean="0">
                <a:latin typeface="VNI-Times" pitchFamily="2" charset="0"/>
              </a:rPr>
              <a:t>2</a:t>
            </a:r>
            <a:r>
              <a:rPr lang="en-US" altLang="en-US" sz="2400" dirty="0" smtClean="0">
                <a:latin typeface="VNI-Times" pitchFamily="2" charset="0"/>
              </a:rPr>
              <a:t> )</a:t>
            </a:r>
            <a:endParaRPr lang="en-US" altLang="en-US" sz="2400" dirty="0">
              <a:latin typeface="VNI-Times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84194" y="4088457"/>
            <a:ext cx="33261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en-US" altLang="en-US" sz="2400" dirty="0" err="1" smtClean="0">
                <a:latin typeface="Times New Roman" pitchFamily="18" charset="0"/>
              </a:rPr>
              <a:t>Đáp</a:t>
            </a:r>
            <a:r>
              <a:rPr lang="en-US" altLang="en-US" sz="2400" dirty="0" smtClean="0"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</a:rPr>
              <a:t>số</a:t>
            </a:r>
            <a:r>
              <a:rPr lang="en-US" altLang="en-US" sz="2400" dirty="0" smtClean="0">
                <a:latin typeface="Times New Roman" pitchFamily="18" charset="0"/>
              </a:rPr>
              <a:t>: 55 </a:t>
            </a:r>
            <a:r>
              <a:rPr lang="en-US" altLang="en-US" sz="2400" dirty="0" smtClean="0">
                <a:latin typeface="VNI-Times" pitchFamily="2" charset="0"/>
              </a:rPr>
              <a:t>cm</a:t>
            </a:r>
            <a:r>
              <a:rPr lang="en-US" altLang="en-US" sz="2400" baseline="30000" dirty="0" smtClean="0">
                <a:latin typeface="VNI-Times" pitchFamily="2" charset="0"/>
              </a:rPr>
              <a:t>2</a:t>
            </a:r>
            <a:r>
              <a:rPr lang="en-US" altLang="en-US" sz="2400" dirty="0" smtClean="0">
                <a:latin typeface="VNI-Times" pitchFamily="2" charset="0"/>
              </a:rPr>
              <a:t> </a:t>
            </a:r>
            <a:endParaRPr lang="en-US" altLang="en-US" sz="2400" dirty="0"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57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1">
            <a:extLst>
              <a:ext uri="{FF2B5EF4-FFF2-40B4-BE49-F238E27FC236}">
                <a16:creationId xmlns:a16="http://schemas.microsoft.com/office/drawing/2014/main" id="{BE7F5242-15D2-4686-8845-71F0D23D1CA1}"/>
              </a:ext>
            </a:extLst>
          </p:cNvPr>
          <p:cNvSpPr/>
          <p:nvPr/>
        </p:nvSpPr>
        <p:spPr>
          <a:xfrm>
            <a:off x="539183" y="1101564"/>
            <a:ext cx="9555794" cy="1572313"/>
          </a:xfrm>
          <a:prstGeom prst="rect">
            <a:avLst/>
          </a:prstGeom>
          <a:solidFill>
            <a:srgbClr val="F9D3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" name="文本框 14">
            <a:extLst>
              <a:ext uri="{FF2B5EF4-FFF2-40B4-BE49-F238E27FC236}">
                <a16:creationId xmlns:a16="http://schemas.microsoft.com/office/drawing/2014/main" id="{E6AA0105-0A97-46FA-8F20-DCB4DF027716}"/>
              </a:ext>
            </a:extLst>
          </p:cNvPr>
          <p:cNvSpPr txBox="1"/>
          <p:nvPr/>
        </p:nvSpPr>
        <p:spPr>
          <a:xfrm>
            <a:off x="688833" y="1418188"/>
            <a:ext cx="93277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6000" b="1" dirty="0">
                <a:solidFill>
                  <a:srgbClr val="C00000"/>
                </a:solidFill>
                <a:latin typeface="迷你简细倩" panose="03000509000000000000" pitchFamily="65" charset="-122"/>
                <a:ea typeface="迷你简细倩" panose="03000509000000000000" pitchFamily="65" charset="-122"/>
              </a:rPr>
              <a:t>Ai nhanh? Ai đúng?</a:t>
            </a:r>
            <a:endParaRPr lang="zh-CN" altLang="en-US" sz="5400" b="1" dirty="0">
              <a:solidFill>
                <a:srgbClr val="C00000"/>
              </a:solidFill>
              <a:latin typeface="迷你简细倩" panose="03000509000000000000" pitchFamily="65" charset="-122"/>
              <a:ea typeface="迷你简细倩" panose="03000509000000000000" pitchFamily="65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24593" y="2495008"/>
            <a:ext cx="8878498" cy="2316117"/>
            <a:chOff x="2178296" y="3110568"/>
            <a:chExt cx="8289199" cy="3834581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78296" y="3110568"/>
              <a:ext cx="1600551" cy="3785532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20887" y="4828067"/>
              <a:ext cx="2108662" cy="209601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49545" y="4747508"/>
              <a:ext cx="1524334" cy="219764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689105" y="4533318"/>
              <a:ext cx="1778390" cy="2362782"/>
            </a:xfrm>
            <a:prstGeom prst="rect">
              <a:avLst/>
            </a:prstGeom>
          </p:spPr>
        </p:pic>
      </p:grpSp>
      <p:pic>
        <p:nvPicPr>
          <p:cNvPr id="9" name="图片 2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05968" y="165735"/>
            <a:ext cx="1956436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05558">
            <a:off x="6862247" y="1025393"/>
            <a:ext cx="3234690" cy="714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75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87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9">
            <a:extLst>
              <a:ext uri="{FF2B5EF4-FFF2-40B4-BE49-F238E27FC236}">
                <a16:creationId xmlns:a16="http://schemas.microsoft.com/office/drawing/2014/main" id="{1B3D0A18-478D-40D5-9D21-72F8842272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0972800" cy="5143500"/>
          </a:xfrm>
          <a:prstGeom prst="rect">
            <a:avLst/>
          </a:prstGeom>
        </p:spPr>
      </p:pic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638174" y="1253762"/>
            <a:ext cx="9810751" cy="800100"/>
          </a:xfrm>
          <a:prstGeom prst="rect">
            <a:avLst/>
          </a:prstGeom>
          <a:solidFill>
            <a:srgbClr val="F3F1A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80" tIns="34290" rIns="68580" bIns="34290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4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4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altLang="en-US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altLang="en-US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55 cm </a:t>
            </a:r>
            <a:r>
              <a:rPr lang="en-US" altLang="en-US" sz="24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altLang="en-US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en-US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altLang="en-US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4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3882360" y="2208915"/>
            <a:ext cx="5699789" cy="5715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68580" tIns="34290" rIns="68580" bIns="34290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100" b="1" i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alt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smtClean="0">
                <a:latin typeface="Times New Roman" pitchFamily="18" charset="0"/>
              </a:rPr>
              <a:t>30 </a:t>
            </a:r>
            <a:r>
              <a:rPr lang="en-US" altLang="en-US" sz="2400" dirty="0" smtClean="0">
                <a:latin typeface="VNI-Times" pitchFamily="2" charset="0"/>
              </a:rPr>
              <a:t>cm</a:t>
            </a:r>
            <a:r>
              <a:rPr lang="en-US" altLang="en-US" sz="2400" baseline="30000" dirty="0" smtClean="0">
                <a:latin typeface="VNI-Times" pitchFamily="2" charset="0"/>
              </a:rPr>
              <a:t>2</a:t>
            </a:r>
            <a:r>
              <a:rPr lang="en-US" alt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smtClean="0">
                <a:latin typeface="Times New Roman" pitchFamily="18" charset="0"/>
              </a:rPr>
              <a:t>25 </a:t>
            </a:r>
            <a:r>
              <a:rPr lang="en-US" altLang="en-US" sz="2400" dirty="0">
                <a:latin typeface="VNI-Times" pitchFamily="2" charset="0"/>
              </a:rPr>
              <a:t>cm</a:t>
            </a:r>
            <a:r>
              <a:rPr lang="en-US" altLang="en-US" sz="2400" baseline="30000" dirty="0">
                <a:latin typeface="VNI-Times" pitchFamily="2" charset="0"/>
              </a:rPr>
              <a:t>2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3882361" y="2913323"/>
            <a:ext cx="5699789" cy="685800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80" tIns="34290" rIns="68580" bIns="34290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/>
            <a:r>
              <a:rPr lang="en-US" altLang="en-US" sz="2100" b="1" i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smtClean="0">
                <a:latin typeface="Times New Roman" pitchFamily="18" charset="0"/>
              </a:rPr>
              <a:t>27 </a:t>
            </a:r>
            <a:r>
              <a:rPr lang="en-US" altLang="en-US" sz="2400" dirty="0">
                <a:latin typeface="VNI-Times" pitchFamily="2" charset="0"/>
              </a:rPr>
              <a:t>cm</a:t>
            </a:r>
            <a:r>
              <a:rPr lang="en-US" altLang="en-US" sz="2400" baseline="30000" dirty="0">
                <a:latin typeface="VNI-Times" pitchFamily="2" charset="0"/>
              </a:rPr>
              <a:t>2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smtClean="0">
                <a:latin typeface="Times New Roman" pitchFamily="18" charset="0"/>
              </a:rPr>
              <a:t>28 </a:t>
            </a:r>
            <a:r>
              <a:rPr lang="en-US" altLang="en-US" sz="2400" dirty="0">
                <a:latin typeface="VNI-Times" pitchFamily="2" charset="0"/>
              </a:rPr>
              <a:t>cm</a:t>
            </a:r>
            <a:r>
              <a:rPr lang="en-US" altLang="en-US" sz="2400" baseline="30000" dirty="0">
                <a:latin typeface="VNI-Times" pitchFamily="2" charset="0"/>
              </a:rPr>
              <a:t>2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7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3882361" y="3799811"/>
            <a:ext cx="5699787" cy="5715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68580" tIns="34290" rIns="68580" bIns="34290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100" b="1" i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A.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smtClean="0">
                <a:latin typeface="Times New Roman" pitchFamily="18" charset="0"/>
              </a:rPr>
              <a:t>27 </a:t>
            </a:r>
            <a:r>
              <a:rPr lang="en-US" altLang="en-US" sz="2400" dirty="0">
                <a:latin typeface="VNI-Times" pitchFamily="2" charset="0"/>
              </a:rPr>
              <a:t>cm</a:t>
            </a:r>
            <a:r>
              <a:rPr lang="en-US" altLang="en-US" sz="2400" baseline="30000" dirty="0">
                <a:latin typeface="VNI-Times" pitchFamily="2" charset="0"/>
              </a:rPr>
              <a:t>2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smtClean="0">
                <a:latin typeface="Times New Roman" pitchFamily="18" charset="0"/>
              </a:rPr>
              <a:t>27 </a:t>
            </a:r>
            <a:r>
              <a:rPr lang="en-US" altLang="en-US" sz="2400" dirty="0">
                <a:latin typeface="VNI-Times" pitchFamily="2" charset="0"/>
              </a:rPr>
              <a:t>cm</a:t>
            </a:r>
            <a:r>
              <a:rPr lang="en-US" altLang="en-US" sz="2400" baseline="30000" dirty="0">
                <a:latin typeface="VNI-Times" pitchFamily="2" charset="0"/>
              </a:rPr>
              <a:t>2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6" name="Oval 8"/>
          <p:cNvSpPr>
            <a:spLocks noChangeArrowheads="1"/>
          </p:cNvSpPr>
          <p:nvPr/>
        </p:nvSpPr>
        <p:spPr bwMode="auto">
          <a:xfrm>
            <a:off x="2275999" y="367904"/>
            <a:ext cx="822960" cy="685800"/>
          </a:xfrm>
          <a:prstGeom prst="ellipse">
            <a:avLst/>
          </a:prstGeom>
          <a:solidFill>
            <a:srgbClr val="F9F3A5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7657" name="Oval 9"/>
          <p:cNvSpPr>
            <a:spLocks noChangeArrowheads="1"/>
          </p:cNvSpPr>
          <p:nvPr/>
        </p:nvSpPr>
        <p:spPr bwMode="auto">
          <a:xfrm>
            <a:off x="2275999" y="364331"/>
            <a:ext cx="822960" cy="685800"/>
          </a:xfrm>
          <a:prstGeom prst="ellipse">
            <a:avLst/>
          </a:prstGeom>
          <a:solidFill>
            <a:srgbClr val="F9F3A5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7658" name="Oval 10"/>
          <p:cNvSpPr>
            <a:spLocks noChangeArrowheads="1"/>
          </p:cNvSpPr>
          <p:nvPr/>
        </p:nvSpPr>
        <p:spPr bwMode="auto">
          <a:xfrm>
            <a:off x="2275999" y="364331"/>
            <a:ext cx="822960" cy="685800"/>
          </a:xfrm>
          <a:prstGeom prst="ellipse">
            <a:avLst/>
          </a:prstGeom>
          <a:solidFill>
            <a:srgbClr val="F9F3A5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27659" name="Oval 11"/>
          <p:cNvSpPr>
            <a:spLocks noChangeArrowheads="1"/>
          </p:cNvSpPr>
          <p:nvPr/>
        </p:nvSpPr>
        <p:spPr bwMode="auto">
          <a:xfrm>
            <a:off x="2275999" y="364331"/>
            <a:ext cx="822960" cy="685800"/>
          </a:xfrm>
          <a:prstGeom prst="ellipse">
            <a:avLst/>
          </a:prstGeom>
          <a:solidFill>
            <a:srgbClr val="F9F3A5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27660" name="Oval 12"/>
          <p:cNvSpPr>
            <a:spLocks noChangeArrowheads="1"/>
          </p:cNvSpPr>
          <p:nvPr/>
        </p:nvSpPr>
        <p:spPr bwMode="auto">
          <a:xfrm>
            <a:off x="2275999" y="367904"/>
            <a:ext cx="822960" cy="685800"/>
          </a:xfrm>
          <a:prstGeom prst="ellipse">
            <a:avLst/>
          </a:prstGeom>
          <a:solidFill>
            <a:srgbClr val="F9F3A5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27708" name="AutoShape 60"/>
          <p:cNvSpPr>
            <a:spLocks noChangeArrowheads="1"/>
          </p:cNvSpPr>
          <p:nvPr/>
        </p:nvSpPr>
        <p:spPr bwMode="auto">
          <a:xfrm>
            <a:off x="1639492" y="-12432"/>
            <a:ext cx="2263140" cy="1428750"/>
          </a:xfrm>
          <a:prstGeom prst="irregularSeal1">
            <a:avLst/>
          </a:prstGeom>
          <a:solidFill>
            <a:srgbClr val="FF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100" b="1" i="1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Hết</a:t>
            </a:r>
            <a:r>
              <a:rPr lang="en-US" altLang="en-US" sz="2100" b="1" i="1" dirty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i="1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giờ</a:t>
            </a:r>
            <a:endParaRPr lang="en-US" altLang="en-US" sz="2100" b="1" i="1" dirty="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F4202328-919A-4A7E-914A-95964EF4AA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113" y="4261387"/>
            <a:ext cx="1452390" cy="803732"/>
          </a:xfrm>
          <a:prstGeom prst="rect">
            <a:avLst/>
          </a:prstGeom>
        </p:spPr>
      </p:pic>
      <p:pic>
        <p:nvPicPr>
          <p:cNvPr id="19" name="图片 10">
            <a:extLst>
              <a:ext uri="{FF2B5EF4-FFF2-40B4-BE49-F238E27FC236}">
                <a16:creationId xmlns:a16="http://schemas.microsoft.com/office/drawing/2014/main" id="{4CD9FA54-D10D-4FA0-8E70-E26A722335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32718" y="4261387"/>
            <a:ext cx="1452390" cy="80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52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1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1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1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1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1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77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ết thú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mph" presetSubtype="2" repeatCount="1000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nimBg="1"/>
      <p:bldP spid="27651" grpId="0" animBg="1"/>
      <p:bldP spid="27652" grpId="0" animBg="1"/>
      <p:bldP spid="27653" grpId="0" animBg="1"/>
      <p:bldP spid="27656" grpId="0" animBg="1"/>
      <p:bldP spid="27657" grpId="0" animBg="1"/>
      <p:bldP spid="27658" grpId="0" animBg="1"/>
      <p:bldP spid="27659" grpId="0" animBg="1"/>
      <p:bldP spid="27660" grpId="0" animBg="1"/>
      <p:bldP spid="2770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>
            <a:extLst>
              <a:ext uri="{FF2B5EF4-FFF2-40B4-BE49-F238E27FC236}">
                <a16:creationId xmlns:a16="http://schemas.microsoft.com/office/drawing/2014/main" id="{719546D9-1E25-4355-A826-DB1335615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580" y="360332"/>
            <a:ext cx="947809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400" b="1" u="sng" dirty="0" err="1">
                <a:solidFill>
                  <a:srgbClr val="000099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Bài</a:t>
            </a:r>
            <a:r>
              <a:rPr lang="en-US" altLang="en-US" sz="2400" b="1" u="sng" dirty="0">
                <a:solidFill>
                  <a:srgbClr val="000099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en-US" sz="2400" b="1" u="sng" dirty="0" smtClean="0">
                <a:solidFill>
                  <a:srgbClr val="000099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3</a:t>
            </a:r>
            <a:r>
              <a:rPr lang="en-US" altLang="en-US" sz="2400" b="1" dirty="0" smtClean="0">
                <a:solidFill>
                  <a:srgbClr val="000099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: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Ghép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bốn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tấm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bìa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trong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hình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bên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thành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một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hình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CC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vuông</a:t>
            </a:r>
            <a:r>
              <a:rPr lang="en-US" altLang="en-US" sz="2400" dirty="0" smtClean="0">
                <a:solidFill>
                  <a:srgbClr val="0000CC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.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Tính</a:t>
            </a:r>
            <a:r>
              <a:rPr lang="en-US" altLang="en-US" sz="2400" dirty="0">
                <a:solidFill>
                  <a:srgbClr val="0000CC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diện</a:t>
            </a:r>
            <a:r>
              <a:rPr lang="en-US" altLang="en-US" sz="2400" dirty="0">
                <a:solidFill>
                  <a:srgbClr val="0000CC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tích</a:t>
            </a:r>
            <a:r>
              <a:rPr lang="en-US" altLang="en-US" sz="2400" dirty="0">
                <a:solidFill>
                  <a:srgbClr val="0000CC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hình</a:t>
            </a:r>
            <a:r>
              <a:rPr lang="en-US" altLang="en-US" sz="2400" dirty="0">
                <a:solidFill>
                  <a:srgbClr val="0000CC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vuông</a:t>
            </a:r>
            <a:r>
              <a:rPr lang="en-US" altLang="en-US" sz="2400" dirty="0">
                <a:solidFill>
                  <a:srgbClr val="0000CC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đó</a:t>
            </a:r>
            <a:r>
              <a:rPr lang="en-US" altLang="en-US" sz="2400" dirty="0">
                <a:solidFill>
                  <a:srgbClr val="0000CC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851" y="886814"/>
            <a:ext cx="1924049" cy="1700569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457339" y="766305"/>
            <a:ext cx="704850" cy="666750"/>
            <a:chOff x="2752725" y="1562100"/>
            <a:chExt cx="704850" cy="666750"/>
          </a:xfrm>
        </p:grpSpPr>
        <p:sp>
          <p:nvSpPr>
            <p:cNvPr id="8" name="Rectangle 7"/>
            <p:cNvSpPr/>
            <p:nvPr/>
          </p:nvSpPr>
          <p:spPr>
            <a:xfrm>
              <a:off x="2752725" y="1562100"/>
              <a:ext cx="352425" cy="333375"/>
            </a:xfrm>
            <a:prstGeom prst="rect">
              <a:avLst/>
            </a:prstGeom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752725" y="1895475"/>
              <a:ext cx="352425" cy="333375"/>
            </a:xfrm>
            <a:prstGeom prst="rect">
              <a:avLst/>
            </a:prstGeom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105150" y="1562100"/>
              <a:ext cx="352425" cy="333375"/>
            </a:xfrm>
            <a:prstGeom prst="rect">
              <a:avLst/>
            </a:prstGeom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757501" y="1070347"/>
            <a:ext cx="1419227" cy="1352550"/>
            <a:chOff x="3190873" y="1570410"/>
            <a:chExt cx="1419227" cy="1352550"/>
          </a:xfrm>
        </p:grpSpPr>
        <p:sp>
          <p:nvSpPr>
            <p:cNvPr id="12" name="Rectangle 11"/>
            <p:cNvSpPr/>
            <p:nvPr/>
          </p:nvSpPr>
          <p:spPr>
            <a:xfrm>
              <a:off x="4257675" y="1570410"/>
              <a:ext cx="352425" cy="333375"/>
            </a:xfrm>
            <a:prstGeom prst="rect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252911" y="1903785"/>
              <a:ext cx="352425" cy="333375"/>
            </a:xfrm>
            <a:prstGeom prst="rect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252911" y="2244483"/>
              <a:ext cx="352425" cy="333375"/>
            </a:xfrm>
            <a:prstGeom prst="rect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900486" y="2256210"/>
              <a:ext cx="352425" cy="333375"/>
            </a:xfrm>
            <a:prstGeom prst="rect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190873" y="2589585"/>
              <a:ext cx="352425" cy="333375"/>
            </a:xfrm>
            <a:prstGeom prst="rect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543298" y="2589585"/>
              <a:ext cx="352425" cy="333375"/>
            </a:xfrm>
            <a:prstGeom prst="rect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895723" y="2589585"/>
              <a:ext cx="352425" cy="333375"/>
            </a:xfrm>
            <a:prstGeom prst="rect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824300" y="2480047"/>
            <a:ext cx="1057275" cy="1008434"/>
            <a:chOff x="5133975" y="1737097"/>
            <a:chExt cx="1057275" cy="1008434"/>
          </a:xfrm>
        </p:grpSpPr>
        <p:sp>
          <p:nvSpPr>
            <p:cNvPr id="17" name="Rectangle 16"/>
            <p:cNvSpPr/>
            <p:nvPr/>
          </p:nvSpPr>
          <p:spPr>
            <a:xfrm>
              <a:off x="5838825" y="1737097"/>
              <a:ext cx="352425" cy="333375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133975" y="2412156"/>
              <a:ext cx="352425" cy="333375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486400" y="2403847"/>
              <a:ext cx="352425" cy="333375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486400" y="2078781"/>
              <a:ext cx="352425" cy="333375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838825" y="2070472"/>
              <a:ext cx="352425" cy="333375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8147918" y="2829055"/>
            <a:ext cx="352425" cy="333375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2cm</a:t>
            </a:r>
            <a:endParaRPr lang="en-US" sz="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664970" y="1214268"/>
            <a:ext cx="17354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en-US" altLang="en-US" sz="2400" b="1" u="sng" dirty="0" err="1">
                <a:latin typeface="Times New Roman" pitchFamily="18" charset="0"/>
              </a:rPr>
              <a:t>Bài</a:t>
            </a:r>
            <a:r>
              <a:rPr lang="en-US" altLang="en-US" sz="2400" b="1" u="sng" dirty="0">
                <a:latin typeface="Times New Roman" pitchFamily="18" charset="0"/>
              </a:rPr>
              <a:t> </a:t>
            </a:r>
            <a:r>
              <a:rPr lang="en-US" altLang="en-US" sz="2400" b="1" u="sng" dirty="0" err="1" smtClean="0">
                <a:latin typeface="Times New Roman" pitchFamily="18" charset="0"/>
              </a:rPr>
              <a:t>giải</a:t>
            </a:r>
            <a:endParaRPr lang="en-US" altLang="en-US" sz="2400" b="1" u="sng" dirty="0">
              <a:latin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94580" y="1657201"/>
            <a:ext cx="4055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en-US" altLang="en-US" sz="2400" dirty="0" err="1" smtClean="0">
                <a:latin typeface="Times New Roman" pitchFamily="18" charset="0"/>
              </a:rPr>
              <a:t>Cạnh</a:t>
            </a:r>
            <a:r>
              <a:rPr lang="en-US" altLang="en-US" sz="2400" dirty="0" smtClean="0"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</a:rPr>
              <a:t>của</a:t>
            </a:r>
            <a:r>
              <a:rPr lang="en-US" altLang="en-US" sz="2400" dirty="0" smtClean="0"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</a:rPr>
              <a:t>hình</a:t>
            </a:r>
            <a:r>
              <a:rPr lang="en-US" altLang="en-US" sz="2400" dirty="0" smtClean="0"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</a:rPr>
              <a:t>vuông</a:t>
            </a:r>
            <a:r>
              <a:rPr lang="en-US" altLang="en-US" sz="2400" dirty="0" smtClean="0"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</a:rPr>
              <a:t>đó</a:t>
            </a:r>
            <a:r>
              <a:rPr lang="en-US" altLang="en-US" sz="2400" dirty="0" smtClean="0"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</a:rPr>
              <a:t>là</a:t>
            </a:r>
            <a:r>
              <a:rPr lang="en-US" altLang="en-US" sz="2400" dirty="0" smtClean="0">
                <a:latin typeface="Times New Roman" pitchFamily="18" charset="0"/>
              </a:rPr>
              <a:t>:</a:t>
            </a:r>
            <a:endParaRPr lang="en-US" altLang="en-US" sz="2400" dirty="0">
              <a:latin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367790" y="2077795"/>
            <a:ext cx="26460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en-US" altLang="en-US" sz="2400" dirty="0" smtClean="0">
                <a:latin typeface="Times New Roman" pitchFamily="18" charset="0"/>
              </a:rPr>
              <a:t>4x 2  </a:t>
            </a:r>
            <a:r>
              <a:rPr lang="en-US" altLang="en-US" sz="2400" dirty="0">
                <a:latin typeface="Times New Roman" pitchFamily="18" charset="0"/>
              </a:rPr>
              <a:t>=  </a:t>
            </a:r>
            <a:r>
              <a:rPr lang="en-US" altLang="en-US" sz="2400" dirty="0" smtClean="0">
                <a:latin typeface="Times New Roman" pitchFamily="18" charset="0"/>
              </a:rPr>
              <a:t>8 </a:t>
            </a:r>
            <a:r>
              <a:rPr lang="en-US" altLang="en-US" sz="2400" dirty="0" smtClean="0">
                <a:latin typeface="VNI-Times" pitchFamily="2" charset="0"/>
              </a:rPr>
              <a:t>(cm )</a:t>
            </a:r>
            <a:endParaRPr lang="en-US" altLang="en-US" sz="2400" dirty="0">
              <a:latin typeface="VNI-Times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64844" y="2488828"/>
            <a:ext cx="38851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en-US" altLang="en-US" sz="2400" dirty="0" err="1">
                <a:latin typeface="Times New Roman" pitchFamily="18" charset="0"/>
              </a:rPr>
              <a:t>Diện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tích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</a:rPr>
              <a:t>hình</a:t>
            </a:r>
            <a:r>
              <a:rPr lang="en-US" altLang="en-US" sz="2400" dirty="0" smtClean="0"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</a:rPr>
              <a:t>vuông</a:t>
            </a:r>
            <a:r>
              <a:rPr lang="en-US" altLang="en-US" sz="2400" dirty="0" smtClean="0"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</a:rPr>
              <a:t>đó</a:t>
            </a:r>
            <a:r>
              <a:rPr lang="en-US" altLang="en-US" sz="2400" dirty="0" smtClean="0"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</a:rPr>
              <a:t>là</a:t>
            </a:r>
            <a:r>
              <a:rPr lang="en-US" altLang="en-US" sz="2400" dirty="0" smtClean="0">
                <a:latin typeface="Times New Roman" pitchFamily="18" charset="0"/>
              </a:rPr>
              <a:t>:</a:t>
            </a:r>
            <a:endParaRPr lang="en-US" altLang="en-US" sz="2400" dirty="0">
              <a:latin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454468" y="3024594"/>
            <a:ext cx="33261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en-US" altLang="en-US" sz="2400" dirty="0" smtClean="0">
                <a:latin typeface="Times New Roman" pitchFamily="18" charset="0"/>
              </a:rPr>
              <a:t>8 x 8  </a:t>
            </a:r>
            <a:r>
              <a:rPr lang="en-US" altLang="en-US" sz="2400" dirty="0">
                <a:latin typeface="Times New Roman" pitchFamily="18" charset="0"/>
              </a:rPr>
              <a:t>=  </a:t>
            </a:r>
            <a:r>
              <a:rPr lang="en-US" altLang="en-US" sz="2400" dirty="0" smtClean="0">
                <a:latin typeface="Times New Roman" pitchFamily="18" charset="0"/>
              </a:rPr>
              <a:t>64 </a:t>
            </a:r>
            <a:r>
              <a:rPr lang="en-US" altLang="en-US" sz="2400" dirty="0" smtClean="0">
                <a:latin typeface="VNI-Times" pitchFamily="2" charset="0"/>
              </a:rPr>
              <a:t>(cm</a:t>
            </a:r>
            <a:r>
              <a:rPr lang="en-US" altLang="en-US" sz="2400" baseline="30000" dirty="0" smtClean="0">
                <a:latin typeface="VNI-Times" pitchFamily="2" charset="0"/>
              </a:rPr>
              <a:t>2</a:t>
            </a:r>
            <a:r>
              <a:rPr lang="en-US" altLang="en-US" sz="2400" dirty="0" smtClean="0">
                <a:latin typeface="VNI-Times" pitchFamily="2" charset="0"/>
              </a:rPr>
              <a:t> )</a:t>
            </a:r>
            <a:endParaRPr lang="en-US" altLang="en-US" sz="2400" dirty="0">
              <a:latin typeface="VNI-Times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350769" y="3403361"/>
            <a:ext cx="33261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en-US" altLang="en-US" sz="2400" dirty="0" err="1" smtClean="0">
                <a:latin typeface="Times New Roman" pitchFamily="18" charset="0"/>
              </a:rPr>
              <a:t>Đáp</a:t>
            </a:r>
            <a:r>
              <a:rPr lang="en-US" altLang="en-US" sz="2400" dirty="0" smtClean="0"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</a:rPr>
              <a:t>số</a:t>
            </a:r>
            <a:r>
              <a:rPr lang="en-US" altLang="en-US" sz="2400" dirty="0" smtClean="0">
                <a:latin typeface="Times New Roman" pitchFamily="18" charset="0"/>
              </a:rPr>
              <a:t>: 64 </a:t>
            </a:r>
            <a:r>
              <a:rPr lang="en-US" altLang="en-US" sz="2400" dirty="0" smtClean="0">
                <a:latin typeface="VNI-Times" pitchFamily="2" charset="0"/>
              </a:rPr>
              <a:t>cm</a:t>
            </a:r>
            <a:r>
              <a:rPr lang="en-US" altLang="en-US" sz="2400" baseline="30000" dirty="0" smtClean="0">
                <a:latin typeface="VNI-Times" pitchFamily="2" charset="0"/>
              </a:rPr>
              <a:t>2</a:t>
            </a:r>
            <a:r>
              <a:rPr lang="en-US" altLang="en-US" sz="2400" dirty="0" smtClean="0">
                <a:latin typeface="VNI-Times" pitchFamily="2" charset="0"/>
              </a:rPr>
              <a:t> </a:t>
            </a:r>
            <a:endParaRPr lang="en-US" altLang="en-US" sz="2400" dirty="0"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77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2963E-6 4.32099E-6 L 0.0055 -0.125 C 0.00796 -0.18179 -0.01866 -0.25926 -0.04355 -0.26328 L -0.09823 -0.27408 " pathEditMode="relative" rAng="-5077596" ptsTypes="FfFF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5" y="-137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7.40741E-7 L 0.05859 -7.40741E-7 C 0.08463 -7.40741E-7 0.11719 0.01543 0.11719 0.02963 L 0.11719 0.05926 " pathEditMode="relative" rAng="0" ptsTypes="FfFF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59" y="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85185E-6 L -0.12065 -0.1444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33" y="-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1">
            <a:extLst>
              <a:ext uri="{FF2B5EF4-FFF2-40B4-BE49-F238E27FC236}">
                <a16:creationId xmlns:a16="http://schemas.microsoft.com/office/drawing/2014/main" id="{BE7F5242-15D2-4686-8845-71F0D23D1CA1}"/>
              </a:ext>
            </a:extLst>
          </p:cNvPr>
          <p:cNvSpPr/>
          <p:nvPr/>
        </p:nvSpPr>
        <p:spPr>
          <a:xfrm>
            <a:off x="539183" y="1101564"/>
            <a:ext cx="9555794" cy="1572313"/>
          </a:xfrm>
          <a:prstGeom prst="rect">
            <a:avLst/>
          </a:prstGeom>
          <a:solidFill>
            <a:srgbClr val="F9D3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" name="文本框 14">
            <a:extLst>
              <a:ext uri="{FF2B5EF4-FFF2-40B4-BE49-F238E27FC236}">
                <a16:creationId xmlns:a16="http://schemas.microsoft.com/office/drawing/2014/main" id="{E6AA0105-0A97-46FA-8F20-DCB4DF027716}"/>
              </a:ext>
            </a:extLst>
          </p:cNvPr>
          <p:cNvSpPr txBox="1"/>
          <p:nvPr/>
        </p:nvSpPr>
        <p:spPr>
          <a:xfrm>
            <a:off x="688833" y="1418188"/>
            <a:ext cx="93277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6000" b="1" dirty="0">
                <a:solidFill>
                  <a:srgbClr val="C00000"/>
                </a:solidFill>
                <a:latin typeface="迷你简细倩" panose="03000509000000000000" pitchFamily="65" charset="-122"/>
                <a:ea typeface="迷你简细倩" panose="03000509000000000000" pitchFamily="65" charset="-122"/>
              </a:rPr>
              <a:t>Ai nhanh? Ai đúng?</a:t>
            </a:r>
            <a:endParaRPr lang="zh-CN" altLang="en-US" sz="5400" b="1" dirty="0">
              <a:solidFill>
                <a:srgbClr val="C00000"/>
              </a:solidFill>
              <a:latin typeface="迷你简细倩" panose="03000509000000000000" pitchFamily="65" charset="-122"/>
              <a:ea typeface="迷你简细倩" panose="03000509000000000000" pitchFamily="65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24593" y="2495008"/>
            <a:ext cx="8878498" cy="2316117"/>
            <a:chOff x="2178296" y="3110568"/>
            <a:chExt cx="8289199" cy="3834581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78296" y="3110568"/>
              <a:ext cx="1600551" cy="3785532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20887" y="4828067"/>
              <a:ext cx="2108662" cy="209601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49545" y="4747508"/>
              <a:ext cx="1524334" cy="219764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689105" y="4533318"/>
              <a:ext cx="1778390" cy="2362782"/>
            </a:xfrm>
            <a:prstGeom prst="rect">
              <a:avLst/>
            </a:prstGeom>
          </p:spPr>
        </p:pic>
      </p:grpSp>
      <p:pic>
        <p:nvPicPr>
          <p:cNvPr id="9" name="图片 2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05968" y="165735"/>
            <a:ext cx="1956436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05558">
            <a:off x="6862247" y="1025393"/>
            <a:ext cx="3234690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06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75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87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9">
            <a:extLst>
              <a:ext uri="{FF2B5EF4-FFF2-40B4-BE49-F238E27FC236}">
                <a16:creationId xmlns:a16="http://schemas.microsoft.com/office/drawing/2014/main" id="{1B3D0A18-478D-40D5-9D21-72F8842272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0972800" cy="5143500"/>
          </a:xfrm>
          <a:prstGeom prst="rect">
            <a:avLst/>
          </a:prstGeom>
        </p:spPr>
      </p:pic>
      <p:pic>
        <p:nvPicPr>
          <p:cNvPr id="18" name="图片 9">
            <a:extLst>
              <a:ext uri="{FF2B5EF4-FFF2-40B4-BE49-F238E27FC236}">
                <a16:creationId xmlns:a16="http://schemas.microsoft.com/office/drawing/2014/main" id="{F4202328-919A-4A7E-914A-95964EF4AA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113" y="4261387"/>
            <a:ext cx="1452390" cy="803732"/>
          </a:xfrm>
          <a:prstGeom prst="rect">
            <a:avLst/>
          </a:prstGeom>
        </p:spPr>
      </p:pic>
      <p:pic>
        <p:nvPicPr>
          <p:cNvPr id="19" name="图片 10">
            <a:extLst>
              <a:ext uri="{FF2B5EF4-FFF2-40B4-BE49-F238E27FC236}">
                <a16:creationId xmlns:a16="http://schemas.microsoft.com/office/drawing/2014/main" id="{4CD9FA54-D10D-4FA0-8E70-E26A722335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32718" y="4261387"/>
            <a:ext cx="1452390" cy="803732"/>
          </a:xfrm>
          <a:prstGeom prst="rect">
            <a:avLst/>
          </a:prstGeom>
        </p:spPr>
      </p:pic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577341" y="1257308"/>
            <a:ext cx="7620953" cy="889397"/>
          </a:xfrm>
          <a:prstGeom prst="rect">
            <a:avLst/>
          </a:prstGeom>
          <a:solidFill>
            <a:srgbClr val="D9C7D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80" tIns="34290" rIns="68580" bIns="34290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9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9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altLang="en-US" sz="29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altLang="en-US" sz="29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9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9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9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9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9cm. </a:t>
            </a:r>
          </a:p>
          <a:p>
            <a:pPr algn="ctr" eaLnBrk="1" hangingPunct="1"/>
            <a:r>
              <a:rPr lang="en-US" altLang="en-US" sz="29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9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9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altLang="en-US" sz="29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altLang="en-US" sz="29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9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9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703320" y="2266950"/>
            <a:ext cx="3086100" cy="5715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i="1" dirty="0">
                <a:latin typeface="Times New Roman" panose="02020603050405020304" pitchFamily="18" charset="0"/>
              </a:rPr>
              <a:t>A.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81</a:t>
            </a:r>
            <a:r>
              <a:rPr lang="en-US" altLang="en-US" sz="2700" b="1" i="1" dirty="0">
                <a:latin typeface="VNI-Times" pitchFamily="2" charset="0"/>
              </a:rPr>
              <a:t>cm</a:t>
            </a:r>
            <a:r>
              <a:rPr lang="en-US" altLang="en-US" sz="2700" b="1" i="1" baseline="30000" dirty="0">
                <a:latin typeface="VNI-Times" pitchFamily="2" charset="0"/>
              </a:rPr>
              <a:t>2</a:t>
            </a:r>
            <a:r>
              <a:rPr lang="en-US" altLang="en-US" sz="2700" b="1" i="1" dirty="0">
                <a:latin typeface="VNI-Times" pitchFamily="2" charset="0"/>
              </a:rPr>
              <a:t> 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3703320" y="3067050"/>
            <a:ext cx="3086100" cy="685800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i="1" dirty="0">
                <a:latin typeface="Times New Roman" panose="02020603050405020304" pitchFamily="18" charset="0"/>
              </a:rPr>
              <a:t>B. 36cm</a:t>
            </a:r>
            <a:endParaRPr lang="en-US" altLang="en-US" sz="1500" dirty="0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3703320" y="3963591"/>
            <a:ext cx="3086100" cy="5715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i="1" dirty="0">
                <a:latin typeface="Times New Roman" panose="02020603050405020304" pitchFamily="18" charset="0"/>
              </a:rPr>
              <a:t>C. 36</a:t>
            </a:r>
            <a:r>
              <a:rPr lang="en-US" altLang="en-US" sz="1500" dirty="0"/>
              <a:t>. </a:t>
            </a:r>
            <a:r>
              <a:rPr lang="en-US" altLang="en-US" sz="3000" b="1" i="1" dirty="0">
                <a:latin typeface="VNI-Times" pitchFamily="2" charset="0"/>
              </a:rPr>
              <a:t>cm</a:t>
            </a:r>
            <a:r>
              <a:rPr lang="en-US" altLang="en-US" sz="3000" b="1" i="1" baseline="30000" dirty="0">
                <a:latin typeface="VNI-Times" pitchFamily="2" charset="0"/>
              </a:rPr>
              <a:t>2</a:t>
            </a:r>
            <a:r>
              <a:rPr lang="en-US" altLang="en-US" sz="3000" b="1" i="1" dirty="0">
                <a:latin typeface="VNI-Times" pitchFamily="2" charset="0"/>
              </a:rPr>
              <a:t> </a:t>
            </a:r>
          </a:p>
        </p:txBody>
      </p:sp>
      <p:sp>
        <p:nvSpPr>
          <p:cNvPr id="20" name="Oval 8"/>
          <p:cNvSpPr>
            <a:spLocks noChangeArrowheads="1"/>
          </p:cNvSpPr>
          <p:nvPr/>
        </p:nvSpPr>
        <p:spPr bwMode="auto">
          <a:xfrm>
            <a:off x="2275999" y="367904"/>
            <a:ext cx="822960" cy="685800"/>
          </a:xfrm>
          <a:prstGeom prst="ellipse">
            <a:avLst/>
          </a:prstGeom>
          <a:solidFill>
            <a:srgbClr val="F9F3A5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1" name="Oval 9"/>
          <p:cNvSpPr>
            <a:spLocks noChangeArrowheads="1"/>
          </p:cNvSpPr>
          <p:nvPr/>
        </p:nvSpPr>
        <p:spPr bwMode="auto">
          <a:xfrm>
            <a:off x="2275999" y="364331"/>
            <a:ext cx="822960" cy="685800"/>
          </a:xfrm>
          <a:prstGeom prst="ellipse">
            <a:avLst/>
          </a:prstGeom>
          <a:solidFill>
            <a:srgbClr val="F9F3A5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2" name="Oval 10"/>
          <p:cNvSpPr>
            <a:spLocks noChangeArrowheads="1"/>
          </p:cNvSpPr>
          <p:nvPr/>
        </p:nvSpPr>
        <p:spPr bwMode="auto">
          <a:xfrm>
            <a:off x="2275999" y="364331"/>
            <a:ext cx="822960" cy="685800"/>
          </a:xfrm>
          <a:prstGeom prst="ellipse">
            <a:avLst/>
          </a:prstGeom>
          <a:solidFill>
            <a:srgbClr val="F9F3A5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23" name="Oval 11"/>
          <p:cNvSpPr>
            <a:spLocks noChangeArrowheads="1"/>
          </p:cNvSpPr>
          <p:nvPr/>
        </p:nvSpPr>
        <p:spPr bwMode="auto">
          <a:xfrm>
            <a:off x="2275999" y="364331"/>
            <a:ext cx="822960" cy="685800"/>
          </a:xfrm>
          <a:prstGeom prst="ellipse">
            <a:avLst/>
          </a:prstGeom>
          <a:solidFill>
            <a:srgbClr val="F9F3A5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24" name="Oval 12"/>
          <p:cNvSpPr>
            <a:spLocks noChangeArrowheads="1"/>
          </p:cNvSpPr>
          <p:nvPr/>
        </p:nvSpPr>
        <p:spPr bwMode="auto">
          <a:xfrm>
            <a:off x="2275999" y="367904"/>
            <a:ext cx="822960" cy="685800"/>
          </a:xfrm>
          <a:prstGeom prst="ellipse">
            <a:avLst/>
          </a:prstGeom>
          <a:solidFill>
            <a:srgbClr val="F9F3A5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30" name="AutoShape 60"/>
          <p:cNvSpPr>
            <a:spLocks noChangeArrowheads="1"/>
          </p:cNvSpPr>
          <p:nvPr/>
        </p:nvSpPr>
        <p:spPr bwMode="auto">
          <a:xfrm>
            <a:off x="1555909" y="7403"/>
            <a:ext cx="2263140" cy="1428750"/>
          </a:xfrm>
          <a:prstGeom prst="irregularSeal1">
            <a:avLst/>
          </a:prstGeom>
          <a:solidFill>
            <a:srgbClr val="FF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100" b="1" i="1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Hết</a:t>
            </a:r>
            <a:r>
              <a:rPr lang="en-US" altLang="en-US" sz="2100" b="1" i="1" dirty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i="1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giờ</a:t>
            </a:r>
            <a:endParaRPr lang="en-US" altLang="en-US" sz="2100" b="1" i="1" dirty="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52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0"/>
                            </p:stCondLst>
                            <p:childTnLst>
                              <p:par>
                                <p:cTn id="6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ết thú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mph" presetSubtype="2" repeatCount="1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2000" fill="hold"/>
                                        <p:tgtEl>
                                          <p:spTgt spid="2867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nimBg="1"/>
      <p:bldP spid="28675" grpId="0" animBg="1"/>
      <p:bldP spid="28675" grpId="1"/>
      <p:bldP spid="28675" grpId="2" animBg="1"/>
      <p:bldP spid="28676" grpId="0" animBg="1"/>
      <p:bldP spid="28677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5353" y="2081048"/>
            <a:ext cx="3991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029970" y="2107327"/>
            <a:ext cx="6839711" cy="1015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 defTabSz="1219200" eaLnBrk="1" hangingPunct="1">
              <a:spcBef>
                <a:spcPct val="50000"/>
              </a:spcBef>
            </a:pPr>
            <a:r>
              <a:rPr lang="en-US" altLang="en-US" sz="6000" b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1.KHỞI </a:t>
            </a:r>
            <a:r>
              <a:rPr lang="en-US" altLang="en-US" sz="6000" b="1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9">
            <a:extLst>
              <a:ext uri="{FF2B5EF4-FFF2-40B4-BE49-F238E27FC236}">
                <a16:creationId xmlns:a16="http://schemas.microsoft.com/office/drawing/2014/main" id="{1B3D0A18-478D-40D5-9D21-72F8842272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0972800" cy="5143500"/>
          </a:xfrm>
          <a:prstGeom prst="rect">
            <a:avLst/>
          </a:prstGeom>
        </p:spPr>
      </p:pic>
      <p:pic>
        <p:nvPicPr>
          <p:cNvPr id="18" name="图片 9">
            <a:extLst>
              <a:ext uri="{FF2B5EF4-FFF2-40B4-BE49-F238E27FC236}">
                <a16:creationId xmlns:a16="http://schemas.microsoft.com/office/drawing/2014/main" id="{F4202328-919A-4A7E-914A-95964EF4AA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113" y="4261387"/>
            <a:ext cx="1452390" cy="803732"/>
          </a:xfrm>
          <a:prstGeom prst="rect">
            <a:avLst/>
          </a:prstGeom>
        </p:spPr>
      </p:pic>
      <p:pic>
        <p:nvPicPr>
          <p:cNvPr id="19" name="图片 10">
            <a:extLst>
              <a:ext uri="{FF2B5EF4-FFF2-40B4-BE49-F238E27FC236}">
                <a16:creationId xmlns:a16="http://schemas.microsoft.com/office/drawing/2014/main" id="{4CD9FA54-D10D-4FA0-8E70-E26A722335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32718" y="4261387"/>
            <a:ext cx="1452390" cy="803732"/>
          </a:xfrm>
          <a:prstGeom prst="rect">
            <a:avLst/>
          </a:prstGeom>
        </p:spPr>
      </p:pic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2674620" y="1371600"/>
            <a:ext cx="6652260" cy="685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r>
              <a:rPr lang="en-US" sz="24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vi 16cm </a:t>
            </a:r>
            <a:r>
              <a:rPr lang="en-US" sz="24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i="1" dirty="0">
              <a:latin typeface="Times New Roman" pitchFamily="18" charset="0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4251960" y="2343150"/>
            <a:ext cx="2468880" cy="5715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100" b="1" i="1" dirty="0">
                <a:latin typeface="Times New Roman" panose="02020603050405020304" pitchFamily="18" charset="0"/>
              </a:rPr>
              <a:t>A. 64 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altLang="en-US" sz="2700" b="1" i="1" baseline="30000" dirty="0">
                <a:latin typeface="VNI-Times" pitchFamily="2" charset="0"/>
              </a:rPr>
              <a:t>2</a:t>
            </a:r>
            <a:r>
              <a:rPr lang="en-US" altLang="en-US" sz="2700" b="1" i="1" dirty="0">
                <a:latin typeface="VNI-Times" pitchFamily="2" charset="0"/>
              </a:rPr>
              <a:t> 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4251960" y="3086100"/>
            <a:ext cx="2468880" cy="514350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100" b="1" i="1" dirty="0">
                <a:latin typeface="Times New Roman" panose="02020603050405020304" pitchFamily="18" charset="0"/>
              </a:rPr>
              <a:t>B. 16</a:t>
            </a:r>
            <a:r>
              <a:rPr lang="en-US" altLang="en-US" dirty="0"/>
              <a:t> </a:t>
            </a:r>
            <a:r>
              <a:rPr lang="en-US" altLang="en-US" sz="2100" b="1" i="1" dirty="0">
                <a:latin typeface="Times New Roman" panose="02020603050405020304" pitchFamily="18" charset="0"/>
              </a:rPr>
              <a:t>mm</a:t>
            </a:r>
            <a:r>
              <a:rPr lang="en-US" altLang="en-US" sz="2700" b="1" i="1" baseline="30000" dirty="0">
                <a:latin typeface="VNI-Times" pitchFamily="2" charset="0"/>
              </a:rPr>
              <a:t>2</a:t>
            </a:r>
            <a:r>
              <a:rPr lang="en-US" altLang="en-US" sz="2700" b="1" i="1" dirty="0">
                <a:latin typeface="VNI-Times" pitchFamily="2" charset="0"/>
              </a:rPr>
              <a:t> 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4258082" y="3771900"/>
            <a:ext cx="2556034" cy="5143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100" b="1" i="1" dirty="0">
                <a:latin typeface="Times New Roman" panose="02020603050405020304" pitchFamily="18" charset="0"/>
              </a:rPr>
              <a:t>C. 16 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altLang="en-US" sz="2700" b="1" i="1" baseline="30000" dirty="0">
                <a:latin typeface="VNI-Times" pitchFamily="2" charset="0"/>
              </a:rPr>
              <a:t>2</a:t>
            </a:r>
            <a:r>
              <a:rPr lang="en-US" altLang="en-US" sz="2700" b="1" i="1" dirty="0">
                <a:latin typeface="VNI-Times" pitchFamily="2" charset="0"/>
              </a:rPr>
              <a:t> </a:t>
            </a:r>
          </a:p>
        </p:txBody>
      </p:sp>
      <p:sp>
        <p:nvSpPr>
          <p:cNvPr id="20" name="Oval 8"/>
          <p:cNvSpPr>
            <a:spLocks noChangeArrowheads="1"/>
          </p:cNvSpPr>
          <p:nvPr/>
        </p:nvSpPr>
        <p:spPr bwMode="auto">
          <a:xfrm>
            <a:off x="2275999" y="367904"/>
            <a:ext cx="822960" cy="685800"/>
          </a:xfrm>
          <a:prstGeom prst="ellipse">
            <a:avLst/>
          </a:prstGeom>
          <a:solidFill>
            <a:srgbClr val="F9F3A5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1" name="Oval 9"/>
          <p:cNvSpPr>
            <a:spLocks noChangeArrowheads="1"/>
          </p:cNvSpPr>
          <p:nvPr/>
        </p:nvSpPr>
        <p:spPr bwMode="auto">
          <a:xfrm>
            <a:off x="2275999" y="364331"/>
            <a:ext cx="822960" cy="685800"/>
          </a:xfrm>
          <a:prstGeom prst="ellipse">
            <a:avLst/>
          </a:prstGeom>
          <a:solidFill>
            <a:srgbClr val="F9F3A5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2" name="Oval 10"/>
          <p:cNvSpPr>
            <a:spLocks noChangeArrowheads="1"/>
          </p:cNvSpPr>
          <p:nvPr/>
        </p:nvSpPr>
        <p:spPr bwMode="auto">
          <a:xfrm>
            <a:off x="2275999" y="364331"/>
            <a:ext cx="822960" cy="685800"/>
          </a:xfrm>
          <a:prstGeom prst="ellipse">
            <a:avLst/>
          </a:prstGeom>
          <a:solidFill>
            <a:srgbClr val="F9F3A5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23" name="Oval 11"/>
          <p:cNvSpPr>
            <a:spLocks noChangeArrowheads="1"/>
          </p:cNvSpPr>
          <p:nvPr/>
        </p:nvSpPr>
        <p:spPr bwMode="auto">
          <a:xfrm>
            <a:off x="2275999" y="364331"/>
            <a:ext cx="822960" cy="685800"/>
          </a:xfrm>
          <a:prstGeom prst="ellipse">
            <a:avLst/>
          </a:prstGeom>
          <a:solidFill>
            <a:srgbClr val="F9F3A5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24" name="Oval 12"/>
          <p:cNvSpPr>
            <a:spLocks noChangeArrowheads="1"/>
          </p:cNvSpPr>
          <p:nvPr/>
        </p:nvSpPr>
        <p:spPr bwMode="auto">
          <a:xfrm>
            <a:off x="2275999" y="367904"/>
            <a:ext cx="822960" cy="685800"/>
          </a:xfrm>
          <a:prstGeom prst="ellipse">
            <a:avLst/>
          </a:prstGeom>
          <a:solidFill>
            <a:srgbClr val="F9F3A5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30" name="AutoShape 60"/>
          <p:cNvSpPr>
            <a:spLocks noChangeArrowheads="1"/>
          </p:cNvSpPr>
          <p:nvPr/>
        </p:nvSpPr>
        <p:spPr bwMode="auto">
          <a:xfrm>
            <a:off x="1639492" y="57150"/>
            <a:ext cx="2263140" cy="1428750"/>
          </a:xfrm>
          <a:prstGeom prst="irregularSeal1">
            <a:avLst/>
          </a:prstGeom>
          <a:solidFill>
            <a:srgbClr val="FF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100" b="1" i="1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Hết</a:t>
            </a:r>
            <a:r>
              <a:rPr lang="en-US" altLang="en-US" sz="2100" b="1" i="1" dirty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i="1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giờ</a:t>
            </a:r>
            <a:endParaRPr lang="en-US" altLang="en-US" sz="2100" b="1" i="1" dirty="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64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0"/>
                            </p:stCondLst>
                            <p:childTnLst>
                              <p:par>
                                <p:cTn id="6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ết thú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mph" presetSubtype="2" repeatCount="1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2000" fill="hold"/>
                                        <p:tgtEl>
                                          <p:spTgt spid="2970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nimBg="1"/>
      <p:bldP spid="29699" grpId="0" animBg="1"/>
      <p:bldP spid="29700" grpId="0" animBg="1"/>
      <p:bldP spid="29701" grpId="0" animBg="1"/>
      <p:bldP spid="29701" grpId="1"/>
      <p:bldP spid="29701" grpId="2" animBg="1"/>
      <p:bldP spid="20" grpId="0" animBg="1"/>
      <p:bldP spid="21" grpId="0" animBg="1"/>
      <p:bldP spid="22" grpId="0" animBg="1"/>
      <p:bldP spid="23" grpId="0" animBg="1"/>
      <p:bldP spid="24" grpId="0" animBg="1"/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9">
            <a:extLst>
              <a:ext uri="{FF2B5EF4-FFF2-40B4-BE49-F238E27FC236}">
                <a16:creationId xmlns:a16="http://schemas.microsoft.com/office/drawing/2014/main" id="{1B3D0A18-478D-40D5-9D21-72F8842272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0972800" cy="5143500"/>
          </a:xfrm>
          <a:prstGeom prst="rect">
            <a:avLst/>
          </a:prstGeom>
        </p:spPr>
      </p:pic>
      <p:pic>
        <p:nvPicPr>
          <p:cNvPr id="18" name="图片 9">
            <a:extLst>
              <a:ext uri="{FF2B5EF4-FFF2-40B4-BE49-F238E27FC236}">
                <a16:creationId xmlns:a16="http://schemas.microsoft.com/office/drawing/2014/main" id="{F4202328-919A-4A7E-914A-95964EF4AA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113" y="4261387"/>
            <a:ext cx="1452390" cy="803732"/>
          </a:xfrm>
          <a:prstGeom prst="rect">
            <a:avLst/>
          </a:prstGeom>
        </p:spPr>
      </p:pic>
      <p:pic>
        <p:nvPicPr>
          <p:cNvPr id="19" name="图片 10">
            <a:extLst>
              <a:ext uri="{FF2B5EF4-FFF2-40B4-BE49-F238E27FC236}">
                <a16:creationId xmlns:a16="http://schemas.microsoft.com/office/drawing/2014/main" id="{4CD9FA54-D10D-4FA0-8E70-E26A722335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32718" y="4261387"/>
            <a:ext cx="1452390" cy="803732"/>
          </a:xfrm>
          <a:prstGeom prst="rect">
            <a:avLst/>
          </a:prstGeom>
        </p:spPr>
      </p:pic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2381697" y="1338127"/>
            <a:ext cx="6895230" cy="8621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 algn="ctr">
              <a:defRPr/>
            </a:pPr>
            <a:r>
              <a:rPr lang="vi-VN" sz="2400" b="1" i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Một hình vuông có diện tích là 36cm</a:t>
            </a:r>
            <a:r>
              <a:rPr lang="en-US" altLang="en-US" sz="2400" b="1" i="1" baseline="30000" dirty="0">
                <a:latin typeface="+mj-lt"/>
              </a:rPr>
              <a:t>2</a:t>
            </a:r>
            <a:r>
              <a:rPr lang="vi-VN" altLang="en-US" sz="2400" b="1" i="1" baseline="30000" dirty="0">
                <a:latin typeface="+mj-lt"/>
              </a:rPr>
              <a:t> </a:t>
            </a:r>
            <a:endParaRPr lang="vi-VN" altLang="en-US" sz="2400" b="1" i="1" dirty="0">
              <a:latin typeface="+mj-lt"/>
            </a:endParaRPr>
          </a:p>
          <a:p>
            <a:pPr algn="ctr">
              <a:defRPr/>
            </a:pPr>
            <a:r>
              <a:rPr lang="vi-VN" altLang="en-US" sz="2400" b="1" i="1" dirty="0">
                <a:latin typeface="+mj-lt"/>
              </a:rPr>
              <a:t>thì cạnh hình vuông đó là?</a:t>
            </a:r>
            <a:r>
              <a:rPr lang="vi-VN" altLang="en-US" sz="2400" b="1" i="1" baseline="30000" dirty="0">
                <a:latin typeface="+mj-lt"/>
              </a:rPr>
              <a:t> </a:t>
            </a:r>
            <a:endParaRPr lang="en-US" sz="2400" b="1" i="1" dirty="0">
              <a:latin typeface="+mj-lt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4251960" y="2343150"/>
            <a:ext cx="2468880" cy="5715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100" b="1" i="1" dirty="0">
                <a:latin typeface="Times New Roman" panose="02020603050405020304" pitchFamily="18" charset="0"/>
              </a:rPr>
              <a:t>A. </a:t>
            </a:r>
            <a:r>
              <a:rPr lang="vi-VN" altLang="en-US" sz="2100" b="1" i="1" dirty="0">
                <a:latin typeface="Times New Roman" panose="02020603050405020304" pitchFamily="18" charset="0"/>
              </a:rPr>
              <a:t>7cm</a:t>
            </a:r>
            <a:r>
              <a:rPr lang="en-US" altLang="en-US" sz="2700" b="1" i="1" dirty="0">
                <a:latin typeface="VNI-Times" pitchFamily="2" charset="0"/>
              </a:rPr>
              <a:t> 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4251960" y="3086100"/>
            <a:ext cx="2468880" cy="514350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100" b="1" i="1" dirty="0">
                <a:latin typeface="Times New Roman" panose="02020603050405020304" pitchFamily="18" charset="0"/>
              </a:rPr>
              <a:t>B. </a:t>
            </a:r>
            <a:r>
              <a:rPr lang="vi-VN" altLang="en-US" sz="2100" b="1" i="1" dirty="0">
                <a:latin typeface="Times New Roman" panose="02020603050405020304" pitchFamily="18" charset="0"/>
              </a:rPr>
              <a:t>5cm</a:t>
            </a:r>
            <a:r>
              <a:rPr lang="en-US" altLang="en-US" sz="2700" b="1" i="1" dirty="0">
                <a:latin typeface="VNI-Times" pitchFamily="2" charset="0"/>
              </a:rPr>
              <a:t> 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4258082" y="3771900"/>
            <a:ext cx="2556034" cy="5143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100" b="1" i="1" dirty="0">
                <a:latin typeface="Times New Roman" panose="02020603050405020304" pitchFamily="18" charset="0"/>
              </a:rPr>
              <a:t>C. </a:t>
            </a:r>
            <a:r>
              <a:rPr lang="vi-VN" altLang="en-US" sz="2100" b="1" i="1" dirty="0">
                <a:latin typeface="Times New Roman" panose="02020603050405020304" pitchFamily="18" charset="0"/>
              </a:rPr>
              <a:t>6cm</a:t>
            </a:r>
            <a:r>
              <a:rPr lang="en-US" altLang="en-US" sz="2700" b="1" i="1" dirty="0">
                <a:latin typeface="VNI-Times" pitchFamily="2" charset="0"/>
              </a:rPr>
              <a:t> </a:t>
            </a:r>
          </a:p>
        </p:txBody>
      </p:sp>
      <p:sp>
        <p:nvSpPr>
          <p:cNvPr id="20" name="Oval 8"/>
          <p:cNvSpPr>
            <a:spLocks noChangeArrowheads="1"/>
          </p:cNvSpPr>
          <p:nvPr/>
        </p:nvSpPr>
        <p:spPr bwMode="auto">
          <a:xfrm>
            <a:off x="2275999" y="367904"/>
            <a:ext cx="822960" cy="685800"/>
          </a:xfrm>
          <a:prstGeom prst="ellipse">
            <a:avLst/>
          </a:prstGeom>
          <a:solidFill>
            <a:srgbClr val="F9F3A5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1" name="Oval 9"/>
          <p:cNvSpPr>
            <a:spLocks noChangeArrowheads="1"/>
          </p:cNvSpPr>
          <p:nvPr/>
        </p:nvSpPr>
        <p:spPr bwMode="auto">
          <a:xfrm>
            <a:off x="2275999" y="364331"/>
            <a:ext cx="822960" cy="685800"/>
          </a:xfrm>
          <a:prstGeom prst="ellipse">
            <a:avLst/>
          </a:prstGeom>
          <a:solidFill>
            <a:srgbClr val="F9F3A5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2" name="Oval 10"/>
          <p:cNvSpPr>
            <a:spLocks noChangeArrowheads="1"/>
          </p:cNvSpPr>
          <p:nvPr/>
        </p:nvSpPr>
        <p:spPr bwMode="auto">
          <a:xfrm>
            <a:off x="2275999" y="364331"/>
            <a:ext cx="822960" cy="685800"/>
          </a:xfrm>
          <a:prstGeom prst="ellipse">
            <a:avLst/>
          </a:prstGeom>
          <a:solidFill>
            <a:srgbClr val="F9F3A5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23" name="Oval 11"/>
          <p:cNvSpPr>
            <a:spLocks noChangeArrowheads="1"/>
          </p:cNvSpPr>
          <p:nvPr/>
        </p:nvSpPr>
        <p:spPr bwMode="auto">
          <a:xfrm>
            <a:off x="2275999" y="364331"/>
            <a:ext cx="822960" cy="685800"/>
          </a:xfrm>
          <a:prstGeom prst="ellipse">
            <a:avLst/>
          </a:prstGeom>
          <a:solidFill>
            <a:srgbClr val="F9F3A5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24" name="Oval 12"/>
          <p:cNvSpPr>
            <a:spLocks noChangeArrowheads="1"/>
          </p:cNvSpPr>
          <p:nvPr/>
        </p:nvSpPr>
        <p:spPr bwMode="auto">
          <a:xfrm>
            <a:off x="2275999" y="367904"/>
            <a:ext cx="822960" cy="685800"/>
          </a:xfrm>
          <a:prstGeom prst="ellipse">
            <a:avLst/>
          </a:prstGeom>
          <a:solidFill>
            <a:srgbClr val="F9F3A5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30" name="AutoShape 60"/>
          <p:cNvSpPr>
            <a:spLocks noChangeArrowheads="1"/>
          </p:cNvSpPr>
          <p:nvPr/>
        </p:nvSpPr>
        <p:spPr bwMode="auto">
          <a:xfrm>
            <a:off x="1638340" y="67784"/>
            <a:ext cx="2263140" cy="1428750"/>
          </a:xfrm>
          <a:prstGeom prst="irregularSeal1">
            <a:avLst/>
          </a:prstGeom>
          <a:solidFill>
            <a:srgbClr val="FF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100" b="1" i="1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Hết</a:t>
            </a:r>
            <a:r>
              <a:rPr lang="en-US" altLang="en-US" sz="2100" b="1" i="1" dirty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i="1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giờ</a:t>
            </a:r>
            <a:endParaRPr lang="en-US" altLang="en-US" sz="2100" b="1" i="1" dirty="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09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0"/>
                            </p:stCondLst>
                            <p:childTnLst>
                              <p:par>
                                <p:cTn id="6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ết thú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mph" presetSubtype="2" repeatCount="1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2000" fill="hold"/>
                                        <p:tgtEl>
                                          <p:spTgt spid="2970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nimBg="1"/>
      <p:bldP spid="29699" grpId="0" animBg="1"/>
      <p:bldP spid="29700" grpId="0" animBg="1"/>
      <p:bldP spid="29701" grpId="0" animBg="1"/>
      <p:bldP spid="29701" grpId="1"/>
      <p:bldP spid="29701" grpId="2" animBg="1"/>
      <p:bldP spid="20" grpId="0" animBg="1"/>
      <p:bldP spid="21" grpId="0" animBg="1"/>
      <p:bldP spid="22" grpId="0" animBg="1"/>
      <p:bldP spid="23" grpId="0" animBg="1"/>
      <p:bldP spid="24" grpId="0" animBg="1"/>
      <p:bldP spid="3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5353" y="2081048"/>
            <a:ext cx="3991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725178" y="2265714"/>
            <a:ext cx="6980671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VẬN 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DỤNG - 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TRẢIN GHIỆM</a:t>
            </a:r>
            <a:endParaRPr lang="en-US" altLang="en-US" sz="4000" b="1" dirty="0">
              <a:solidFill>
                <a:srgbClr val="FF0000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84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8524399" y="4902960"/>
            <a:ext cx="1731901" cy="1228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31AA12-CC5E-481D-9472-E29CD20A7F19}"/>
              </a:ext>
            </a:extLst>
          </p:cNvPr>
          <p:cNvSpPr txBox="1"/>
          <p:nvPr/>
        </p:nvSpPr>
        <p:spPr>
          <a:xfrm>
            <a:off x="384573" y="117719"/>
            <a:ext cx="96205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21">
            <a:extLst>
              <a:ext uri="{FF2B5EF4-FFF2-40B4-BE49-F238E27FC236}">
                <a16:creationId xmlns:a16="http://schemas.microsoft.com/office/drawing/2014/main" id="{653C8AFD-0D98-41E1-9308-977CC25B6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" y="1169452"/>
            <a:ext cx="8021479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 sz="2500" b="1" u="sng" dirty="0" err="1">
                <a:solidFill>
                  <a:srgbClr val="FF0000"/>
                </a:solidFill>
              </a:rPr>
              <a:t>Nhóm</a:t>
            </a:r>
            <a:r>
              <a:rPr lang="en-US" altLang="en-US" sz="2500" b="1" u="sng" dirty="0">
                <a:solidFill>
                  <a:srgbClr val="FF0000"/>
                </a:solidFill>
              </a:rPr>
              <a:t> 1, </a:t>
            </a:r>
            <a:r>
              <a:rPr lang="en-US" altLang="en-US" sz="2500" b="1" u="sng" dirty="0" smtClean="0">
                <a:solidFill>
                  <a:srgbClr val="FF0000"/>
                </a:solidFill>
              </a:rPr>
              <a:t>2:  </a:t>
            </a:r>
            <a:endParaRPr lang="en-US" altLang="en-US" sz="2500" dirty="0">
              <a:solidFill>
                <a:srgbClr val="FF0000"/>
              </a:solidFill>
            </a:endParaRPr>
          </a:p>
          <a:p>
            <a:pPr algn="just" eaLnBrk="1" hangingPunct="1"/>
            <a:r>
              <a:rPr lang="en-US" altLang="en-US" sz="2500" b="1" i="1" dirty="0" err="1"/>
              <a:t>Việc</a:t>
            </a:r>
            <a:r>
              <a:rPr lang="en-US" altLang="en-US" sz="2500" b="1" i="1" dirty="0"/>
              <a:t> 1:</a:t>
            </a:r>
            <a:r>
              <a:rPr lang="en-US" altLang="en-US" sz="2500" dirty="0"/>
              <a:t> </a:t>
            </a:r>
            <a:r>
              <a:rPr lang="en-US" altLang="en-US" sz="2500" dirty="0" err="1"/>
              <a:t>Đo</a:t>
            </a:r>
            <a:r>
              <a:rPr lang="en-US" altLang="en-US" sz="2500" dirty="0"/>
              <a:t> </a:t>
            </a:r>
            <a:r>
              <a:rPr lang="en-US" altLang="en-US" sz="2500" dirty="0" err="1"/>
              <a:t>cạnh</a:t>
            </a:r>
            <a:r>
              <a:rPr lang="en-US" altLang="en-US" sz="2500" dirty="0"/>
              <a:t> </a:t>
            </a:r>
            <a:r>
              <a:rPr lang="en-US" altLang="en-US" sz="2500" dirty="0" err="1"/>
              <a:t>của</a:t>
            </a:r>
            <a:r>
              <a:rPr lang="en-US" altLang="en-US" sz="2500" dirty="0"/>
              <a:t> </a:t>
            </a:r>
            <a:r>
              <a:rPr lang="en-US" altLang="en-US" sz="2500" dirty="0" err="1"/>
              <a:t>miếng</a:t>
            </a:r>
            <a:r>
              <a:rPr lang="en-US" altLang="en-US" sz="2500" dirty="0"/>
              <a:t> </a:t>
            </a:r>
            <a:r>
              <a:rPr lang="en-US" altLang="en-US" sz="2500" dirty="0" err="1"/>
              <a:t>bìa</a:t>
            </a:r>
            <a:r>
              <a:rPr lang="en-US" altLang="en-US" sz="2500" dirty="0"/>
              <a:t> </a:t>
            </a:r>
            <a:r>
              <a:rPr lang="en-US" altLang="en-US" sz="2500" dirty="0" err="1"/>
              <a:t>hình</a:t>
            </a:r>
            <a:r>
              <a:rPr lang="en-US" altLang="en-US" sz="2500" dirty="0"/>
              <a:t> </a:t>
            </a:r>
            <a:r>
              <a:rPr lang="en-US" altLang="en-US" sz="2500" dirty="0" err="1"/>
              <a:t>vuông</a:t>
            </a:r>
            <a:r>
              <a:rPr lang="en-US" altLang="en-US" sz="2500" dirty="0"/>
              <a:t> GV </a:t>
            </a:r>
            <a:r>
              <a:rPr lang="en-US" altLang="en-US" sz="2500" dirty="0" err="1"/>
              <a:t>đã</a:t>
            </a:r>
            <a:r>
              <a:rPr lang="en-US" altLang="en-US" sz="2500" dirty="0"/>
              <a:t> </a:t>
            </a:r>
            <a:r>
              <a:rPr lang="en-US" altLang="en-US" sz="2500" dirty="0" err="1"/>
              <a:t>chuẩn</a:t>
            </a:r>
            <a:r>
              <a:rPr lang="en-US" altLang="en-US" sz="2500" dirty="0"/>
              <a:t> </a:t>
            </a:r>
            <a:r>
              <a:rPr lang="en-US" altLang="en-US" sz="2500" dirty="0" err="1"/>
              <a:t>bị</a:t>
            </a:r>
            <a:r>
              <a:rPr lang="en-US" altLang="en-US" sz="2500" dirty="0"/>
              <a:t>.</a:t>
            </a:r>
          </a:p>
          <a:p>
            <a:pPr algn="just" eaLnBrk="1" hangingPunct="1"/>
            <a:r>
              <a:rPr lang="en-US" altLang="en-US" sz="2500" b="1" i="1" dirty="0" err="1"/>
              <a:t>Việc</a:t>
            </a:r>
            <a:r>
              <a:rPr lang="en-US" altLang="en-US" sz="2500" b="1" i="1" dirty="0"/>
              <a:t> 2:</a:t>
            </a:r>
            <a:r>
              <a:rPr lang="en-US" altLang="en-US" sz="2500" dirty="0"/>
              <a:t> </a:t>
            </a:r>
            <a:r>
              <a:rPr lang="en-US" altLang="en-US" sz="2500" dirty="0" err="1"/>
              <a:t>Tính</a:t>
            </a:r>
            <a:r>
              <a:rPr lang="en-US" altLang="en-US" sz="2500" dirty="0"/>
              <a:t> </a:t>
            </a:r>
            <a:r>
              <a:rPr lang="en-US" altLang="en-US" sz="2500" dirty="0" err="1"/>
              <a:t>diện</a:t>
            </a:r>
            <a:r>
              <a:rPr lang="en-US" altLang="en-US" sz="2500" dirty="0"/>
              <a:t> </a:t>
            </a:r>
            <a:r>
              <a:rPr lang="en-US" altLang="en-US" sz="2500" dirty="0" err="1"/>
              <a:t>tích</a:t>
            </a:r>
            <a:r>
              <a:rPr lang="en-US" altLang="en-US" sz="2500" dirty="0"/>
              <a:t> </a:t>
            </a:r>
            <a:r>
              <a:rPr lang="en-US" altLang="en-US" sz="2500" dirty="0" err="1"/>
              <a:t>của</a:t>
            </a:r>
            <a:r>
              <a:rPr lang="en-US" altLang="en-US" sz="2500" dirty="0"/>
              <a:t> </a:t>
            </a:r>
            <a:r>
              <a:rPr lang="en-US" altLang="en-US" sz="2500" dirty="0" err="1"/>
              <a:t>miếng</a:t>
            </a:r>
            <a:r>
              <a:rPr lang="en-US" altLang="en-US" sz="2500" dirty="0"/>
              <a:t> </a:t>
            </a:r>
            <a:r>
              <a:rPr lang="en-US" altLang="en-US" sz="2500" dirty="0" err="1"/>
              <a:t>bìa</a:t>
            </a:r>
            <a:r>
              <a:rPr lang="en-US" altLang="en-US" sz="2500" dirty="0"/>
              <a:t> </a:t>
            </a:r>
            <a:r>
              <a:rPr lang="en-US" altLang="en-US" sz="2500" dirty="0" err="1"/>
              <a:t>hình</a:t>
            </a:r>
            <a:r>
              <a:rPr lang="en-US" altLang="en-US" sz="2500" dirty="0"/>
              <a:t> </a:t>
            </a:r>
            <a:r>
              <a:rPr lang="en-US" altLang="en-US" sz="2500" dirty="0" err="1"/>
              <a:t>vuông</a:t>
            </a:r>
            <a:r>
              <a:rPr lang="en-US" altLang="en-US" sz="2500" dirty="0"/>
              <a:t>  </a:t>
            </a:r>
            <a:r>
              <a:rPr lang="en-US" altLang="en-US" sz="2500" dirty="0" err="1"/>
              <a:t>đó</a:t>
            </a:r>
            <a:r>
              <a:rPr lang="en-US" altLang="en-US" sz="2500" dirty="0" smtClean="0"/>
              <a:t>?</a:t>
            </a:r>
            <a:endParaRPr lang="en-US" altLang="en-US" sz="2500" dirty="0"/>
          </a:p>
        </p:txBody>
      </p:sp>
      <p:sp>
        <p:nvSpPr>
          <p:cNvPr id="19" name="TextBox 24">
            <a:extLst>
              <a:ext uri="{FF2B5EF4-FFF2-40B4-BE49-F238E27FC236}">
                <a16:creationId xmlns:a16="http://schemas.microsoft.com/office/drawing/2014/main" id="{479099C0-6244-44DB-958B-35EA63056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" y="2655698"/>
            <a:ext cx="902208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 sz="2500" b="1" u="sng" dirty="0" err="1">
                <a:solidFill>
                  <a:srgbClr val="FF0000"/>
                </a:solidFill>
              </a:rPr>
              <a:t>Nhóm</a:t>
            </a:r>
            <a:r>
              <a:rPr lang="en-US" altLang="en-US" sz="2500" b="1" u="sng" dirty="0">
                <a:solidFill>
                  <a:srgbClr val="FF0000"/>
                </a:solidFill>
              </a:rPr>
              <a:t> </a:t>
            </a:r>
            <a:r>
              <a:rPr lang="en-US" altLang="en-US" sz="2500" b="1" u="sng" dirty="0" smtClean="0">
                <a:solidFill>
                  <a:srgbClr val="FF0000"/>
                </a:solidFill>
              </a:rPr>
              <a:t>3, 4:</a:t>
            </a:r>
            <a:endParaRPr lang="en-US" altLang="en-US" sz="2500" b="1" u="sng" dirty="0">
              <a:solidFill>
                <a:srgbClr val="FF0000"/>
              </a:solidFill>
            </a:endParaRPr>
          </a:p>
          <a:p>
            <a:pPr algn="just" eaLnBrk="1" hangingPunct="1"/>
            <a:r>
              <a:rPr lang="en-US" altLang="en-US" sz="2500" b="1" i="1" dirty="0" err="1"/>
              <a:t>Việc</a:t>
            </a:r>
            <a:r>
              <a:rPr lang="en-US" altLang="en-US" sz="2500" b="1" i="1" dirty="0"/>
              <a:t> 1:</a:t>
            </a:r>
            <a:r>
              <a:rPr lang="en-US" altLang="en-US" sz="2500" dirty="0"/>
              <a:t> </a:t>
            </a:r>
            <a:r>
              <a:rPr lang="en-US" altLang="en-US" sz="2500" dirty="0" err="1"/>
              <a:t>Đo</a:t>
            </a:r>
            <a:r>
              <a:rPr lang="en-US" altLang="en-US" sz="2500" dirty="0"/>
              <a:t> </a:t>
            </a:r>
            <a:r>
              <a:rPr lang="en-US" altLang="en-US" sz="2500" dirty="0" err="1"/>
              <a:t>cạnh</a:t>
            </a:r>
            <a:r>
              <a:rPr lang="en-US" altLang="en-US" sz="2500" dirty="0"/>
              <a:t> </a:t>
            </a:r>
            <a:r>
              <a:rPr lang="en-US" altLang="en-US" sz="2500" dirty="0" err="1"/>
              <a:t>viên</a:t>
            </a:r>
            <a:r>
              <a:rPr lang="en-US" altLang="en-US" sz="2500" dirty="0"/>
              <a:t> </a:t>
            </a:r>
            <a:r>
              <a:rPr lang="en-US" altLang="en-US" sz="2500" dirty="0" err="1"/>
              <a:t>gạch</a:t>
            </a:r>
            <a:r>
              <a:rPr lang="en-US" altLang="en-US" sz="2500" dirty="0"/>
              <a:t> </a:t>
            </a:r>
            <a:r>
              <a:rPr lang="en-US" altLang="en-US" sz="2500" dirty="0" err="1"/>
              <a:t>hình</a:t>
            </a:r>
            <a:r>
              <a:rPr lang="en-US" altLang="en-US" sz="2500" dirty="0"/>
              <a:t> </a:t>
            </a:r>
            <a:r>
              <a:rPr lang="en-US" altLang="en-US" sz="2500" dirty="0" err="1"/>
              <a:t>vuông</a:t>
            </a:r>
            <a:r>
              <a:rPr lang="en-US" altLang="en-US" sz="2500" dirty="0"/>
              <a:t> </a:t>
            </a:r>
            <a:r>
              <a:rPr lang="en-US" altLang="en-US" sz="2500" dirty="0" err="1"/>
              <a:t>lát</a:t>
            </a:r>
            <a:r>
              <a:rPr lang="en-US" altLang="en-US" sz="2500" dirty="0"/>
              <a:t> </a:t>
            </a:r>
            <a:r>
              <a:rPr lang="en-US" altLang="en-US" sz="2500" dirty="0" err="1"/>
              <a:t>nền</a:t>
            </a:r>
            <a:r>
              <a:rPr lang="en-US" altLang="en-US" sz="2500" dirty="0"/>
              <a:t> </a:t>
            </a:r>
            <a:r>
              <a:rPr lang="en-US" altLang="en-US" sz="2500" dirty="0" err="1"/>
              <a:t>phòng</a:t>
            </a:r>
            <a:r>
              <a:rPr lang="en-US" altLang="en-US" sz="2500" dirty="0"/>
              <a:t> </a:t>
            </a:r>
            <a:r>
              <a:rPr lang="en-US" altLang="en-US" sz="2500" dirty="0" err="1"/>
              <a:t>học</a:t>
            </a:r>
            <a:r>
              <a:rPr lang="en-US" altLang="en-US" sz="2500" dirty="0"/>
              <a:t>.</a:t>
            </a:r>
          </a:p>
          <a:p>
            <a:pPr algn="just" eaLnBrk="1" hangingPunct="1"/>
            <a:r>
              <a:rPr lang="en-US" altLang="en-US" sz="2500" b="1" i="1" dirty="0" err="1"/>
              <a:t>Việc</a:t>
            </a:r>
            <a:r>
              <a:rPr lang="en-US" altLang="en-US" sz="2500" b="1" i="1" dirty="0"/>
              <a:t> 2:</a:t>
            </a:r>
            <a:r>
              <a:rPr lang="en-US" altLang="en-US" sz="2500" dirty="0"/>
              <a:t> </a:t>
            </a:r>
            <a:r>
              <a:rPr lang="en-US" altLang="en-US" sz="2500" dirty="0" err="1"/>
              <a:t>Tính</a:t>
            </a:r>
            <a:r>
              <a:rPr lang="en-US" altLang="en-US" sz="2500" dirty="0"/>
              <a:t> </a:t>
            </a:r>
            <a:r>
              <a:rPr lang="en-US" altLang="en-US" sz="2500" dirty="0" err="1"/>
              <a:t>diện</a:t>
            </a:r>
            <a:r>
              <a:rPr lang="en-US" altLang="en-US" sz="2500" dirty="0"/>
              <a:t> </a:t>
            </a:r>
            <a:r>
              <a:rPr lang="en-US" altLang="en-US" sz="2500" dirty="0" err="1"/>
              <a:t>tích</a:t>
            </a:r>
            <a:r>
              <a:rPr lang="en-US" altLang="en-US" sz="2500" dirty="0"/>
              <a:t> </a:t>
            </a:r>
            <a:r>
              <a:rPr lang="en-US" altLang="en-US" sz="2500" dirty="0" err="1"/>
              <a:t>viên</a:t>
            </a:r>
            <a:r>
              <a:rPr lang="en-US" altLang="en-US" sz="2500" dirty="0"/>
              <a:t> </a:t>
            </a:r>
            <a:r>
              <a:rPr lang="en-US" altLang="en-US" sz="2500" dirty="0" err="1"/>
              <a:t>gạch</a:t>
            </a:r>
            <a:r>
              <a:rPr lang="en-US" altLang="en-US" sz="2500" dirty="0"/>
              <a:t> </a:t>
            </a:r>
            <a:r>
              <a:rPr lang="en-US" altLang="en-US" sz="2500" dirty="0" err="1"/>
              <a:t>hình</a:t>
            </a:r>
            <a:r>
              <a:rPr lang="en-US" altLang="en-US" sz="2500" dirty="0"/>
              <a:t> </a:t>
            </a:r>
            <a:r>
              <a:rPr lang="en-US" altLang="en-US" sz="2500" dirty="0" err="1"/>
              <a:t>vuông</a:t>
            </a:r>
            <a:r>
              <a:rPr lang="en-US" altLang="en-US" sz="2500" dirty="0"/>
              <a:t> </a:t>
            </a:r>
            <a:r>
              <a:rPr lang="en-US" altLang="en-US" sz="2500" dirty="0" err="1"/>
              <a:t>đó</a:t>
            </a:r>
            <a:r>
              <a:rPr lang="en-US" altLang="en-US" sz="2500" dirty="0"/>
              <a:t> ?</a:t>
            </a:r>
            <a:endParaRPr lang="en-US" altLang="en-US" sz="2500" i="1" dirty="0"/>
          </a:p>
          <a:p>
            <a:pPr algn="just" eaLnBrk="1" hangingPunct="1"/>
            <a:r>
              <a:rPr lang="en-US" altLang="en-US" sz="2500" b="1" u="sng" dirty="0">
                <a:solidFill>
                  <a:srgbClr val="FF0000"/>
                </a:solidFill>
              </a:rPr>
              <a:t> </a:t>
            </a:r>
            <a:endParaRPr lang="en-US" altLang="en-US" sz="2500" dirty="0">
              <a:solidFill>
                <a:srgbClr val="FF0000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6DE1D14-D377-40FB-9B33-3C6F293FD5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499" y="182715"/>
            <a:ext cx="1977141" cy="143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6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BB9750D9-6100-40B5-B969-C6681BDD738F}"/>
              </a:ext>
            </a:extLst>
          </p:cNvPr>
          <p:cNvSpPr txBox="1">
            <a:spLocks/>
          </p:cNvSpPr>
          <p:nvPr/>
        </p:nvSpPr>
        <p:spPr>
          <a:xfrm>
            <a:off x="3102177" y="227913"/>
            <a:ext cx="4256404" cy="9200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Dặn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dò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61A75F8-6721-40CF-9B5E-A8E9F564573B}"/>
              </a:ext>
            </a:extLst>
          </p:cNvPr>
          <p:cNvSpPr/>
          <p:nvPr/>
        </p:nvSpPr>
        <p:spPr>
          <a:xfrm>
            <a:off x="621792" y="1128920"/>
            <a:ext cx="9528048" cy="1130748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3600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5D6595-7B11-43F6-8A93-5DD163F84343}"/>
              </a:ext>
            </a:extLst>
          </p:cNvPr>
          <p:cNvSpPr/>
          <p:nvPr/>
        </p:nvSpPr>
        <p:spPr>
          <a:xfrm>
            <a:off x="614566" y="2290148"/>
            <a:ext cx="9535274" cy="1336972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3600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B20A92-6AB1-4CA9-AC35-CB0C592E68E7}"/>
              </a:ext>
            </a:extLst>
          </p:cNvPr>
          <p:cNvSpPr/>
          <p:nvPr/>
        </p:nvSpPr>
        <p:spPr>
          <a:xfrm>
            <a:off x="612700" y="3618854"/>
            <a:ext cx="9518862" cy="1181751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3600" dirty="0">
              <a:solidFill>
                <a:srgbClr val="0000FF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5600" y="571501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CỦNG CỐ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06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41" y="57150"/>
            <a:ext cx="11155680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7" name="Picture 3" descr="floral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030436">
            <a:off x="9952196" y="4312682"/>
            <a:ext cx="890588" cy="9448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8" name="Picture 4" descr="floral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838862">
            <a:off x="10028396" y="-80248"/>
            <a:ext cx="890588" cy="9296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9" name="Picture 5" descr="floral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3033459">
            <a:off x="211932" y="-106680"/>
            <a:ext cx="890588" cy="9372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0" name="Picture 6" descr="floral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7746226">
            <a:off x="150972" y="4339471"/>
            <a:ext cx="890588" cy="8972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1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279" y="2677716"/>
            <a:ext cx="5170170" cy="140731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2" name="Picture 8" descr="z13438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12480" y="342900"/>
            <a:ext cx="1137286" cy="800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233" name="AutoShape 9"/>
          <p:cNvSpPr>
            <a:spLocks noChangeArrowheads="1"/>
          </p:cNvSpPr>
          <p:nvPr/>
        </p:nvSpPr>
        <p:spPr bwMode="auto">
          <a:xfrm>
            <a:off x="8869680" y="1600200"/>
            <a:ext cx="640080" cy="219075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</a:ln>
          <a:effectLst/>
        </p:spPr>
        <p:txBody>
          <a:bodyPr wrap="none" lIns="92075" tIns="46038" rIns="92075" bIns="46038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3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16394" name="Picture 10" descr="z13438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95360" y="457200"/>
            <a:ext cx="1137286" cy="800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235" name="AutoShape 11"/>
          <p:cNvSpPr>
            <a:spLocks noChangeArrowheads="1"/>
          </p:cNvSpPr>
          <p:nvPr/>
        </p:nvSpPr>
        <p:spPr bwMode="auto">
          <a:xfrm>
            <a:off x="9052560" y="857250"/>
            <a:ext cx="640080" cy="219075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</a:ln>
          <a:effectLst/>
        </p:spPr>
        <p:txBody>
          <a:bodyPr wrap="none" lIns="92075" tIns="46038" rIns="92075" bIns="46038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3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2236" name="AutoShape 12"/>
          <p:cNvSpPr>
            <a:spLocks noChangeArrowheads="1"/>
          </p:cNvSpPr>
          <p:nvPr/>
        </p:nvSpPr>
        <p:spPr bwMode="auto">
          <a:xfrm>
            <a:off x="7406640" y="628650"/>
            <a:ext cx="640080" cy="219075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</a:ln>
          <a:effectLst/>
        </p:spPr>
        <p:txBody>
          <a:bodyPr wrap="none" lIns="92075" tIns="46038" rIns="92075" bIns="46038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3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2237" name="AutoShape 13"/>
          <p:cNvSpPr>
            <a:spLocks noChangeArrowheads="1"/>
          </p:cNvSpPr>
          <p:nvPr/>
        </p:nvSpPr>
        <p:spPr bwMode="auto">
          <a:xfrm>
            <a:off x="7772400" y="2628900"/>
            <a:ext cx="640080" cy="219075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</a:ln>
          <a:effectLst/>
        </p:spPr>
        <p:txBody>
          <a:bodyPr wrap="none" lIns="92075" tIns="46038" rIns="92075" bIns="46038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3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16398" name="Picture 14" descr="z13438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86800" y="2343150"/>
            <a:ext cx="1137286" cy="800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9" name="Picture 15" descr="z13438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12080" y="400050"/>
            <a:ext cx="1137286" cy="800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240" name="AutoShape 16"/>
          <p:cNvSpPr>
            <a:spLocks noChangeArrowheads="1"/>
          </p:cNvSpPr>
          <p:nvPr/>
        </p:nvSpPr>
        <p:spPr bwMode="auto">
          <a:xfrm>
            <a:off x="4480560" y="685800"/>
            <a:ext cx="640080" cy="219075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</a:ln>
          <a:effectLst/>
        </p:spPr>
        <p:txBody>
          <a:bodyPr wrap="none" lIns="92075" tIns="46038" rIns="92075" bIns="46038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C5071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V</a:t>
            </a:r>
          </a:p>
        </p:txBody>
      </p:sp>
      <p:pic>
        <p:nvPicPr>
          <p:cNvPr id="16401" name="Picture 17" descr="z13438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0400" y="400050"/>
            <a:ext cx="1137286" cy="800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242" name="AutoShape 18"/>
          <p:cNvSpPr>
            <a:spLocks noChangeArrowheads="1"/>
          </p:cNvSpPr>
          <p:nvPr/>
        </p:nvSpPr>
        <p:spPr bwMode="auto">
          <a:xfrm>
            <a:off x="2286000" y="571500"/>
            <a:ext cx="640080" cy="219075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</a:ln>
          <a:effectLst/>
        </p:spPr>
        <p:txBody>
          <a:bodyPr wrap="none" lIns="92075" tIns="46038" rIns="92075" bIns="46038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3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16403" name="Picture 19" descr="z13438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0"/>
            <a:ext cx="1137286" cy="800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244" name="AutoShape 20"/>
          <p:cNvSpPr>
            <a:spLocks noChangeArrowheads="1"/>
          </p:cNvSpPr>
          <p:nvPr/>
        </p:nvSpPr>
        <p:spPr bwMode="auto">
          <a:xfrm>
            <a:off x="640080" y="1143000"/>
            <a:ext cx="640080" cy="219075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</a:ln>
          <a:effectLst/>
        </p:spPr>
        <p:txBody>
          <a:bodyPr wrap="none" lIns="92075" tIns="46038" rIns="92075" bIns="46038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3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2245" name="AutoShape 21"/>
          <p:cNvSpPr>
            <a:spLocks noChangeArrowheads="1"/>
          </p:cNvSpPr>
          <p:nvPr/>
        </p:nvSpPr>
        <p:spPr bwMode="auto">
          <a:xfrm>
            <a:off x="1554480" y="2114550"/>
            <a:ext cx="640080" cy="219075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</a:ln>
          <a:effectLst/>
        </p:spPr>
        <p:txBody>
          <a:bodyPr wrap="none" lIns="92075" tIns="46038" rIns="92075" bIns="46038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3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2246" name="AutoShape 22"/>
          <p:cNvSpPr>
            <a:spLocks noChangeArrowheads="1"/>
          </p:cNvSpPr>
          <p:nvPr/>
        </p:nvSpPr>
        <p:spPr bwMode="auto">
          <a:xfrm>
            <a:off x="1371600" y="2000250"/>
            <a:ext cx="640080" cy="219075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</a:ln>
          <a:effectLst/>
        </p:spPr>
        <p:txBody>
          <a:bodyPr wrap="none" lIns="92075" tIns="46038" rIns="92075" bIns="46038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3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16407" name="Picture 23" descr="z13438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520" y="2400300"/>
            <a:ext cx="1137286" cy="800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48" name="Picture 24" descr="kt"/>
          <p:cNvPicPr>
            <a:picLocks noChangeAspect="1"/>
          </p:cNvPicPr>
          <p:nvPr/>
        </p:nvPicPr>
        <p:blipFill>
          <a:blip r:embed="rId8">
            <a:lum contrast="36000"/>
          </a:blip>
          <a:stretch>
            <a:fillRect/>
          </a:stretch>
        </p:blipFill>
        <p:spPr>
          <a:xfrm>
            <a:off x="1427771" y="1779985"/>
            <a:ext cx="7772400" cy="65008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306320386"/>
      </p:ext>
    </p:extLst>
  </p:cSld>
  <p:clrMapOvr>
    <a:masterClrMapping/>
  </p:clrMapOvr>
  <p:transition spd="slow">
    <p:split orient="vert"/>
    <p:sndAc>
      <p:stSnd>
        <p:snd r:embed="rId3" name="ChauMi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3000" fill="hold"/>
                                        <p:tgtEl>
                                          <p:spTgt spid="52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3000" fill="hold"/>
                                        <p:tgtEl>
                                          <p:spTgt spid="52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4" dur="500" fill="hold"/>
                                        <p:tgtEl>
                                          <p:spTgt spid="522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522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522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522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3000" fill="hold"/>
                                        <p:tgtEl>
                                          <p:spTgt spid="52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3000" fill="hold"/>
                                        <p:tgtEl>
                                          <p:spTgt spid="52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522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522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522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522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3000" fill="hold"/>
                                        <p:tgtEl>
                                          <p:spTgt spid="52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3000" fill="hold"/>
                                        <p:tgtEl>
                                          <p:spTgt spid="52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" dur="500" fill="hold"/>
                                        <p:tgtEl>
                                          <p:spTgt spid="522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52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522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52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52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52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3" grpId="0" animBg="1"/>
      <p:bldP spid="52233" grpId="1" animBg="1"/>
      <p:bldP spid="52235" grpId="0" animBg="1"/>
      <p:bldP spid="52235" grpId="1" animBg="1"/>
      <p:bldP spid="52236" grpId="0" animBg="1"/>
      <p:bldP spid="52236" grpId="1" animBg="1"/>
      <p:bldP spid="52237" grpId="0" animBg="1"/>
      <p:bldP spid="52237" grpId="1" animBg="1"/>
      <p:bldP spid="52240" grpId="0" animBg="1"/>
      <p:bldP spid="52240" grpId="1" animBg="1"/>
      <p:bldP spid="52242" grpId="0" animBg="1"/>
      <p:bldP spid="52242" grpId="1" animBg="1"/>
      <p:bldP spid="52244" grpId="0" animBg="1"/>
      <p:bldP spid="52244" grpId="1" animBg="1"/>
      <p:bldP spid="52245" grpId="0" animBg="1"/>
      <p:bldP spid="52245" grpId="1" animBg="1"/>
      <p:bldP spid="52246" grpId="0" animBg="1"/>
      <p:bldP spid="5224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51" y="-102870"/>
            <a:ext cx="30155240" cy="5246370"/>
          </a:xfrm>
          <a:prstGeom prst="rect">
            <a:avLst/>
          </a:prstGeom>
        </p:spPr>
      </p:pic>
      <p:pic>
        <p:nvPicPr>
          <p:cNvPr id="2" name="nhac ko loi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94989" y="4914900"/>
            <a:ext cx="329185" cy="228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0133">
            <a:off x="3326493" y="2026120"/>
            <a:ext cx="1500242" cy="118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50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49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6.93802E-7 L -1.48142 -6.93802E-7 " pathEditMode="relative" rAng="0" ptsTypes="AA">
                                      <p:cBhvr>
                                        <p:cTn id="8" dur="1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0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495" y="-102870"/>
            <a:ext cx="30745176" cy="524637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438" y="1058892"/>
            <a:ext cx="3127981" cy="299986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602" b="89930" l="1250" r="978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264930" y="1279085"/>
            <a:ext cx="2928586" cy="23446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0133">
            <a:off x="3326493" y="2026120"/>
            <a:ext cx="1500242" cy="118508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29968" y="582930"/>
            <a:ext cx="6748272" cy="3120390"/>
          </a:xfrm>
          <a:prstGeom prst="rect">
            <a:avLst/>
          </a:prstGeom>
          <a:solidFill>
            <a:schemeClr val="bg1"/>
          </a:solidFill>
          <a:ln w="38100" cap="rnd" cmpd="thinThick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pic>
        <p:nvPicPr>
          <p:cNvPr id="8" name="Picture 342" descr="clock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616" y="651510"/>
            <a:ext cx="1481328" cy="1234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2071116" y="2357353"/>
            <a:ext cx="6665976" cy="946488"/>
          </a:xfrm>
          <a:prstGeom prst="rect">
            <a:avLst/>
          </a:prstGeom>
          <a:noFill/>
        </p:spPr>
        <p:txBody>
          <a:bodyPr wrap="square" lIns="83895" tIns="41947" rIns="83895" bIns="41947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Muốn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diện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chữ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nhật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ta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lấy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chiều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dài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nhân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chiều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rộng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(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cùng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đơn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vị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).</a:t>
            </a:r>
          </a:p>
        </p:txBody>
      </p:sp>
      <p:sp>
        <p:nvSpPr>
          <p:cNvPr id="10" name="Oval 374"/>
          <p:cNvSpPr>
            <a:spLocks noChangeArrowheads="1"/>
          </p:cNvSpPr>
          <p:nvPr/>
        </p:nvSpPr>
        <p:spPr bwMode="auto">
          <a:xfrm>
            <a:off x="7502652" y="891540"/>
            <a:ext cx="905256" cy="75438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860" b="1" dirty="0">
                <a:solidFill>
                  <a:srgbClr val="FF3300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11" name="Oval 373"/>
          <p:cNvSpPr>
            <a:spLocks noChangeArrowheads="1"/>
          </p:cNvSpPr>
          <p:nvPr/>
        </p:nvSpPr>
        <p:spPr bwMode="auto">
          <a:xfrm>
            <a:off x="7502652" y="891540"/>
            <a:ext cx="905256" cy="75438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860" b="1" dirty="0">
                <a:solidFill>
                  <a:srgbClr val="FF33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2" name="Oval 372"/>
          <p:cNvSpPr>
            <a:spLocks noChangeArrowheads="1"/>
          </p:cNvSpPr>
          <p:nvPr/>
        </p:nvSpPr>
        <p:spPr bwMode="auto">
          <a:xfrm>
            <a:off x="7502652" y="891540"/>
            <a:ext cx="905256" cy="75438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860" b="1">
                <a:solidFill>
                  <a:srgbClr val="FF33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3" name="Oval 371"/>
          <p:cNvSpPr>
            <a:spLocks noChangeArrowheads="1"/>
          </p:cNvSpPr>
          <p:nvPr/>
        </p:nvSpPr>
        <p:spPr bwMode="auto">
          <a:xfrm>
            <a:off x="7502652" y="891540"/>
            <a:ext cx="905256" cy="75438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860" b="1" dirty="0">
                <a:solidFill>
                  <a:srgbClr val="FF33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14" name="Oval 370"/>
          <p:cNvSpPr>
            <a:spLocks noChangeArrowheads="1"/>
          </p:cNvSpPr>
          <p:nvPr/>
        </p:nvSpPr>
        <p:spPr bwMode="auto">
          <a:xfrm>
            <a:off x="7502652" y="891540"/>
            <a:ext cx="905256" cy="75438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860" b="1" dirty="0">
                <a:solidFill>
                  <a:srgbClr val="FF3300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15" name="Oval 369"/>
          <p:cNvSpPr>
            <a:spLocks noChangeArrowheads="1"/>
          </p:cNvSpPr>
          <p:nvPr/>
        </p:nvSpPr>
        <p:spPr bwMode="auto">
          <a:xfrm>
            <a:off x="7502652" y="891540"/>
            <a:ext cx="905256" cy="75438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860" b="1">
                <a:solidFill>
                  <a:srgbClr val="FF3300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22" name="Oval 343"/>
          <p:cNvSpPr>
            <a:spLocks noChangeArrowheads="1"/>
          </p:cNvSpPr>
          <p:nvPr/>
        </p:nvSpPr>
        <p:spPr bwMode="auto">
          <a:xfrm>
            <a:off x="7502652" y="880746"/>
            <a:ext cx="905256" cy="75438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4860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029968" y="582930"/>
            <a:ext cx="6748272" cy="3120390"/>
          </a:xfrm>
          <a:prstGeom prst="rect">
            <a:avLst/>
          </a:prstGeom>
          <a:solidFill>
            <a:schemeClr val="bg1"/>
          </a:solidFill>
          <a:ln w="38100" cap="rnd" cmpd="thinThick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pic>
        <p:nvPicPr>
          <p:cNvPr id="27" name="Picture 342" descr="clock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616" y="651510"/>
            <a:ext cx="1481328" cy="1234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8" name="TextBox 27"/>
          <p:cNvSpPr txBox="1"/>
          <p:nvPr/>
        </p:nvSpPr>
        <p:spPr>
          <a:xfrm>
            <a:off x="2249355" y="2629735"/>
            <a:ext cx="6231390" cy="1069598"/>
          </a:xfrm>
          <a:prstGeom prst="rect">
            <a:avLst/>
          </a:prstGeom>
          <a:noFill/>
        </p:spPr>
        <p:txBody>
          <a:bodyPr wrap="square" lIns="83895" tIns="41947" rIns="83895" bIns="41947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vuông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4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góc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vuông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4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cạnh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bằng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nhau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29" name="Oval 374"/>
          <p:cNvSpPr>
            <a:spLocks noChangeArrowheads="1"/>
          </p:cNvSpPr>
          <p:nvPr/>
        </p:nvSpPr>
        <p:spPr bwMode="auto">
          <a:xfrm>
            <a:off x="7502652" y="891540"/>
            <a:ext cx="905256" cy="75438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860" b="1" dirty="0">
                <a:solidFill>
                  <a:srgbClr val="FF3300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30" name="Oval 373"/>
          <p:cNvSpPr>
            <a:spLocks noChangeArrowheads="1"/>
          </p:cNvSpPr>
          <p:nvPr/>
        </p:nvSpPr>
        <p:spPr bwMode="auto">
          <a:xfrm>
            <a:off x="7502652" y="891540"/>
            <a:ext cx="905256" cy="75438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860" b="1" dirty="0">
                <a:solidFill>
                  <a:srgbClr val="FF33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31" name="Oval 372"/>
          <p:cNvSpPr>
            <a:spLocks noChangeArrowheads="1"/>
          </p:cNvSpPr>
          <p:nvPr/>
        </p:nvSpPr>
        <p:spPr bwMode="auto">
          <a:xfrm>
            <a:off x="7502652" y="891540"/>
            <a:ext cx="905256" cy="75438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860" b="1">
                <a:solidFill>
                  <a:srgbClr val="FF33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32" name="Oval 371"/>
          <p:cNvSpPr>
            <a:spLocks noChangeArrowheads="1"/>
          </p:cNvSpPr>
          <p:nvPr/>
        </p:nvSpPr>
        <p:spPr bwMode="auto">
          <a:xfrm>
            <a:off x="7502652" y="891540"/>
            <a:ext cx="905256" cy="75438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860" b="1" dirty="0">
                <a:solidFill>
                  <a:srgbClr val="FF33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33" name="Oval 370"/>
          <p:cNvSpPr>
            <a:spLocks noChangeArrowheads="1"/>
          </p:cNvSpPr>
          <p:nvPr/>
        </p:nvSpPr>
        <p:spPr bwMode="auto">
          <a:xfrm>
            <a:off x="7502652" y="891540"/>
            <a:ext cx="905256" cy="75438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860" b="1" dirty="0">
                <a:solidFill>
                  <a:srgbClr val="FF3300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34" name="Oval 369"/>
          <p:cNvSpPr>
            <a:spLocks noChangeArrowheads="1"/>
          </p:cNvSpPr>
          <p:nvPr/>
        </p:nvSpPr>
        <p:spPr bwMode="auto">
          <a:xfrm>
            <a:off x="7502652" y="891540"/>
            <a:ext cx="905256" cy="75438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860" b="1">
                <a:solidFill>
                  <a:srgbClr val="FF3300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40" name="Oval 343"/>
          <p:cNvSpPr>
            <a:spLocks noChangeArrowheads="1"/>
          </p:cNvSpPr>
          <p:nvPr/>
        </p:nvSpPr>
        <p:spPr bwMode="auto">
          <a:xfrm>
            <a:off x="7501919" y="877890"/>
            <a:ext cx="905256" cy="75438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4860" b="1">
              <a:solidFill>
                <a:srgbClr val="FF3300"/>
              </a:solidFill>
              <a:latin typeface="Times New Roman" pitchFamily="18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3744" y="1474470"/>
            <a:ext cx="2608325" cy="2331720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1958175" y="568924"/>
            <a:ext cx="6891880" cy="3120390"/>
          </a:xfrm>
          <a:prstGeom prst="rect">
            <a:avLst/>
          </a:prstGeom>
          <a:solidFill>
            <a:schemeClr val="bg1"/>
          </a:solidFill>
          <a:ln w="38100" cap="rnd" cmpd="thinThick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sp>
        <p:nvSpPr>
          <p:cNvPr id="44" name="TextBox 43"/>
          <p:cNvSpPr txBox="1"/>
          <p:nvPr/>
        </p:nvSpPr>
        <p:spPr>
          <a:xfrm>
            <a:off x="1933267" y="778655"/>
            <a:ext cx="5472274" cy="1008043"/>
          </a:xfrm>
          <a:prstGeom prst="rect">
            <a:avLst/>
          </a:prstGeom>
          <a:noFill/>
        </p:spPr>
        <p:txBody>
          <a:bodyPr wrap="square" lIns="83895" tIns="41947" rIns="83895" bIns="41947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Muốn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tính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chu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vi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hình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vuông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ta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làm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như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thế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nào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?</a:t>
            </a:r>
          </a:p>
        </p:txBody>
      </p:sp>
      <p:pic>
        <p:nvPicPr>
          <p:cNvPr id="45" name="Picture 342" descr="clock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504" y="651510"/>
            <a:ext cx="1234440" cy="1028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6" name="Oval 374"/>
          <p:cNvSpPr>
            <a:spLocks noChangeArrowheads="1"/>
          </p:cNvSpPr>
          <p:nvPr/>
        </p:nvSpPr>
        <p:spPr bwMode="auto">
          <a:xfrm>
            <a:off x="7694676" y="829818"/>
            <a:ext cx="754380" cy="62865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860" b="1" dirty="0">
                <a:solidFill>
                  <a:srgbClr val="FF3300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48" name="Oval 372"/>
          <p:cNvSpPr>
            <a:spLocks noChangeArrowheads="1"/>
          </p:cNvSpPr>
          <p:nvPr/>
        </p:nvSpPr>
        <p:spPr bwMode="auto">
          <a:xfrm>
            <a:off x="7694676" y="829818"/>
            <a:ext cx="754380" cy="62865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860" b="1">
                <a:solidFill>
                  <a:srgbClr val="FF33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47" name="Oval 373"/>
          <p:cNvSpPr>
            <a:spLocks noChangeArrowheads="1"/>
          </p:cNvSpPr>
          <p:nvPr/>
        </p:nvSpPr>
        <p:spPr bwMode="auto">
          <a:xfrm>
            <a:off x="7694676" y="829818"/>
            <a:ext cx="754380" cy="62865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860" b="1" dirty="0">
                <a:solidFill>
                  <a:srgbClr val="FF33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49" name="Oval 371"/>
          <p:cNvSpPr>
            <a:spLocks noChangeArrowheads="1"/>
          </p:cNvSpPr>
          <p:nvPr/>
        </p:nvSpPr>
        <p:spPr bwMode="auto">
          <a:xfrm>
            <a:off x="7694676" y="829818"/>
            <a:ext cx="754380" cy="62865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860" b="1" dirty="0">
                <a:solidFill>
                  <a:srgbClr val="FF33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50" name="Oval 370"/>
          <p:cNvSpPr>
            <a:spLocks noChangeArrowheads="1"/>
          </p:cNvSpPr>
          <p:nvPr/>
        </p:nvSpPr>
        <p:spPr bwMode="auto">
          <a:xfrm>
            <a:off x="7694676" y="829818"/>
            <a:ext cx="754380" cy="62865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860" b="1" dirty="0">
                <a:solidFill>
                  <a:srgbClr val="FF3300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51" name="Oval 369"/>
          <p:cNvSpPr>
            <a:spLocks noChangeArrowheads="1"/>
          </p:cNvSpPr>
          <p:nvPr/>
        </p:nvSpPr>
        <p:spPr bwMode="auto">
          <a:xfrm>
            <a:off x="7694676" y="829818"/>
            <a:ext cx="754380" cy="62865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860" b="1">
                <a:solidFill>
                  <a:srgbClr val="FF3300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57" name="Oval 343"/>
          <p:cNvSpPr>
            <a:spLocks noChangeArrowheads="1"/>
          </p:cNvSpPr>
          <p:nvPr/>
        </p:nvSpPr>
        <p:spPr bwMode="auto">
          <a:xfrm>
            <a:off x="7715250" y="829817"/>
            <a:ext cx="754380" cy="62865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4860" b="1">
              <a:solidFill>
                <a:srgbClr val="FF3300"/>
              </a:solidFill>
              <a:latin typeface="Times New Roman" pitchFamily="18" charset="0"/>
            </a:endParaRP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6718" y="1543051"/>
            <a:ext cx="2218075" cy="2159655"/>
          </a:xfrm>
          <a:prstGeom prst="rect">
            <a:avLst/>
          </a:prstGeom>
        </p:spPr>
      </p:pic>
      <p:sp>
        <p:nvSpPr>
          <p:cNvPr id="60" name="Rectangle 59"/>
          <p:cNvSpPr/>
          <p:nvPr/>
        </p:nvSpPr>
        <p:spPr>
          <a:xfrm>
            <a:off x="2016112" y="582930"/>
            <a:ext cx="6836915" cy="3120390"/>
          </a:xfrm>
          <a:prstGeom prst="rect">
            <a:avLst/>
          </a:prstGeom>
          <a:solidFill>
            <a:schemeClr val="bg1"/>
          </a:solidFill>
          <a:ln w="38100" cap="rnd" cmpd="thinThick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pic>
        <p:nvPicPr>
          <p:cNvPr id="62" name="Picture 342" descr="clock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616" y="651510"/>
            <a:ext cx="1481328" cy="1234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4" name="Oval 374"/>
          <p:cNvSpPr>
            <a:spLocks noChangeArrowheads="1"/>
          </p:cNvSpPr>
          <p:nvPr/>
        </p:nvSpPr>
        <p:spPr bwMode="auto">
          <a:xfrm>
            <a:off x="7502652" y="891540"/>
            <a:ext cx="905256" cy="75438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860" b="1" dirty="0">
                <a:solidFill>
                  <a:srgbClr val="FF3300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65" name="Oval 373"/>
          <p:cNvSpPr>
            <a:spLocks noChangeArrowheads="1"/>
          </p:cNvSpPr>
          <p:nvPr/>
        </p:nvSpPr>
        <p:spPr bwMode="auto">
          <a:xfrm>
            <a:off x="7502652" y="891540"/>
            <a:ext cx="905256" cy="75438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860" b="1" dirty="0">
                <a:solidFill>
                  <a:srgbClr val="FF33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66" name="Oval 372"/>
          <p:cNvSpPr>
            <a:spLocks noChangeArrowheads="1"/>
          </p:cNvSpPr>
          <p:nvPr/>
        </p:nvSpPr>
        <p:spPr bwMode="auto">
          <a:xfrm>
            <a:off x="7502652" y="891540"/>
            <a:ext cx="905256" cy="75438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860" b="1">
                <a:solidFill>
                  <a:srgbClr val="FF33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67" name="Oval 371"/>
          <p:cNvSpPr>
            <a:spLocks noChangeArrowheads="1"/>
          </p:cNvSpPr>
          <p:nvPr/>
        </p:nvSpPr>
        <p:spPr bwMode="auto">
          <a:xfrm>
            <a:off x="7502652" y="891540"/>
            <a:ext cx="905256" cy="75438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860" b="1" dirty="0">
                <a:solidFill>
                  <a:srgbClr val="FF33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68" name="Oval 370"/>
          <p:cNvSpPr>
            <a:spLocks noChangeArrowheads="1"/>
          </p:cNvSpPr>
          <p:nvPr/>
        </p:nvSpPr>
        <p:spPr bwMode="auto">
          <a:xfrm>
            <a:off x="7502652" y="891540"/>
            <a:ext cx="905256" cy="75438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860" b="1" dirty="0">
                <a:solidFill>
                  <a:srgbClr val="FF3300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69" name="Oval 369"/>
          <p:cNvSpPr>
            <a:spLocks noChangeArrowheads="1"/>
          </p:cNvSpPr>
          <p:nvPr/>
        </p:nvSpPr>
        <p:spPr bwMode="auto">
          <a:xfrm>
            <a:off x="7502652" y="891540"/>
            <a:ext cx="905256" cy="75438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860" b="1">
                <a:solidFill>
                  <a:srgbClr val="FF3300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75" name="Oval 343"/>
          <p:cNvSpPr>
            <a:spLocks noChangeArrowheads="1"/>
          </p:cNvSpPr>
          <p:nvPr/>
        </p:nvSpPr>
        <p:spPr bwMode="auto">
          <a:xfrm>
            <a:off x="7502652" y="882396"/>
            <a:ext cx="905256" cy="75438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4860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76" name="Rectangle: Rounded Corners 6">
            <a:extLst>
              <a:ext uri="{FF2B5EF4-FFF2-40B4-BE49-F238E27FC236}">
                <a16:creationId xmlns:a16="http://schemas.microsoft.com/office/drawing/2014/main" id="{8257D183-EE86-42EA-9322-C8E78C2D2920}"/>
              </a:ext>
            </a:extLst>
          </p:cNvPr>
          <p:cNvSpPr/>
          <p:nvPr/>
        </p:nvSpPr>
        <p:spPr>
          <a:xfrm>
            <a:off x="2182648" y="687501"/>
            <a:ext cx="5020056" cy="1780349"/>
          </a:xfrm>
          <a:prstGeom prst="roundRect">
            <a:avLst/>
          </a:prstGeom>
          <a:solidFill>
            <a:schemeClr val="bg1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Tấm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thiệp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nhật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chiều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dài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7cm,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chiều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rộng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3cm.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Diện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tích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tấm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thiệp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: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4BAD5FE-3BED-4760-8AFB-639C3AB4F606}"/>
              </a:ext>
            </a:extLst>
          </p:cNvPr>
          <p:cNvSpPr/>
          <p:nvPr/>
        </p:nvSpPr>
        <p:spPr>
          <a:xfrm>
            <a:off x="3368803" y="2764594"/>
            <a:ext cx="377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dirty="0" err="1">
                <a:solidFill>
                  <a:srgbClr val="080808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Đáp</a:t>
            </a:r>
            <a:r>
              <a:rPr lang="en-US" sz="3600" b="1" dirty="0">
                <a:solidFill>
                  <a:srgbClr val="080808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80808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án</a:t>
            </a:r>
            <a:r>
              <a:rPr lang="en-US" sz="3600" b="1" dirty="0">
                <a:solidFill>
                  <a:srgbClr val="080808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: 21cm</a:t>
            </a:r>
            <a:r>
              <a:rPr lang="en-US" sz="3600" b="1" baseline="30000" dirty="0">
                <a:solidFill>
                  <a:srgbClr val="080808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2</a:t>
            </a:r>
            <a:endParaRPr lang="en-US" sz="3600" b="1" baseline="30000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85AE1A43-28E0-4474-85F0-BA0548831385}"/>
              </a:ext>
            </a:extLst>
          </p:cNvPr>
          <p:cNvSpPr/>
          <p:nvPr/>
        </p:nvSpPr>
        <p:spPr>
          <a:xfrm>
            <a:off x="2209557" y="2536807"/>
            <a:ext cx="65524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Muốn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tính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chu vi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vuông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ta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lấy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độ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dài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cạnh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nhân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4.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731140FF-A3EC-4306-9146-1ED4D4486B98}"/>
              </a:ext>
            </a:extLst>
          </p:cNvPr>
          <p:cNvSpPr/>
          <p:nvPr/>
        </p:nvSpPr>
        <p:spPr>
          <a:xfrm>
            <a:off x="2361268" y="917175"/>
            <a:ext cx="4726476" cy="132343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Hình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vuông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đặc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điểm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gì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81" name="Rectangle: Rounded Corners 5">
            <a:extLst>
              <a:ext uri="{FF2B5EF4-FFF2-40B4-BE49-F238E27FC236}">
                <a16:creationId xmlns:a16="http://schemas.microsoft.com/office/drawing/2014/main" id="{A4676F82-F807-4084-9A92-78FD6382197F}"/>
              </a:ext>
            </a:extLst>
          </p:cNvPr>
          <p:cNvSpPr/>
          <p:nvPr/>
        </p:nvSpPr>
        <p:spPr>
          <a:xfrm>
            <a:off x="2350260" y="846387"/>
            <a:ext cx="4749396" cy="1477852"/>
          </a:xfrm>
          <a:prstGeom prst="roundRect">
            <a:avLst/>
          </a:prstGeom>
          <a:ln w="635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70C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ctr"/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Muốn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diện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tích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nhật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ta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?</a:t>
            </a:r>
          </a:p>
          <a:p>
            <a:pPr algn="ctr"/>
            <a:endParaRPr lang="en-US" sz="1600" b="1" dirty="0">
              <a:solidFill>
                <a:srgbClr val="0070C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22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5.55112E-17 L -0.5 5.55112E-1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2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2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2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2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2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201 -2.00666E-6 L -0.49201 -2.00666E-6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5.55112E-17 L -0.5 5.55112E-17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000"/>
                            </p:stCondLst>
                            <p:childTnLst>
                              <p:par>
                                <p:cTn id="17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3000"/>
                            </p:stCondLst>
                            <p:childTnLst>
                              <p:par>
                                <p:cTn id="18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4000"/>
                            </p:stCondLst>
                            <p:childTnLst>
                              <p:par>
                                <p:cTn id="18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0"/>
                            </p:stCondLst>
                            <p:childTnLst>
                              <p:par>
                                <p:cTn id="19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3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22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22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22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22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22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22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6000"/>
                            </p:stCondLst>
                            <p:childTnLst>
                              <p:par>
                                <p:cTn id="2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576 -2.00666E-6 L -0.73576 -2.00666E-6 " pathEditMode="relative" rAng="0" ptsTypes="AA">
                                      <p:cBhvr>
                                        <p:cTn id="2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24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5.55112E-17 L -0.5 5.55112E-17 " pathEditMode="relative" rAng="0" ptsTypes="AA">
                                      <p:cBhvr>
                                        <p:cTn id="24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500"/>
                            </p:stCondLst>
                            <p:childTnLst>
                              <p:par>
                                <p:cTn id="2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1000"/>
                            </p:stCondLst>
                            <p:childTnLst>
                              <p:par>
                                <p:cTn id="29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2000"/>
                            </p:stCondLst>
                            <p:childTnLst>
                              <p:par>
                                <p:cTn id="29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4000"/>
                            </p:stCondLst>
                            <p:childTnLst>
                              <p:par>
                                <p:cTn id="30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5000"/>
                            </p:stCondLst>
                            <p:childTnLst>
                              <p:par>
                                <p:cTn id="30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22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22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22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22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22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22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2743 -2.00666E-6 L -0.97743 -2.00666E-6 " pathEditMode="relative" rAng="0" ptsTypes="AA">
                                      <p:cBhvr>
                                        <p:cTn id="3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35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-0.4349 3.33333E-6 " pathEditMode="relative" rAng="0" ptsTypes="AA">
                                      <p:cBhvr>
                                        <p:cTn id="35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0" fill="hold">
                      <p:stCondLst>
                        <p:cond delay="indefinite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000"/>
                            </p:stCondLst>
                            <p:childTnLst>
                              <p:par>
                                <p:cTn id="40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2000"/>
                            </p:stCondLst>
                            <p:childTnLst>
                              <p:par>
                                <p:cTn id="41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3000"/>
                            </p:stCondLst>
                            <p:childTnLst>
                              <p:par>
                                <p:cTn id="41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4000"/>
                            </p:stCondLst>
                            <p:childTnLst>
                              <p:par>
                                <p:cTn id="42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5000"/>
                            </p:stCondLst>
                            <p:childTnLst>
                              <p:par>
                                <p:cTn id="4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7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0" presetID="22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3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22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3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6" presetID="22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22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22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5" presetID="22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6000"/>
                            </p:stCondLst>
                            <p:childTnLst>
                              <p:par>
                                <p:cTn id="4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6500"/>
                            </p:stCondLst>
                            <p:childTnLst>
                              <p:par>
                                <p:cTn id="45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7014 -2.00666E-6 L -1.22014 -2.00666E-6 " pathEditMode="relative" rAng="0" ptsTypes="AA">
                                      <p:cBhvr>
                                        <p:cTn id="4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8" fill="hold">
                      <p:stCondLst>
                        <p:cond delay="indefinite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/>
      <p:bldP spid="9" grpId="1"/>
      <p:bldP spid="10" grpId="0" animBg="1"/>
      <p:bldP spid="10" grpId="1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22" grpId="0" animBg="1"/>
      <p:bldP spid="22" grpId="1" animBg="1"/>
      <p:bldP spid="22" grpId="2" animBg="1"/>
      <p:bldP spid="25" grpId="0" animBg="1"/>
      <p:bldP spid="25" grpId="1" animBg="1"/>
      <p:bldP spid="28" grpId="0"/>
      <p:bldP spid="28" grpId="1"/>
      <p:bldP spid="29" grpId="0" animBg="1"/>
      <p:bldP spid="29" grpId="1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40" grpId="0" animBg="1"/>
      <p:bldP spid="40" grpId="1" animBg="1"/>
      <p:bldP spid="40" grpId="2" animBg="1"/>
      <p:bldP spid="43" grpId="0" animBg="1"/>
      <p:bldP spid="43" grpId="1" animBg="1"/>
      <p:bldP spid="44" grpId="0"/>
      <p:bldP spid="44" grpId="1"/>
      <p:bldP spid="46" grpId="0" animBg="1"/>
      <p:bldP spid="46" grpId="1" animBg="1"/>
      <p:bldP spid="48" grpId="0" animBg="1"/>
      <p:bldP spid="48" grpId="1" animBg="1"/>
      <p:bldP spid="48" grpId="2" animBg="1"/>
      <p:bldP spid="47" grpId="0" animBg="1"/>
      <p:bldP spid="47" grpId="1" animBg="1"/>
      <p:bldP spid="47" grpId="2" animBg="1"/>
      <p:bldP spid="49" grpId="0" animBg="1"/>
      <p:bldP spid="49" grpId="1" animBg="1"/>
      <p:bldP spid="49" grpId="2" animBg="1"/>
      <p:bldP spid="50" grpId="0" animBg="1"/>
      <p:bldP spid="50" grpId="1" animBg="1"/>
      <p:bldP spid="50" grpId="2" animBg="1"/>
      <p:bldP spid="51" grpId="0" animBg="1"/>
      <p:bldP spid="51" grpId="1" animBg="1"/>
      <p:bldP spid="51" grpId="2" animBg="1"/>
      <p:bldP spid="57" grpId="0" animBg="1"/>
      <p:bldP spid="57" grpId="1" animBg="1"/>
      <p:bldP spid="57" grpId="2" animBg="1"/>
      <p:bldP spid="60" grpId="0" animBg="1"/>
      <p:bldP spid="64" grpId="0" animBg="1"/>
      <p:bldP spid="64" grpId="1" animBg="1"/>
      <p:bldP spid="65" grpId="0" animBg="1"/>
      <p:bldP spid="65" grpId="1" animBg="1"/>
      <p:bldP spid="65" grpId="2" animBg="1"/>
      <p:bldP spid="66" grpId="0" animBg="1"/>
      <p:bldP spid="66" grpId="1" animBg="1"/>
      <p:bldP spid="66" grpId="2" animBg="1"/>
      <p:bldP spid="67" grpId="0" animBg="1"/>
      <p:bldP spid="67" grpId="1" animBg="1"/>
      <p:bldP spid="67" grpId="2" animBg="1"/>
      <p:bldP spid="68" grpId="0" animBg="1"/>
      <p:bldP spid="68" grpId="1" animBg="1"/>
      <p:bldP spid="68" grpId="2" animBg="1"/>
      <p:bldP spid="69" grpId="0" animBg="1"/>
      <p:bldP spid="69" grpId="1" animBg="1"/>
      <p:bldP spid="69" grpId="2" animBg="1"/>
      <p:bldP spid="75" grpId="0" animBg="1"/>
      <p:bldP spid="75" grpId="1" animBg="1"/>
      <p:bldP spid="75" grpId="2" animBg="1"/>
      <p:bldP spid="76" grpId="0" animBg="1"/>
      <p:bldP spid="77" grpId="0"/>
      <p:bldP spid="79" grpId="0"/>
      <p:bldP spid="79" grpId="1"/>
      <p:bldP spid="80" grpId="0" animBg="1"/>
      <p:bldP spid="80" grpId="1" animBg="1"/>
      <p:bldP spid="81" grpId="0" animBg="1"/>
      <p:bldP spid="8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nd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20956" y="308618"/>
            <a:ext cx="9726126" cy="452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13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3895345" y="792480"/>
            <a:ext cx="2871216" cy="914400"/>
            <a:chOff x="1393001" y="8936"/>
            <a:chExt cx="2256813" cy="980661"/>
          </a:xfrm>
        </p:grpSpPr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393001" y="8936"/>
              <a:ext cx="2256813" cy="980661"/>
              <a:chOff x="1447134" y="16664"/>
              <a:chExt cx="1324225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447134" y="16664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013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013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92973" y="206880"/>
              <a:ext cx="2056841" cy="759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  <a:endParaRPr lang="vi-VN" sz="4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556378" y="187457"/>
            <a:ext cx="9620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vi-VN" sz="3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24399" y="4902960"/>
            <a:ext cx="1731901" cy="1228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20240" y="1891862"/>
            <a:ext cx="69311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DIỆN TÍCH </a:t>
            </a: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VUÔNG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84048" y="354731"/>
            <a:ext cx="9802368" cy="1723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 KIẾN THỨC MỚI</a:t>
            </a:r>
          </a:p>
          <a:p>
            <a:pPr algn="ctr" defTabSz="1219200">
              <a:spcBef>
                <a:spcPct val="50000"/>
              </a:spcBef>
            </a:pPr>
            <a:endParaRPr lang="en-US" altLang="en-US" sz="4400" b="1" dirty="0">
              <a:solidFill>
                <a:srgbClr val="FF0000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405353" y="1577350"/>
            <a:ext cx="3991829" cy="2329952"/>
            <a:chOff x="2837793" y="1577350"/>
            <a:chExt cx="3326524" cy="2329952"/>
          </a:xfrm>
        </p:grpSpPr>
        <p:sp>
          <p:nvSpPr>
            <p:cNvPr id="2" name="TextBox 1"/>
            <p:cNvSpPr txBox="1"/>
            <p:nvPr/>
          </p:nvSpPr>
          <p:spPr>
            <a:xfrm>
              <a:off x="2837793" y="2081048"/>
              <a:ext cx="33265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grpSp>
          <p:nvGrpSpPr>
            <p:cNvPr id="5" name="Group 115">
              <a:extLst>
                <a:ext uri="{FF2B5EF4-FFF2-40B4-BE49-F238E27FC236}">
                  <a16:creationId xmlns:a16="http://schemas.microsoft.com/office/drawing/2014/main" id="{11C26323-ACD5-45AE-85E9-281FE9D762B7}"/>
                </a:ext>
              </a:extLst>
            </p:cNvPr>
            <p:cNvGrpSpPr/>
            <p:nvPr/>
          </p:nvGrpSpPr>
          <p:grpSpPr>
            <a:xfrm>
              <a:off x="3342545" y="1577350"/>
              <a:ext cx="2481480" cy="778889"/>
              <a:chOff x="7686864" y="1603717"/>
              <a:chExt cx="3719182" cy="1192594"/>
            </a:xfrm>
            <a:solidFill>
              <a:srgbClr val="FDDEEB"/>
            </a:solidFill>
          </p:grpSpPr>
          <p:sp>
            <p:nvSpPr>
              <p:cNvPr id="14" name="Action Button: Blank 124">
                <a:hlinkClick r:id="" action="ppaction://noaction" highlightClick="1"/>
                <a:extLst>
                  <a:ext uri="{FF2B5EF4-FFF2-40B4-BE49-F238E27FC236}">
                    <a16:creationId xmlns:a16="http://schemas.microsoft.com/office/drawing/2014/main" id="{E2E9B77A-F1BD-4078-A364-2965D7D532D1}"/>
                  </a:ext>
                </a:extLst>
              </p:cNvPr>
              <p:cNvSpPr/>
              <p:nvPr/>
            </p:nvSpPr>
            <p:spPr>
              <a:xfrm>
                <a:off x="7686864" y="1603717"/>
                <a:ext cx="1245704" cy="1192492"/>
              </a:xfrm>
              <a:prstGeom prst="actionButtonBlank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" name="Action Button: Blank 125">
                <a:hlinkClick r:id="" action="ppaction://noaction" highlightClick="1"/>
                <a:extLst>
                  <a:ext uri="{FF2B5EF4-FFF2-40B4-BE49-F238E27FC236}">
                    <a16:creationId xmlns:a16="http://schemas.microsoft.com/office/drawing/2014/main" id="{94F60D34-B7B6-4FF3-8DEA-E3B90784FCD4}"/>
                  </a:ext>
                </a:extLst>
              </p:cNvPr>
              <p:cNvSpPr/>
              <p:nvPr/>
            </p:nvSpPr>
            <p:spPr>
              <a:xfrm>
                <a:off x="8921772" y="1603819"/>
                <a:ext cx="1245704" cy="1192492"/>
              </a:xfrm>
              <a:prstGeom prst="actionButtonBlank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6" name="Action Button: Blank 126">
                <a:hlinkClick r:id="" action="ppaction://noaction" highlightClick="1"/>
                <a:extLst>
                  <a:ext uri="{FF2B5EF4-FFF2-40B4-BE49-F238E27FC236}">
                    <a16:creationId xmlns:a16="http://schemas.microsoft.com/office/drawing/2014/main" id="{2EBDFEC5-F7B8-43EC-BD68-B7ADD23EF1B3}"/>
                  </a:ext>
                </a:extLst>
              </p:cNvPr>
              <p:cNvSpPr/>
              <p:nvPr/>
            </p:nvSpPr>
            <p:spPr>
              <a:xfrm>
                <a:off x="10160342" y="1603819"/>
                <a:ext cx="1245704" cy="1192492"/>
              </a:xfrm>
              <a:prstGeom prst="actionButtonBlank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6" name="Group 116">
              <a:extLst>
                <a:ext uri="{FF2B5EF4-FFF2-40B4-BE49-F238E27FC236}">
                  <a16:creationId xmlns:a16="http://schemas.microsoft.com/office/drawing/2014/main" id="{9B8CEE12-9174-4FFB-BF07-61911FA214BD}"/>
                </a:ext>
              </a:extLst>
            </p:cNvPr>
            <p:cNvGrpSpPr/>
            <p:nvPr/>
          </p:nvGrpSpPr>
          <p:grpSpPr>
            <a:xfrm>
              <a:off x="3342545" y="2354008"/>
              <a:ext cx="2481480" cy="778855"/>
              <a:chOff x="7686864" y="1603819"/>
              <a:chExt cx="3719182" cy="1192543"/>
            </a:xfrm>
            <a:solidFill>
              <a:srgbClr val="FDDEEB"/>
            </a:solidFill>
          </p:grpSpPr>
          <p:sp>
            <p:nvSpPr>
              <p:cNvPr id="11" name="Action Button: Blank 121">
                <a:hlinkClick r:id="" action="ppaction://noaction" highlightClick="1"/>
                <a:extLst>
                  <a:ext uri="{FF2B5EF4-FFF2-40B4-BE49-F238E27FC236}">
                    <a16:creationId xmlns:a16="http://schemas.microsoft.com/office/drawing/2014/main" id="{29911873-F90C-4667-9C12-604BB84943C4}"/>
                  </a:ext>
                </a:extLst>
              </p:cNvPr>
              <p:cNvSpPr/>
              <p:nvPr/>
            </p:nvSpPr>
            <p:spPr>
              <a:xfrm>
                <a:off x="7686864" y="1603870"/>
                <a:ext cx="1245704" cy="1192492"/>
              </a:xfrm>
              <a:prstGeom prst="actionButtonBlank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" name="Action Button: Blank 122">
                <a:hlinkClick r:id="" action="ppaction://noaction" highlightClick="1"/>
                <a:extLst>
                  <a:ext uri="{FF2B5EF4-FFF2-40B4-BE49-F238E27FC236}">
                    <a16:creationId xmlns:a16="http://schemas.microsoft.com/office/drawing/2014/main" id="{CDB68EF9-042D-479C-AA45-DEA7306E1FC6}"/>
                  </a:ext>
                </a:extLst>
              </p:cNvPr>
              <p:cNvSpPr/>
              <p:nvPr/>
            </p:nvSpPr>
            <p:spPr>
              <a:xfrm>
                <a:off x="8921772" y="1603819"/>
                <a:ext cx="1245704" cy="1192492"/>
              </a:xfrm>
              <a:prstGeom prst="actionButtonBlank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" name="Action Button: Blank 123">
                <a:hlinkClick r:id="" action="ppaction://noaction" highlightClick="1"/>
                <a:extLst>
                  <a:ext uri="{FF2B5EF4-FFF2-40B4-BE49-F238E27FC236}">
                    <a16:creationId xmlns:a16="http://schemas.microsoft.com/office/drawing/2014/main" id="{9481DB59-2732-4D88-A6B4-41213EF0F332}"/>
                  </a:ext>
                </a:extLst>
              </p:cNvPr>
              <p:cNvSpPr/>
              <p:nvPr/>
            </p:nvSpPr>
            <p:spPr>
              <a:xfrm>
                <a:off x="10160342" y="1603819"/>
                <a:ext cx="1245704" cy="1192492"/>
              </a:xfrm>
              <a:prstGeom prst="actionButtonBlank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7" name="Group 117">
              <a:extLst>
                <a:ext uri="{FF2B5EF4-FFF2-40B4-BE49-F238E27FC236}">
                  <a16:creationId xmlns:a16="http://schemas.microsoft.com/office/drawing/2014/main" id="{A2B90DA7-5E3D-4F6B-AF14-7BAA3AF0214B}"/>
                </a:ext>
              </a:extLst>
            </p:cNvPr>
            <p:cNvGrpSpPr/>
            <p:nvPr/>
          </p:nvGrpSpPr>
          <p:grpSpPr>
            <a:xfrm>
              <a:off x="3342545" y="3128413"/>
              <a:ext cx="2481480" cy="778889"/>
              <a:chOff x="7686864" y="1603717"/>
              <a:chExt cx="3719182" cy="1192594"/>
            </a:xfrm>
            <a:solidFill>
              <a:srgbClr val="FDDEEB"/>
            </a:solidFill>
          </p:grpSpPr>
          <p:sp>
            <p:nvSpPr>
              <p:cNvPr id="8" name="Action Button: Blank 118">
                <a:hlinkClick r:id="" action="ppaction://noaction" highlightClick="1"/>
                <a:extLst>
                  <a:ext uri="{FF2B5EF4-FFF2-40B4-BE49-F238E27FC236}">
                    <a16:creationId xmlns:a16="http://schemas.microsoft.com/office/drawing/2014/main" id="{953DE883-B19B-495A-87F7-F0C0BA13B047}"/>
                  </a:ext>
                </a:extLst>
              </p:cNvPr>
              <p:cNvSpPr/>
              <p:nvPr/>
            </p:nvSpPr>
            <p:spPr>
              <a:xfrm>
                <a:off x="7686864" y="1603717"/>
                <a:ext cx="1245704" cy="1192492"/>
              </a:xfrm>
              <a:prstGeom prst="actionButtonBlank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" name="Action Button: Blank 119">
                <a:hlinkClick r:id="" action="ppaction://noaction" highlightClick="1"/>
                <a:extLst>
                  <a:ext uri="{FF2B5EF4-FFF2-40B4-BE49-F238E27FC236}">
                    <a16:creationId xmlns:a16="http://schemas.microsoft.com/office/drawing/2014/main" id="{2D1D8199-7E00-42A5-A7B4-D8DB331B24EC}"/>
                  </a:ext>
                </a:extLst>
              </p:cNvPr>
              <p:cNvSpPr/>
              <p:nvPr/>
            </p:nvSpPr>
            <p:spPr>
              <a:xfrm>
                <a:off x="8921772" y="1603819"/>
                <a:ext cx="1245704" cy="1192492"/>
              </a:xfrm>
              <a:prstGeom prst="actionButtonBlank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Action Button: Blank 120">
                <a:hlinkClick r:id="" action="ppaction://noaction" highlightClick="1"/>
                <a:extLst>
                  <a:ext uri="{FF2B5EF4-FFF2-40B4-BE49-F238E27FC236}">
                    <a16:creationId xmlns:a16="http://schemas.microsoft.com/office/drawing/2014/main" id="{CC1735F0-4D35-4644-B26E-E984405125F2}"/>
                  </a:ext>
                </a:extLst>
              </p:cNvPr>
              <p:cNvSpPr/>
              <p:nvPr/>
            </p:nvSpPr>
            <p:spPr>
              <a:xfrm>
                <a:off x="10160342" y="1603819"/>
                <a:ext cx="1245704" cy="1192492"/>
              </a:xfrm>
              <a:prstGeom prst="actionButtonBlank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18" name="Rectangle 17"/>
          <p:cNvSpPr/>
          <p:nvPr/>
        </p:nvSpPr>
        <p:spPr>
          <a:xfrm>
            <a:off x="4011054" y="1577357"/>
            <a:ext cx="2977776" cy="232988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4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F5AE69-F647-4825-8705-DAE3948387D1}"/>
              </a:ext>
            </a:extLst>
          </p:cNvPr>
          <p:cNvSpPr txBox="1"/>
          <p:nvPr/>
        </p:nvSpPr>
        <p:spPr>
          <a:xfrm>
            <a:off x="2224458" y="89877"/>
            <a:ext cx="5789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99A1164-C8F3-43F5-9FE9-2377953E35EB}"/>
              </a:ext>
            </a:extLst>
          </p:cNvPr>
          <p:cNvGrpSpPr/>
          <p:nvPr/>
        </p:nvGrpSpPr>
        <p:grpSpPr>
          <a:xfrm>
            <a:off x="823979" y="1360954"/>
            <a:ext cx="2082183" cy="2015346"/>
            <a:chOff x="1344908" y="1021111"/>
            <a:chExt cx="3719182" cy="356750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C639D92-EE19-4426-83E6-6DD1E42AF3D2}"/>
                </a:ext>
              </a:extLst>
            </p:cNvPr>
            <p:cNvGrpSpPr/>
            <p:nvPr/>
          </p:nvGrpSpPr>
          <p:grpSpPr>
            <a:xfrm>
              <a:off x="1344908" y="1021111"/>
              <a:ext cx="3719182" cy="1192594"/>
              <a:chOff x="7686864" y="1603717"/>
              <a:chExt cx="3719182" cy="1192594"/>
            </a:xfrm>
          </p:grpSpPr>
          <p:sp>
            <p:nvSpPr>
              <p:cNvPr id="13" name="Action Button: Blank 124">
                <a:hlinkClick r:id="" action="ppaction://noaction" highlightClick="1"/>
                <a:extLst>
                  <a:ext uri="{FF2B5EF4-FFF2-40B4-BE49-F238E27FC236}">
                    <a16:creationId xmlns:a16="http://schemas.microsoft.com/office/drawing/2014/main" id="{3C81106E-8A19-4BBC-AD75-1D8036FF4329}"/>
                  </a:ext>
                </a:extLst>
              </p:cNvPr>
              <p:cNvSpPr/>
              <p:nvPr/>
            </p:nvSpPr>
            <p:spPr>
              <a:xfrm>
                <a:off x="7686864" y="1603717"/>
                <a:ext cx="1245704" cy="1192492"/>
              </a:xfrm>
              <a:prstGeom prst="actionButtonBlank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" name="Action Button: Blank 125">
                <a:hlinkClick r:id="" action="ppaction://noaction" highlightClick="1"/>
                <a:extLst>
                  <a:ext uri="{FF2B5EF4-FFF2-40B4-BE49-F238E27FC236}">
                    <a16:creationId xmlns:a16="http://schemas.microsoft.com/office/drawing/2014/main" id="{E4897AD7-B0D8-4640-9B7B-0DE256E4E8E8}"/>
                  </a:ext>
                </a:extLst>
              </p:cNvPr>
              <p:cNvSpPr/>
              <p:nvPr/>
            </p:nvSpPr>
            <p:spPr>
              <a:xfrm>
                <a:off x="8921772" y="1603819"/>
                <a:ext cx="1245704" cy="1192492"/>
              </a:xfrm>
              <a:prstGeom prst="actionButtonBlank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" name="Action Button: Blank 126">
                <a:hlinkClick r:id="" action="ppaction://noaction" highlightClick="1"/>
                <a:extLst>
                  <a:ext uri="{FF2B5EF4-FFF2-40B4-BE49-F238E27FC236}">
                    <a16:creationId xmlns:a16="http://schemas.microsoft.com/office/drawing/2014/main" id="{90AD728A-5CC9-4EE4-A64C-C4FA327726CB}"/>
                  </a:ext>
                </a:extLst>
              </p:cNvPr>
              <p:cNvSpPr/>
              <p:nvPr/>
            </p:nvSpPr>
            <p:spPr>
              <a:xfrm>
                <a:off x="10160342" y="1603819"/>
                <a:ext cx="1245704" cy="1192492"/>
              </a:xfrm>
              <a:prstGeom prst="actionButtonBlank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EE8CFA7-7512-4930-ABB5-A7C72DB1E8EF}"/>
                </a:ext>
              </a:extLst>
            </p:cNvPr>
            <p:cNvGrpSpPr/>
            <p:nvPr/>
          </p:nvGrpSpPr>
          <p:grpSpPr>
            <a:xfrm>
              <a:off x="1344908" y="2210290"/>
              <a:ext cx="3719182" cy="1192543"/>
              <a:chOff x="7686864" y="1603819"/>
              <a:chExt cx="3719182" cy="1192543"/>
            </a:xfrm>
          </p:grpSpPr>
          <p:sp>
            <p:nvSpPr>
              <p:cNvPr id="10" name="Action Button: Blank 121">
                <a:hlinkClick r:id="" action="ppaction://noaction" highlightClick="1"/>
                <a:extLst>
                  <a:ext uri="{FF2B5EF4-FFF2-40B4-BE49-F238E27FC236}">
                    <a16:creationId xmlns:a16="http://schemas.microsoft.com/office/drawing/2014/main" id="{FE229518-BFC2-41DA-A52E-AA2F0B0628DC}"/>
                  </a:ext>
                </a:extLst>
              </p:cNvPr>
              <p:cNvSpPr/>
              <p:nvPr/>
            </p:nvSpPr>
            <p:spPr>
              <a:xfrm>
                <a:off x="7686864" y="1603870"/>
                <a:ext cx="1245704" cy="1192492"/>
              </a:xfrm>
              <a:prstGeom prst="actionButtonBlank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" name="Action Button: Blank 122">
                <a:hlinkClick r:id="" action="ppaction://noaction" highlightClick="1"/>
                <a:extLst>
                  <a:ext uri="{FF2B5EF4-FFF2-40B4-BE49-F238E27FC236}">
                    <a16:creationId xmlns:a16="http://schemas.microsoft.com/office/drawing/2014/main" id="{3BF7E3FB-E660-419B-BAD0-5BD7D0DAFEA2}"/>
                  </a:ext>
                </a:extLst>
              </p:cNvPr>
              <p:cNvSpPr/>
              <p:nvPr/>
            </p:nvSpPr>
            <p:spPr>
              <a:xfrm>
                <a:off x="8921772" y="1603819"/>
                <a:ext cx="1245704" cy="1192492"/>
              </a:xfrm>
              <a:prstGeom prst="actionButtonBlank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" name="Action Button: Blank 123">
                <a:hlinkClick r:id="" action="ppaction://noaction" highlightClick="1"/>
                <a:extLst>
                  <a:ext uri="{FF2B5EF4-FFF2-40B4-BE49-F238E27FC236}">
                    <a16:creationId xmlns:a16="http://schemas.microsoft.com/office/drawing/2014/main" id="{DBAA27AF-4E5C-4ADE-9415-5E9299ADA09E}"/>
                  </a:ext>
                </a:extLst>
              </p:cNvPr>
              <p:cNvSpPr/>
              <p:nvPr/>
            </p:nvSpPr>
            <p:spPr>
              <a:xfrm>
                <a:off x="10160342" y="1603819"/>
                <a:ext cx="1245704" cy="1192492"/>
              </a:xfrm>
              <a:prstGeom prst="actionButtonBlank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236C7D9-8E44-4F63-A02A-40A6B47535D1}"/>
                </a:ext>
              </a:extLst>
            </p:cNvPr>
            <p:cNvGrpSpPr/>
            <p:nvPr/>
          </p:nvGrpSpPr>
          <p:grpSpPr>
            <a:xfrm>
              <a:off x="1344908" y="3396019"/>
              <a:ext cx="3719182" cy="1192594"/>
              <a:chOff x="7686864" y="1603717"/>
              <a:chExt cx="3719182" cy="1192594"/>
            </a:xfrm>
          </p:grpSpPr>
          <p:sp>
            <p:nvSpPr>
              <p:cNvPr id="7" name="Action Button: Blank 118">
                <a:hlinkClick r:id="" action="ppaction://noaction" highlightClick="1"/>
                <a:extLst>
                  <a:ext uri="{FF2B5EF4-FFF2-40B4-BE49-F238E27FC236}">
                    <a16:creationId xmlns:a16="http://schemas.microsoft.com/office/drawing/2014/main" id="{09F2CB47-9E89-43A8-892E-41ED677F5A52}"/>
                  </a:ext>
                </a:extLst>
              </p:cNvPr>
              <p:cNvSpPr/>
              <p:nvPr/>
            </p:nvSpPr>
            <p:spPr>
              <a:xfrm>
                <a:off x="7686864" y="1603717"/>
                <a:ext cx="1245704" cy="1192492"/>
              </a:xfrm>
              <a:prstGeom prst="actionButtonBlank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Action Button: Blank 119">
                <a:hlinkClick r:id="" action="ppaction://noaction" highlightClick="1"/>
                <a:extLst>
                  <a:ext uri="{FF2B5EF4-FFF2-40B4-BE49-F238E27FC236}">
                    <a16:creationId xmlns:a16="http://schemas.microsoft.com/office/drawing/2014/main" id="{ACFB01C1-AB91-4EB5-A6E1-8FFA1FBD5E98}"/>
                  </a:ext>
                </a:extLst>
              </p:cNvPr>
              <p:cNvSpPr/>
              <p:nvPr/>
            </p:nvSpPr>
            <p:spPr>
              <a:xfrm>
                <a:off x="8921772" y="1603819"/>
                <a:ext cx="1245704" cy="1192492"/>
              </a:xfrm>
              <a:prstGeom prst="actionButtonBlank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" name="Action Button: Blank 120">
                <a:hlinkClick r:id="" action="ppaction://noaction" highlightClick="1"/>
                <a:extLst>
                  <a:ext uri="{FF2B5EF4-FFF2-40B4-BE49-F238E27FC236}">
                    <a16:creationId xmlns:a16="http://schemas.microsoft.com/office/drawing/2014/main" id="{0C5AA0B8-8B65-4705-90AA-9EBE8F90B866}"/>
                  </a:ext>
                </a:extLst>
              </p:cNvPr>
              <p:cNvSpPr/>
              <p:nvPr/>
            </p:nvSpPr>
            <p:spPr>
              <a:xfrm>
                <a:off x="10160342" y="1603819"/>
                <a:ext cx="1245704" cy="1192492"/>
              </a:xfrm>
              <a:prstGeom prst="actionButtonBlank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0930FB24-D51B-4327-8170-6E6A922053EA}"/>
              </a:ext>
            </a:extLst>
          </p:cNvPr>
          <p:cNvSpPr/>
          <p:nvPr/>
        </p:nvSpPr>
        <p:spPr>
          <a:xfrm>
            <a:off x="3128559" y="1355916"/>
            <a:ext cx="6980475" cy="2453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just">
              <a:lnSpc>
                <a:spcPct val="130000"/>
              </a:lnSpc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30000"/>
              </a:lnSpc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1cm</a:t>
            </a:r>
            <a:r>
              <a:rPr lang="en-US" alt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cm</a:t>
            </a:r>
            <a:r>
              <a:rPr lang="en-US" alt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0F17DF1-0279-47E5-8AC4-3C101E985B9D}"/>
              </a:ext>
            </a:extLst>
          </p:cNvPr>
          <p:cNvSpPr txBox="1"/>
          <p:nvPr/>
        </p:nvSpPr>
        <p:spPr>
          <a:xfrm>
            <a:off x="4426009" y="602247"/>
            <a:ext cx="3471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CẶP ĐÔI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C222ABD-BEFF-4EC8-8799-3C36DB5421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237" y="242998"/>
            <a:ext cx="1814849" cy="928637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40B2C457-D168-4C71-B57A-BAED06CFB33E}"/>
              </a:ext>
            </a:extLst>
          </p:cNvPr>
          <p:cNvGrpSpPr/>
          <p:nvPr/>
        </p:nvGrpSpPr>
        <p:grpSpPr>
          <a:xfrm>
            <a:off x="824883" y="2706432"/>
            <a:ext cx="701924" cy="669868"/>
            <a:chOff x="855523" y="5480675"/>
            <a:chExt cx="1389067" cy="1192492"/>
          </a:xfrm>
        </p:grpSpPr>
        <p:sp>
          <p:nvSpPr>
            <p:cNvPr id="21" name="Action Button: Blank 19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3C52362B-4BDA-427B-ABF2-0EDAD29B7560}"/>
                </a:ext>
              </a:extLst>
            </p:cNvPr>
            <p:cNvSpPr/>
            <p:nvPr/>
          </p:nvSpPr>
          <p:spPr>
            <a:xfrm>
              <a:off x="855523" y="5480675"/>
              <a:ext cx="1360424" cy="1192492"/>
            </a:xfrm>
            <a:prstGeom prst="actionButtonBlank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E640028-513F-4F1B-9219-56325F19AFAE}"/>
                </a:ext>
              </a:extLst>
            </p:cNvPr>
            <p:cNvSpPr/>
            <p:nvPr/>
          </p:nvSpPr>
          <p:spPr>
            <a:xfrm>
              <a:off x="940160" y="5804506"/>
              <a:ext cx="1304430" cy="6574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1cm</a:t>
              </a:r>
              <a:r>
                <a:rPr lang="en-US" baseline="30000" dirty="0"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2</a:t>
              </a:r>
              <a:endParaRPr lang="en-US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endParaRP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1E3BE51F-C5E8-4971-8E28-979AA2CCE815}"/>
              </a:ext>
            </a:extLst>
          </p:cNvPr>
          <p:cNvSpPr/>
          <p:nvPr/>
        </p:nvSpPr>
        <p:spPr>
          <a:xfrm>
            <a:off x="531310" y="960785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A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1FB1459-E8D7-41F2-9A96-B3D66493E00B}"/>
              </a:ext>
            </a:extLst>
          </p:cNvPr>
          <p:cNvSpPr/>
          <p:nvPr/>
        </p:nvSpPr>
        <p:spPr>
          <a:xfrm>
            <a:off x="2772371" y="992386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661322F-909E-496F-ABFA-C21FBFCB8189}"/>
              </a:ext>
            </a:extLst>
          </p:cNvPr>
          <p:cNvSpPr/>
          <p:nvPr/>
        </p:nvSpPr>
        <p:spPr>
          <a:xfrm>
            <a:off x="480459" y="3349784"/>
            <a:ext cx="5620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6ECFCED-9D9C-4D70-A2DE-A8CFD6BA879F}"/>
              </a:ext>
            </a:extLst>
          </p:cNvPr>
          <p:cNvSpPr/>
          <p:nvPr/>
        </p:nvSpPr>
        <p:spPr>
          <a:xfrm>
            <a:off x="2789570" y="3349784"/>
            <a:ext cx="4217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87168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8" grpId="0"/>
      <p:bldP spid="23" grpId="0"/>
      <p:bldP spid="24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224458" y="89877"/>
            <a:ext cx="5789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0" name="Group 109" hidden="1">
            <a:extLst>
              <a:ext uri="{FF2B5EF4-FFF2-40B4-BE49-F238E27FC236}">
                <a16:creationId xmlns:a16="http://schemas.microsoft.com/office/drawing/2014/main" id="{27E5699F-E44D-425F-96B9-0161FE5516E9}"/>
              </a:ext>
            </a:extLst>
          </p:cNvPr>
          <p:cNvGrpSpPr/>
          <p:nvPr/>
        </p:nvGrpSpPr>
        <p:grpSpPr>
          <a:xfrm>
            <a:off x="1613580" y="1018361"/>
            <a:ext cx="3647749" cy="2885427"/>
            <a:chOff x="1344908" y="1021111"/>
            <a:chExt cx="3719182" cy="3567502"/>
          </a:xfrm>
        </p:grpSpPr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11C26323-ACD5-45AE-85E9-281FE9D762B7}"/>
                </a:ext>
              </a:extLst>
            </p:cNvPr>
            <p:cNvGrpSpPr/>
            <p:nvPr/>
          </p:nvGrpSpPr>
          <p:grpSpPr>
            <a:xfrm>
              <a:off x="1344908" y="1021111"/>
              <a:ext cx="3719182" cy="1192594"/>
              <a:chOff x="7686864" y="1603717"/>
              <a:chExt cx="3719182" cy="1192594"/>
            </a:xfrm>
          </p:grpSpPr>
          <p:sp>
            <p:nvSpPr>
              <p:cNvPr id="120" name="Action Button: Blank 124">
                <a:hlinkClick r:id="" action="ppaction://noaction" highlightClick="1"/>
                <a:extLst>
                  <a:ext uri="{FF2B5EF4-FFF2-40B4-BE49-F238E27FC236}">
                    <a16:creationId xmlns:a16="http://schemas.microsoft.com/office/drawing/2014/main" id="{E2E9B77A-F1BD-4078-A364-2965D7D532D1}"/>
                  </a:ext>
                </a:extLst>
              </p:cNvPr>
              <p:cNvSpPr/>
              <p:nvPr/>
            </p:nvSpPr>
            <p:spPr>
              <a:xfrm>
                <a:off x="7686864" y="1603717"/>
                <a:ext cx="1245704" cy="1192492"/>
              </a:xfrm>
              <a:prstGeom prst="actionButtonBlank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1" name="Action Button: Blank 125">
                <a:hlinkClick r:id="" action="ppaction://noaction" highlightClick="1"/>
                <a:extLst>
                  <a:ext uri="{FF2B5EF4-FFF2-40B4-BE49-F238E27FC236}">
                    <a16:creationId xmlns:a16="http://schemas.microsoft.com/office/drawing/2014/main" id="{94F60D34-B7B6-4FF3-8DEA-E3B90784FCD4}"/>
                  </a:ext>
                </a:extLst>
              </p:cNvPr>
              <p:cNvSpPr/>
              <p:nvPr/>
            </p:nvSpPr>
            <p:spPr>
              <a:xfrm>
                <a:off x="8921772" y="1603819"/>
                <a:ext cx="1245704" cy="1192492"/>
              </a:xfrm>
              <a:prstGeom prst="actionButtonBlank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2" name="Action Button: Blank 126">
                <a:hlinkClick r:id="" action="ppaction://noaction" highlightClick="1"/>
                <a:extLst>
                  <a:ext uri="{FF2B5EF4-FFF2-40B4-BE49-F238E27FC236}">
                    <a16:creationId xmlns:a16="http://schemas.microsoft.com/office/drawing/2014/main" id="{2EBDFEC5-F7B8-43EC-BD68-B7ADD23EF1B3}"/>
                  </a:ext>
                </a:extLst>
              </p:cNvPr>
              <p:cNvSpPr/>
              <p:nvPr/>
            </p:nvSpPr>
            <p:spPr>
              <a:xfrm>
                <a:off x="10160342" y="1603819"/>
                <a:ext cx="1245704" cy="1192492"/>
              </a:xfrm>
              <a:prstGeom prst="actionButtonBlank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9B8CEE12-9174-4FFB-BF07-61911FA214BD}"/>
                </a:ext>
              </a:extLst>
            </p:cNvPr>
            <p:cNvGrpSpPr/>
            <p:nvPr/>
          </p:nvGrpSpPr>
          <p:grpSpPr>
            <a:xfrm>
              <a:off x="1344908" y="2210290"/>
              <a:ext cx="3719182" cy="1192543"/>
              <a:chOff x="7686864" y="1603819"/>
              <a:chExt cx="3719182" cy="1192543"/>
            </a:xfrm>
          </p:grpSpPr>
          <p:sp>
            <p:nvSpPr>
              <p:cNvPr id="117" name="Action Button: Blank 121">
                <a:hlinkClick r:id="" action="ppaction://noaction" highlightClick="1"/>
                <a:extLst>
                  <a:ext uri="{FF2B5EF4-FFF2-40B4-BE49-F238E27FC236}">
                    <a16:creationId xmlns:a16="http://schemas.microsoft.com/office/drawing/2014/main" id="{29911873-F90C-4667-9C12-604BB84943C4}"/>
                  </a:ext>
                </a:extLst>
              </p:cNvPr>
              <p:cNvSpPr/>
              <p:nvPr/>
            </p:nvSpPr>
            <p:spPr>
              <a:xfrm>
                <a:off x="7686864" y="1603870"/>
                <a:ext cx="1245704" cy="1192492"/>
              </a:xfrm>
              <a:prstGeom prst="actionButtonBlank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8" name="Action Button: Blank 122">
                <a:hlinkClick r:id="" action="ppaction://noaction" highlightClick="1"/>
                <a:extLst>
                  <a:ext uri="{FF2B5EF4-FFF2-40B4-BE49-F238E27FC236}">
                    <a16:creationId xmlns:a16="http://schemas.microsoft.com/office/drawing/2014/main" id="{CDB68EF9-042D-479C-AA45-DEA7306E1FC6}"/>
                  </a:ext>
                </a:extLst>
              </p:cNvPr>
              <p:cNvSpPr/>
              <p:nvPr/>
            </p:nvSpPr>
            <p:spPr>
              <a:xfrm>
                <a:off x="8921772" y="1603819"/>
                <a:ext cx="1245704" cy="1192492"/>
              </a:xfrm>
              <a:prstGeom prst="actionButtonBlank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9" name="Action Button: Blank 123">
                <a:hlinkClick r:id="" action="ppaction://noaction" highlightClick="1"/>
                <a:extLst>
                  <a:ext uri="{FF2B5EF4-FFF2-40B4-BE49-F238E27FC236}">
                    <a16:creationId xmlns:a16="http://schemas.microsoft.com/office/drawing/2014/main" id="{9481DB59-2732-4D88-A6B4-41213EF0F332}"/>
                  </a:ext>
                </a:extLst>
              </p:cNvPr>
              <p:cNvSpPr/>
              <p:nvPr/>
            </p:nvSpPr>
            <p:spPr>
              <a:xfrm>
                <a:off x="10160342" y="1603819"/>
                <a:ext cx="1245704" cy="1192492"/>
              </a:xfrm>
              <a:prstGeom prst="actionButtonBlank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A2B90DA7-5E3D-4F6B-AF14-7BAA3AF0214B}"/>
                </a:ext>
              </a:extLst>
            </p:cNvPr>
            <p:cNvGrpSpPr/>
            <p:nvPr/>
          </p:nvGrpSpPr>
          <p:grpSpPr>
            <a:xfrm>
              <a:off x="1344908" y="3396019"/>
              <a:ext cx="3719182" cy="1192594"/>
              <a:chOff x="7686864" y="1603717"/>
              <a:chExt cx="3719182" cy="1192594"/>
            </a:xfrm>
          </p:grpSpPr>
          <p:sp>
            <p:nvSpPr>
              <p:cNvPr id="114" name="Action Button: Blank 118">
                <a:hlinkClick r:id="" action="ppaction://noaction" highlightClick="1"/>
                <a:extLst>
                  <a:ext uri="{FF2B5EF4-FFF2-40B4-BE49-F238E27FC236}">
                    <a16:creationId xmlns:a16="http://schemas.microsoft.com/office/drawing/2014/main" id="{953DE883-B19B-495A-87F7-F0C0BA13B047}"/>
                  </a:ext>
                </a:extLst>
              </p:cNvPr>
              <p:cNvSpPr/>
              <p:nvPr/>
            </p:nvSpPr>
            <p:spPr>
              <a:xfrm>
                <a:off x="7686864" y="1603717"/>
                <a:ext cx="1245704" cy="1192492"/>
              </a:xfrm>
              <a:prstGeom prst="actionButtonBlank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5" name="Action Button: Blank 119">
                <a:hlinkClick r:id="" action="ppaction://noaction" highlightClick="1"/>
                <a:extLst>
                  <a:ext uri="{FF2B5EF4-FFF2-40B4-BE49-F238E27FC236}">
                    <a16:creationId xmlns:a16="http://schemas.microsoft.com/office/drawing/2014/main" id="{2D1D8199-7E00-42A5-A7B4-D8DB331B24EC}"/>
                  </a:ext>
                </a:extLst>
              </p:cNvPr>
              <p:cNvSpPr/>
              <p:nvPr/>
            </p:nvSpPr>
            <p:spPr>
              <a:xfrm>
                <a:off x="8921772" y="1603819"/>
                <a:ext cx="1245704" cy="1192492"/>
              </a:xfrm>
              <a:prstGeom prst="actionButtonBlank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6" name="Action Button: Blank 120">
                <a:hlinkClick r:id="" action="ppaction://noaction" highlightClick="1"/>
                <a:extLst>
                  <a:ext uri="{FF2B5EF4-FFF2-40B4-BE49-F238E27FC236}">
                    <a16:creationId xmlns:a16="http://schemas.microsoft.com/office/drawing/2014/main" id="{CC1735F0-4D35-4644-B26E-E984405125F2}"/>
                  </a:ext>
                </a:extLst>
              </p:cNvPr>
              <p:cNvSpPr/>
              <p:nvPr/>
            </p:nvSpPr>
            <p:spPr>
              <a:xfrm>
                <a:off x="10160342" y="1603819"/>
                <a:ext cx="1245704" cy="1192492"/>
              </a:xfrm>
              <a:prstGeom prst="actionButtonBlank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05B695FB-88E0-4569-BA28-B87D54BBD0EA}"/>
              </a:ext>
            </a:extLst>
          </p:cNvPr>
          <p:cNvGrpSpPr/>
          <p:nvPr/>
        </p:nvGrpSpPr>
        <p:grpSpPr>
          <a:xfrm>
            <a:off x="1269718" y="839798"/>
            <a:ext cx="2480806" cy="2082191"/>
            <a:chOff x="1344908" y="1021111"/>
            <a:chExt cx="3719182" cy="3567502"/>
          </a:xfrm>
        </p:grpSpPr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EFDD9DB2-09FE-48DF-9FF3-305AB8563EC4}"/>
                </a:ext>
              </a:extLst>
            </p:cNvPr>
            <p:cNvGrpSpPr/>
            <p:nvPr/>
          </p:nvGrpSpPr>
          <p:grpSpPr>
            <a:xfrm>
              <a:off x="1344908" y="1021111"/>
              <a:ext cx="3719182" cy="1192594"/>
              <a:chOff x="7686864" y="1603717"/>
              <a:chExt cx="3719182" cy="1192594"/>
            </a:xfrm>
          </p:grpSpPr>
          <p:sp>
            <p:nvSpPr>
              <p:cNvPr id="140" name="Action Button: Blank 5">
                <a:hlinkClick r:id="" action="ppaction://noaction" highlightClick="1"/>
                <a:extLst>
                  <a:ext uri="{FF2B5EF4-FFF2-40B4-BE49-F238E27FC236}">
                    <a16:creationId xmlns:a16="http://schemas.microsoft.com/office/drawing/2014/main" id="{7043E251-A43D-4B45-A302-202BBF287B4A}"/>
                  </a:ext>
                </a:extLst>
              </p:cNvPr>
              <p:cNvSpPr/>
              <p:nvPr/>
            </p:nvSpPr>
            <p:spPr>
              <a:xfrm>
                <a:off x="7686864" y="1603717"/>
                <a:ext cx="1245704" cy="1192492"/>
              </a:xfrm>
              <a:prstGeom prst="actionButtonBlank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1" name="Action Button: Blank 6">
                <a:hlinkClick r:id="" action="ppaction://noaction" highlightClick="1"/>
                <a:extLst>
                  <a:ext uri="{FF2B5EF4-FFF2-40B4-BE49-F238E27FC236}">
                    <a16:creationId xmlns:a16="http://schemas.microsoft.com/office/drawing/2014/main" id="{378F4C71-C0FF-45CB-BCF4-CFC6960CCDEC}"/>
                  </a:ext>
                </a:extLst>
              </p:cNvPr>
              <p:cNvSpPr/>
              <p:nvPr/>
            </p:nvSpPr>
            <p:spPr>
              <a:xfrm>
                <a:off x="8921772" y="1603819"/>
                <a:ext cx="1245704" cy="1192492"/>
              </a:xfrm>
              <a:prstGeom prst="actionButtonBlank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2" name="Action Button: Blank 7">
                <a:hlinkClick r:id="" action="ppaction://noaction" highlightClick="1"/>
                <a:extLst>
                  <a:ext uri="{FF2B5EF4-FFF2-40B4-BE49-F238E27FC236}">
                    <a16:creationId xmlns:a16="http://schemas.microsoft.com/office/drawing/2014/main" id="{F8383CE4-1E8C-47AD-8056-6D7D079A4C14}"/>
                  </a:ext>
                </a:extLst>
              </p:cNvPr>
              <p:cNvSpPr/>
              <p:nvPr/>
            </p:nvSpPr>
            <p:spPr>
              <a:xfrm>
                <a:off x="10160342" y="1603819"/>
                <a:ext cx="1245704" cy="1192492"/>
              </a:xfrm>
              <a:prstGeom prst="actionButtonBlank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850398BA-B8B8-4FF1-999C-B205A87679C1}"/>
                </a:ext>
              </a:extLst>
            </p:cNvPr>
            <p:cNvGrpSpPr/>
            <p:nvPr/>
          </p:nvGrpSpPr>
          <p:grpSpPr>
            <a:xfrm>
              <a:off x="1344908" y="2210188"/>
              <a:ext cx="3719182" cy="1192594"/>
              <a:chOff x="7686864" y="1603717"/>
              <a:chExt cx="3719182" cy="1192594"/>
            </a:xfrm>
          </p:grpSpPr>
          <p:sp>
            <p:nvSpPr>
              <p:cNvPr id="137" name="Action Button: Blank 10">
                <a:hlinkClick r:id="" action="ppaction://noaction" highlightClick="1"/>
                <a:extLst>
                  <a:ext uri="{FF2B5EF4-FFF2-40B4-BE49-F238E27FC236}">
                    <a16:creationId xmlns:a16="http://schemas.microsoft.com/office/drawing/2014/main" id="{BD4191E2-D2BA-42D1-AC31-3FE09C408768}"/>
                  </a:ext>
                </a:extLst>
              </p:cNvPr>
              <p:cNvSpPr/>
              <p:nvPr/>
            </p:nvSpPr>
            <p:spPr>
              <a:xfrm>
                <a:off x="7686864" y="1603717"/>
                <a:ext cx="1245704" cy="1192492"/>
              </a:xfrm>
              <a:prstGeom prst="actionButtonBlank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8" name="Action Button: Blank 11">
                <a:hlinkClick r:id="" action="ppaction://noaction" highlightClick="1"/>
                <a:extLst>
                  <a:ext uri="{FF2B5EF4-FFF2-40B4-BE49-F238E27FC236}">
                    <a16:creationId xmlns:a16="http://schemas.microsoft.com/office/drawing/2014/main" id="{5053E861-7C7B-451A-93A9-A6A524CFAC9F}"/>
                  </a:ext>
                </a:extLst>
              </p:cNvPr>
              <p:cNvSpPr/>
              <p:nvPr/>
            </p:nvSpPr>
            <p:spPr>
              <a:xfrm>
                <a:off x="8921772" y="1603819"/>
                <a:ext cx="1245704" cy="1192492"/>
              </a:xfrm>
              <a:prstGeom prst="actionButtonBlank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9" name="Action Button: Blank 12">
                <a:hlinkClick r:id="" action="ppaction://noaction" highlightClick="1"/>
                <a:extLst>
                  <a:ext uri="{FF2B5EF4-FFF2-40B4-BE49-F238E27FC236}">
                    <a16:creationId xmlns:a16="http://schemas.microsoft.com/office/drawing/2014/main" id="{1458AD6C-6045-4508-9780-EC80129AB029}"/>
                  </a:ext>
                </a:extLst>
              </p:cNvPr>
              <p:cNvSpPr/>
              <p:nvPr/>
            </p:nvSpPr>
            <p:spPr>
              <a:xfrm>
                <a:off x="10160342" y="1603819"/>
                <a:ext cx="1245704" cy="1192492"/>
              </a:xfrm>
              <a:prstGeom prst="actionButtonBlank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A68FE270-9E32-4ABA-B04D-2F8622A66664}"/>
                </a:ext>
              </a:extLst>
            </p:cNvPr>
            <p:cNvGrpSpPr/>
            <p:nvPr/>
          </p:nvGrpSpPr>
          <p:grpSpPr>
            <a:xfrm>
              <a:off x="1344908" y="3396019"/>
              <a:ext cx="3719182" cy="1192594"/>
              <a:chOff x="7686864" y="1603717"/>
              <a:chExt cx="3719182" cy="1192594"/>
            </a:xfrm>
          </p:grpSpPr>
          <p:sp>
            <p:nvSpPr>
              <p:cNvPr id="134" name="Action Button: Blank 14">
                <a:hlinkClick r:id="" action="ppaction://noaction" highlightClick="1"/>
                <a:extLst>
                  <a:ext uri="{FF2B5EF4-FFF2-40B4-BE49-F238E27FC236}">
                    <a16:creationId xmlns:a16="http://schemas.microsoft.com/office/drawing/2014/main" id="{60CA4DBE-E6E0-4E75-8261-B554EA92693C}"/>
                  </a:ext>
                </a:extLst>
              </p:cNvPr>
              <p:cNvSpPr/>
              <p:nvPr/>
            </p:nvSpPr>
            <p:spPr>
              <a:xfrm>
                <a:off x="7686864" y="1603717"/>
                <a:ext cx="1245704" cy="1192492"/>
              </a:xfrm>
              <a:prstGeom prst="actionButtonBlank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5" name="Action Button: Blank 15">
                <a:hlinkClick r:id="" action="ppaction://noaction" highlightClick="1"/>
                <a:extLst>
                  <a:ext uri="{FF2B5EF4-FFF2-40B4-BE49-F238E27FC236}">
                    <a16:creationId xmlns:a16="http://schemas.microsoft.com/office/drawing/2014/main" id="{C7B87733-3BE6-4ECF-A84B-558995AAD4A9}"/>
                  </a:ext>
                </a:extLst>
              </p:cNvPr>
              <p:cNvSpPr/>
              <p:nvPr/>
            </p:nvSpPr>
            <p:spPr>
              <a:xfrm>
                <a:off x="8921772" y="1603819"/>
                <a:ext cx="1245704" cy="1192492"/>
              </a:xfrm>
              <a:prstGeom prst="actionButtonBlank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6" name="Action Button: Blank 16">
                <a:hlinkClick r:id="" action="ppaction://noaction" highlightClick="1"/>
                <a:extLst>
                  <a:ext uri="{FF2B5EF4-FFF2-40B4-BE49-F238E27FC236}">
                    <a16:creationId xmlns:a16="http://schemas.microsoft.com/office/drawing/2014/main" id="{10FBDECA-80A8-4DF8-ABDB-B3280F556C43}"/>
                  </a:ext>
                </a:extLst>
              </p:cNvPr>
              <p:cNvSpPr/>
              <p:nvPr/>
            </p:nvSpPr>
            <p:spPr>
              <a:xfrm>
                <a:off x="10160342" y="1603819"/>
                <a:ext cx="1245704" cy="1192492"/>
              </a:xfrm>
              <a:prstGeom prst="actionButtonBlank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143" name="Rectangle 142">
            <a:extLst>
              <a:ext uri="{FF2B5EF4-FFF2-40B4-BE49-F238E27FC236}">
                <a16:creationId xmlns:a16="http://schemas.microsoft.com/office/drawing/2014/main" id="{FB63633B-110C-423B-AD5A-7FD2C94DDDBE}"/>
              </a:ext>
            </a:extLst>
          </p:cNvPr>
          <p:cNvSpPr/>
          <p:nvPr/>
        </p:nvSpPr>
        <p:spPr>
          <a:xfrm>
            <a:off x="931164" y="570682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A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31E53F2B-87FC-47CF-B3E9-B005EFA22D74}"/>
              </a:ext>
            </a:extLst>
          </p:cNvPr>
          <p:cNvSpPr/>
          <p:nvPr/>
        </p:nvSpPr>
        <p:spPr>
          <a:xfrm>
            <a:off x="3750524" y="666749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B7750E48-D213-4B91-B42B-38361499681F}"/>
              </a:ext>
            </a:extLst>
          </p:cNvPr>
          <p:cNvSpPr/>
          <p:nvPr/>
        </p:nvSpPr>
        <p:spPr>
          <a:xfrm>
            <a:off x="839068" y="2721895"/>
            <a:ext cx="5620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</a:t>
            </a: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878A0A58-32DC-45FA-A520-E81257960530}"/>
              </a:ext>
            </a:extLst>
          </p:cNvPr>
          <p:cNvSpPr/>
          <p:nvPr/>
        </p:nvSpPr>
        <p:spPr>
          <a:xfrm>
            <a:off x="3750524" y="2657744"/>
            <a:ext cx="4217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491F2006-B874-4673-B64E-61647ABB1DDA}"/>
              </a:ext>
            </a:extLst>
          </p:cNvPr>
          <p:cNvSpPr/>
          <p:nvPr/>
        </p:nvSpPr>
        <p:spPr>
          <a:xfrm>
            <a:off x="4471062" y="551542"/>
            <a:ext cx="24324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vuông</a:t>
            </a:r>
            <a:r>
              <a:rPr lang="en-US" sz="20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ABCD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B3368243-B436-41C8-9569-3D9DDDCB51EE}"/>
              </a:ext>
            </a:extLst>
          </p:cNvPr>
          <p:cNvSpPr/>
          <p:nvPr/>
        </p:nvSpPr>
        <p:spPr>
          <a:xfrm>
            <a:off x="7083130" y="570186"/>
            <a:ext cx="9637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3 × 3 =</a:t>
            </a: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ABE21A6E-8610-4507-B72B-5B8EEE7B91F8}"/>
              </a:ext>
            </a:extLst>
          </p:cNvPr>
          <p:cNvSpPr/>
          <p:nvPr/>
        </p:nvSpPr>
        <p:spPr>
          <a:xfrm>
            <a:off x="8207352" y="542429"/>
            <a:ext cx="14093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9 (ô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vuông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)</a:t>
            </a: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D7277295-A7D0-4DFA-A3F5-2A98563E2A5B}"/>
              </a:ext>
            </a:extLst>
          </p:cNvPr>
          <p:cNvSpPr/>
          <p:nvPr/>
        </p:nvSpPr>
        <p:spPr>
          <a:xfrm>
            <a:off x="6512935" y="551542"/>
            <a:ext cx="5701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:</a:t>
            </a:r>
          </a:p>
        </p:txBody>
      </p: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27E5699F-E44D-425F-96B9-0161FE5516E9}"/>
              </a:ext>
            </a:extLst>
          </p:cNvPr>
          <p:cNvGrpSpPr/>
          <p:nvPr/>
        </p:nvGrpSpPr>
        <p:grpSpPr>
          <a:xfrm>
            <a:off x="1258798" y="839798"/>
            <a:ext cx="2491725" cy="2082118"/>
            <a:chOff x="1344908" y="1021111"/>
            <a:chExt cx="3719182" cy="3567502"/>
          </a:xfrm>
        </p:grpSpPr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11C26323-ACD5-45AE-85E9-281FE9D762B7}"/>
                </a:ext>
              </a:extLst>
            </p:cNvPr>
            <p:cNvGrpSpPr/>
            <p:nvPr/>
          </p:nvGrpSpPr>
          <p:grpSpPr>
            <a:xfrm>
              <a:off x="1344908" y="1021111"/>
              <a:ext cx="3719182" cy="1192594"/>
              <a:chOff x="7686864" y="1603717"/>
              <a:chExt cx="3719182" cy="1192594"/>
            </a:xfrm>
          </p:grpSpPr>
          <p:sp>
            <p:nvSpPr>
              <p:cNvPr id="164" name="Action Button: Blank 124">
                <a:hlinkClick r:id="" action="ppaction://noaction" highlightClick="1"/>
                <a:extLst>
                  <a:ext uri="{FF2B5EF4-FFF2-40B4-BE49-F238E27FC236}">
                    <a16:creationId xmlns:a16="http://schemas.microsoft.com/office/drawing/2014/main" id="{E2E9B77A-F1BD-4078-A364-2965D7D532D1}"/>
                  </a:ext>
                </a:extLst>
              </p:cNvPr>
              <p:cNvSpPr/>
              <p:nvPr/>
            </p:nvSpPr>
            <p:spPr>
              <a:xfrm>
                <a:off x="7686864" y="1603717"/>
                <a:ext cx="1245704" cy="1192492"/>
              </a:xfrm>
              <a:prstGeom prst="actionButtonBlank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65" name="Action Button: Blank 125">
                <a:hlinkClick r:id="" action="ppaction://noaction" highlightClick="1"/>
                <a:extLst>
                  <a:ext uri="{FF2B5EF4-FFF2-40B4-BE49-F238E27FC236}">
                    <a16:creationId xmlns:a16="http://schemas.microsoft.com/office/drawing/2014/main" id="{94F60D34-B7B6-4FF3-8DEA-E3B90784FCD4}"/>
                  </a:ext>
                </a:extLst>
              </p:cNvPr>
              <p:cNvSpPr/>
              <p:nvPr/>
            </p:nvSpPr>
            <p:spPr>
              <a:xfrm>
                <a:off x="8921772" y="1603819"/>
                <a:ext cx="1245704" cy="1192492"/>
              </a:xfrm>
              <a:prstGeom prst="actionButtonBlank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66" name="Action Button: Blank 126">
                <a:hlinkClick r:id="" action="ppaction://noaction" highlightClick="1"/>
                <a:extLst>
                  <a:ext uri="{FF2B5EF4-FFF2-40B4-BE49-F238E27FC236}">
                    <a16:creationId xmlns:a16="http://schemas.microsoft.com/office/drawing/2014/main" id="{2EBDFEC5-F7B8-43EC-BD68-B7ADD23EF1B3}"/>
                  </a:ext>
                </a:extLst>
              </p:cNvPr>
              <p:cNvSpPr/>
              <p:nvPr/>
            </p:nvSpPr>
            <p:spPr>
              <a:xfrm>
                <a:off x="10160342" y="1603819"/>
                <a:ext cx="1245704" cy="1192492"/>
              </a:xfrm>
              <a:prstGeom prst="actionButtonBlank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9B8CEE12-9174-4FFB-BF07-61911FA214BD}"/>
                </a:ext>
              </a:extLst>
            </p:cNvPr>
            <p:cNvGrpSpPr/>
            <p:nvPr/>
          </p:nvGrpSpPr>
          <p:grpSpPr>
            <a:xfrm>
              <a:off x="1344908" y="2210290"/>
              <a:ext cx="3719182" cy="1192543"/>
              <a:chOff x="7686864" y="1603819"/>
              <a:chExt cx="3719182" cy="1192543"/>
            </a:xfrm>
          </p:grpSpPr>
          <p:sp>
            <p:nvSpPr>
              <p:cNvPr id="161" name="Action Button: Blank 121">
                <a:hlinkClick r:id="" action="ppaction://noaction" highlightClick="1"/>
                <a:extLst>
                  <a:ext uri="{FF2B5EF4-FFF2-40B4-BE49-F238E27FC236}">
                    <a16:creationId xmlns:a16="http://schemas.microsoft.com/office/drawing/2014/main" id="{29911873-F90C-4667-9C12-604BB84943C4}"/>
                  </a:ext>
                </a:extLst>
              </p:cNvPr>
              <p:cNvSpPr/>
              <p:nvPr/>
            </p:nvSpPr>
            <p:spPr>
              <a:xfrm>
                <a:off x="7686864" y="1603870"/>
                <a:ext cx="1245704" cy="1192492"/>
              </a:xfrm>
              <a:prstGeom prst="actionButtonBlank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62" name="Action Button: Blank 122">
                <a:hlinkClick r:id="" action="ppaction://noaction" highlightClick="1"/>
                <a:extLst>
                  <a:ext uri="{FF2B5EF4-FFF2-40B4-BE49-F238E27FC236}">
                    <a16:creationId xmlns:a16="http://schemas.microsoft.com/office/drawing/2014/main" id="{CDB68EF9-042D-479C-AA45-DEA7306E1FC6}"/>
                  </a:ext>
                </a:extLst>
              </p:cNvPr>
              <p:cNvSpPr/>
              <p:nvPr/>
            </p:nvSpPr>
            <p:spPr>
              <a:xfrm>
                <a:off x="8921772" y="1603819"/>
                <a:ext cx="1245704" cy="1192492"/>
              </a:xfrm>
              <a:prstGeom prst="actionButtonBlank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63" name="Action Button: Blank 123">
                <a:hlinkClick r:id="" action="ppaction://noaction" highlightClick="1"/>
                <a:extLst>
                  <a:ext uri="{FF2B5EF4-FFF2-40B4-BE49-F238E27FC236}">
                    <a16:creationId xmlns:a16="http://schemas.microsoft.com/office/drawing/2014/main" id="{9481DB59-2732-4D88-A6B4-41213EF0F332}"/>
                  </a:ext>
                </a:extLst>
              </p:cNvPr>
              <p:cNvSpPr/>
              <p:nvPr/>
            </p:nvSpPr>
            <p:spPr>
              <a:xfrm>
                <a:off x="10160342" y="1603819"/>
                <a:ext cx="1245704" cy="1192492"/>
              </a:xfrm>
              <a:prstGeom prst="actionButtonBlank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A2B90DA7-5E3D-4F6B-AF14-7BAA3AF0214B}"/>
                </a:ext>
              </a:extLst>
            </p:cNvPr>
            <p:cNvGrpSpPr/>
            <p:nvPr/>
          </p:nvGrpSpPr>
          <p:grpSpPr>
            <a:xfrm>
              <a:off x="1344908" y="3396019"/>
              <a:ext cx="3719182" cy="1192594"/>
              <a:chOff x="7686864" y="1603717"/>
              <a:chExt cx="3719182" cy="1192594"/>
            </a:xfrm>
          </p:grpSpPr>
          <p:sp>
            <p:nvSpPr>
              <p:cNvPr id="158" name="Action Button: Blank 118">
                <a:hlinkClick r:id="" action="ppaction://noaction" highlightClick="1"/>
                <a:extLst>
                  <a:ext uri="{FF2B5EF4-FFF2-40B4-BE49-F238E27FC236}">
                    <a16:creationId xmlns:a16="http://schemas.microsoft.com/office/drawing/2014/main" id="{953DE883-B19B-495A-87F7-F0C0BA13B047}"/>
                  </a:ext>
                </a:extLst>
              </p:cNvPr>
              <p:cNvSpPr/>
              <p:nvPr/>
            </p:nvSpPr>
            <p:spPr>
              <a:xfrm>
                <a:off x="7686864" y="1603717"/>
                <a:ext cx="1245704" cy="1192492"/>
              </a:xfrm>
              <a:prstGeom prst="actionButtonBlank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9" name="Action Button: Blank 119">
                <a:hlinkClick r:id="" action="ppaction://noaction" highlightClick="1"/>
                <a:extLst>
                  <a:ext uri="{FF2B5EF4-FFF2-40B4-BE49-F238E27FC236}">
                    <a16:creationId xmlns:a16="http://schemas.microsoft.com/office/drawing/2014/main" id="{2D1D8199-7E00-42A5-A7B4-D8DB331B24EC}"/>
                  </a:ext>
                </a:extLst>
              </p:cNvPr>
              <p:cNvSpPr/>
              <p:nvPr/>
            </p:nvSpPr>
            <p:spPr>
              <a:xfrm>
                <a:off x="8921772" y="1603819"/>
                <a:ext cx="1245704" cy="1192492"/>
              </a:xfrm>
              <a:prstGeom prst="actionButtonBlank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60" name="Action Button: Blank 120">
                <a:hlinkClick r:id="" action="ppaction://noaction" highlightClick="1"/>
                <a:extLst>
                  <a:ext uri="{FF2B5EF4-FFF2-40B4-BE49-F238E27FC236}">
                    <a16:creationId xmlns:a16="http://schemas.microsoft.com/office/drawing/2014/main" id="{CC1735F0-4D35-4644-B26E-E984405125F2}"/>
                  </a:ext>
                </a:extLst>
              </p:cNvPr>
              <p:cNvSpPr/>
              <p:nvPr/>
            </p:nvSpPr>
            <p:spPr>
              <a:xfrm>
                <a:off x="10160342" y="1603819"/>
                <a:ext cx="1245704" cy="1192492"/>
              </a:xfrm>
              <a:prstGeom prst="actionButtonBlank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6A77CDAE-B70E-4960-AF62-A0317F68163D}"/>
              </a:ext>
            </a:extLst>
          </p:cNvPr>
          <p:cNvGrpSpPr/>
          <p:nvPr/>
        </p:nvGrpSpPr>
        <p:grpSpPr>
          <a:xfrm>
            <a:off x="1301794" y="2229873"/>
            <a:ext cx="760746" cy="691969"/>
            <a:chOff x="811050" y="5480675"/>
            <a:chExt cx="1245704" cy="1192492"/>
          </a:xfrm>
        </p:grpSpPr>
        <p:sp>
          <p:nvSpPr>
            <p:cNvPr id="168" name="Action Button: Blank 19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4D740312-A507-4688-8DA7-2DD73F2C670B}"/>
                </a:ext>
              </a:extLst>
            </p:cNvPr>
            <p:cNvSpPr/>
            <p:nvPr/>
          </p:nvSpPr>
          <p:spPr>
            <a:xfrm>
              <a:off x="811050" y="5480675"/>
              <a:ext cx="1245704" cy="1192492"/>
            </a:xfrm>
            <a:prstGeom prst="actionButtonBlank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22F587E0-F4A5-4434-B089-8371E9139841}"/>
                </a:ext>
              </a:extLst>
            </p:cNvPr>
            <p:cNvSpPr/>
            <p:nvPr/>
          </p:nvSpPr>
          <p:spPr>
            <a:xfrm>
              <a:off x="940159" y="5804506"/>
              <a:ext cx="1002727" cy="6364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1cm</a:t>
              </a:r>
              <a:r>
                <a:rPr lang="en-US" baseline="30000" dirty="0"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2</a:t>
              </a:r>
              <a:endParaRPr lang="en-US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endParaRPr>
            </a:p>
          </p:txBody>
        </p:sp>
      </p:grpSp>
      <p:sp>
        <p:nvSpPr>
          <p:cNvPr id="170" name="Rectangle 169">
            <a:extLst>
              <a:ext uri="{FF2B5EF4-FFF2-40B4-BE49-F238E27FC236}">
                <a16:creationId xmlns:a16="http://schemas.microsoft.com/office/drawing/2014/main" id="{BDCF31A6-4EAF-4C2C-8EAB-63C92073B146}"/>
              </a:ext>
            </a:extLst>
          </p:cNvPr>
          <p:cNvSpPr/>
          <p:nvPr/>
        </p:nvSpPr>
        <p:spPr>
          <a:xfrm>
            <a:off x="4535027" y="951801"/>
            <a:ext cx="34792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Diện</a:t>
            </a:r>
            <a:r>
              <a:rPr lang="en-US" sz="20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tích</a:t>
            </a:r>
            <a:r>
              <a:rPr lang="en-US" sz="20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mỗi</a:t>
            </a:r>
            <a:r>
              <a:rPr lang="en-US" sz="20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ô </a:t>
            </a:r>
            <a:r>
              <a:rPr lang="en-US" sz="2000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vuông</a:t>
            </a:r>
            <a:r>
              <a:rPr lang="en-US" sz="20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1cm</a:t>
            </a:r>
            <a:r>
              <a:rPr lang="en-US" sz="2000" baseline="30000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2</a:t>
            </a:r>
            <a:r>
              <a:rPr lang="en-US" sz="20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8FE93412-1600-485E-8035-93CF6151166A}"/>
              </a:ext>
            </a:extLst>
          </p:cNvPr>
          <p:cNvSpPr/>
          <p:nvPr/>
        </p:nvSpPr>
        <p:spPr>
          <a:xfrm>
            <a:off x="4601489" y="1462112"/>
            <a:ext cx="43930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Diện</a:t>
            </a:r>
            <a:r>
              <a:rPr lang="en-US" sz="20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tích</a:t>
            </a:r>
            <a:r>
              <a:rPr lang="en-US" sz="20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vuông</a:t>
            </a:r>
            <a:r>
              <a:rPr lang="en-US" sz="20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ABCD </a:t>
            </a:r>
            <a:r>
              <a:rPr lang="en-US" sz="2000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: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9742F328-C10F-4A5A-8E6C-11BEEFCB1252}"/>
              </a:ext>
            </a:extLst>
          </p:cNvPr>
          <p:cNvSpPr/>
          <p:nvPr/>
        </p:nvSpPr>
        <p:spPr>
          <a:xfrm>
            <a:off x="7069748" y="1975863"/>
            <a:ext cx="9444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9 (cm</a:t>
            </a:r>
            <a:r>
              <a:rPr lang="en-US" sz="2000" baseline="30000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2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)</a:t>
            </a:r>
          </a:p>
        </p:txBody>
      </p: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E0821E83-A7BE-4531-B778-9B643BF0CF63}"/>
              </a:ext>
            </a:extLst>
          </p:cNvPr>
          <p:cNvCxnSpPr>
            <a:cxnSpLocks/>
          </p:cNvCxnSpPr>
          <p:nvPr/>
        </p:nvCxnSpPr>
        <p:spPr>
          <a:xfrm>
            <a:off x="1253901" y="2086199"/>
            <a:ext cx="4896" cy="835644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Rectangle 173">
            <a:extLst>
              <a:ext uri="{FF2B5EF4-FFF2-40B4-BE49-F238E27FC236}">
                <a16:creationId xmlns:a16="http://schemas.microsoft.com/office/drawing/2014/main" id="{1B7CA810-A658-420B-BDE9-4C9BBBA57093}"/>
              </a:ext>
            </a:extLst>
          </p:cNvPr>
          <p:cNvSpPr/>
          <p:nvPr/>
        </p:nvSpPr>
        <p:spPr>
          <a:xfrm>
            <a:off x="560597" y="2321785"/>
            <a:ext cx="582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1cm</a:t>
            </a:r>
          </a:p>
        </p:txBody>
      </p: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271139B5-D412-403A-AB0C-79D93617A598}"/>
              </a:ext>
            </a:extLst>
          </p:cNvPr>
          <p:cNvCxnSpPr>
            <a:cxnSpLocks/>
          </p:cNvCxnSpPr>
          <p:nvPr/>
        </p:nvCxnSpPr>
        <p:spPr>
          <a:xfrm flipH="1">
            <a:off x="1245527" y="839798"/>
            <a:ext cx="36234" cy="2106649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Rectangle 177">
            <a:extLst>
              <a:ext uri="{FF2B5EF4-FFF2-40B4-BE49-F238E27FC236}">
                <a16:creationId xmlns:a16="http://schemas.microsoft.com/office/drawing/2014/main" id="{BA2A2B24-A863-47F9-ADDD-0BF5C4C692BF}"/>
              </a:ext>
            </a:extLst>
          </p:cNvPr>
          <p:cNvSpPr/>
          <p:nvPr/>
        </p:nvSpPr>
        <p:spPr>
          <a:xfrm>
            <a:off x="564985" y="1351911"/>
            <a:ext cx="6889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3cm</a:t>
            </a:r>
          </a:p>
        </p:txBody>
      </p: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AEB6C172-6864-4E48-A001-9AB0FA604EDC}"/>
              </a:ext>
            </a:extLst>
          </p:cNvPr>
          <p:cNvCxnSpPr>
            <a:cxnSpLocks/>
          </p:cNvCxnSpPr>
          <p:nvPr/>
        </p:nvCxnSpPr>
        <p:spPr>
          <a:xfrm flipH="1" flipV="1">
            <a:off x="1213254" y="2921635"/>
            <a:ext cx="2537270" cy="435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Title 22">
            <a:extLst>
              <a:ext uri="{FF2B5EF4-FFF2-40B4-BE49-F238E27FC236}">
                <a16:creationId xmlns:a16="http://schemas.microsoft.com/office/drawing/2014/main" id="{E396EAC4-D969-4569-ABD2-E60CE76087F1}"/>
              </a:ext>
            </a:extLst>
          </p:cNvPr>
          <p:cNvSpPr txBox="1">
            <a:spLocks/>
          </p:cNvSpPr>
          <p:nvPr/>
        </p:nvSpPr>
        <p:spPr>
          <a:xfrm>
            <a:off x="5195800" y="1995392"/>
            <a:ext cx="1602231" cy="646331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3 </a:t>
            </a:r>
            <a:r>
              <a:rPr lang="en-US" sz="20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  ×     3  = </a:t>
            </a:r>
            <a:endParaRPr lang="en-US" sz="2000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192" name="Rectangle: Rounded Corners 46">
            <a:extLst>
              <a:ext uri="{FF2B5EF4-FFF2-40B4-BE49-F238E27FC236}">
                <a16:creationId xmlns:a16="http://schemas.microsoft.com/office/drawing/2014/main" id="{A4FD028A-A25C-48BA-ADCB-43FE75941876}"/>
              </a:ext>
            </a:extLst>
          </p:cNvPr>
          <p:cNvSpPr/>
          <p:nvPr/>
        </p:nvSpPr>
        <p:spPr>
          <a:xfrm>
            <a:off x="4285057" y="2555663"/>
            <a:ext cx="1716280" cy="383626"/>
          </a:xfrm>
          <a:prstGeom prst="roundRect">
            <a:avLst/>
          </a:prstGeom>
          <a:solidFill>
            <a:srgbClr val="CCCC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Độ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dài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cạnh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193" name="Rectangle: Rounded Corners 50">
            <a:extLst>
              <a:ext uri="{FF2B5EF4-FFF2-40B4-BE49-F238E27FC236}">
                <a16:creationId xmlns:a16="http://schemas.microsoft.com/office/drawing/2014/main" id="{C66E099F-0425-40B8-A0DB-0C9CD7EA05D9}"/>
              </a:ext>
            </a:extLst>
          </p:cNvPr>
          <p:cNvSpPr/>
          <p:nvPr/>
        </p:nvSpPr>
        <p:spPr>
          <a:xfrm>
            <a:off x="6109134" y="2554921"/>
            <a:ext cx="1815666" cy="374966"/>
          </a:xfrm>
          <a:prstGeom prst="roundRect">
            <a:avLst/>
          </a:prstGeom>
          <a:solidFill>
            <a:srgbClr val="CCCC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Độ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dài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cạnh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cxnSp>
        <p:nvCxnSpPr>
          <p:cNvPr id="194" name="Straight Arrow Connector 193">
            <a:extLst>
              <a:ext uri="{FF2B5EF4-FFF2-40B4-BE49-F238E27FC236}">
                <a16:creationId xmlns:a16="http://schemas.microsoft.com/office/drawing/2014/main" id="{718C3B9B-687C-403D-9584-721C02FE8B57}"/>
              </a:ext>
            </a:extLst>
          </p:cNvPr>
          <p:cNvCxnSpPr>
            <a:cxnSpLocks/>
          </p:cNvCxnSpPr>
          <p:nvPr/>
        </p:nvCxnSpPr>
        <p:spPr>
          <a:xfrm flipH="1">
            <a:off x="5165905" y="2287189"/>
            <a:ext cx="190847" cy="225382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>
            <a:extLst>
              <a:ext uri="{FF2B5EF4-FFF2-40B4-BE49-F238E27FC236}">
                <a16:creationId xmlns:a16="http://schemas.microsoft.com/office/drawing/2014/main" id="{AFBDF7E3-623C-4BDF-9994-8032440379AB}"/>
              </a:ext>
            </a:extLst>
          </p:cNvPr>
          <p:cNvCxnSpPr>
            <a:cxnSpLocks/>
          </p:cNvCxnSpPr>
          <p:nvPr/>
        </p:nvCxnSpPr>
        <p:spPr>
          <a:xfrm>
            <a:off x="6256813" y="2277920"/>
            <a:ext cx="158213" cy="24392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id="{4856F087-B416-4ACA-BDC0-A738B9F76913}"/>
              </a:ext>
            </a:extLst>
          </p:cNvPr>
          <p:cNvSpPr/>
          <p:nvPr/>
        </p:nvSpPr>
        <p:spPr>
          <a:xfrm>
            <a:off x="1471391" y="3257374"/>
            <a:ext cx="67359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vuông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ta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4856F087-B416-4ACA-BDC0-A738B9F76913}"/>
              </a:ext>
            </a:extLst>
          </p:cNvPr>
          <p:cNvSpPr/>
          <p:nvPr/>
        </p:nvSpPr>
        <p:spPr>
          <a:xfrm>
            <a:off x="456361" y="3704278"/>
            <a:ext cx="9800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Muốn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diện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vuông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lấy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cạnh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chính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nó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4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9" grpId="0"/>
      <p:bldP spid="153" grpId="0"/>
      <p:bldP spid="174" grpId="0"/>
      <p:bldP spid="174" grpId="1"/>
      <p:bldP spid="178" grpId="0"/>
      <p:bldP spid="178" grpId="1"/>
      <p:bldP spid="191" grpId="0"/>
      <p:bldP spid="192" grpId="0" animBg="1"/>
      <p:bldP spid="192" grpId="1" animBg="1"/>
      <p:bldP spid="193" grpId="0" animBg="1"/>
      <p:bldP spid="193" grpId="1" animBg="1"/>
      <p:bldP spid="73" grpId="0"/>
      <p:bldP spid="7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8" ma:contentTypeDescription="Tạo tài liệu mới." ma:contentTypeScope="" ma:versionID="b0d3dccb1dea67d89db10013b12d936c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353ad8bc25002707c97d916ef9b53ee3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3F01CDC6-EB0F-4B9C-9E06-C0C7B63873D7}"/>
</file>

<file path=customXml/itemProps2.xml><?xml version="1.0" encoding="utf-8"?>
<ds:datastoreItem xmlns:ds="http://schemas.openxmlformats.org/officeDocument/2006/customXml" ds:itemID="{D1751C8C-3D12-4836-814A-9687C01311E7}"/>
</file>

<file path=customXml/itemProps3.xml><?xml version="1.0" encoding="utf-8"?>
<ds:datastoreItem xmlns:ds="http://schemas.openxmlformats.org/officeDocument/2006/customXml" ds:itemID="{F1827729-ACCE-4E6F-A170-5841BE220D2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3463</TotalTime>
  <Words>924</Words>
  <Application>Microsoft Office PowerPoint</Application>
  <PresentationFormat>Custom</PresentationFormat>
  <Paragraphs>185</Paragraphs>
  <Slides>26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SimSun</vt:lpstr>
      <vt:lpstr>.VnTime</vt:lpstr>
      <vt:lpstr>Arial</vt:lpstr>
      <vt:lpstr>Calibri</vt:lpstr>
      <vt:lpstr>Calibri Light</vt:lpstr>
      <vt:lpstr>等线</vt:lpstr>
      <vt:lpstr>Tahoma</vt:lpstr>
      <vt:lpstr>Times New Roman</vt:lpstr>
      <vt:lpstr>VNI-Times</vt:lpstr>
      <vt:lpstr>迷你简细倩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326</cp:revision>
  <dcterms:created xsi:type="dcterms:W3CDTF">2021-06-02T01:34:28Z</dcterms:created>
  <dcterms:modified xsi:type="dcterms:W3CDTF">2023-02-11T11:20:39Z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</Properties>
</file>