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5"/>
  </p:notesMasterIdLst>
  <p:sldIdLst>
    <p:sldId id="2580" r:id="rId5"/>
    <p:sldId id="7734" r:id="rId6"/>
    <p:sldId id="273" r:id="rId7"/>
    <p:sldId id="274" r:id="rId8"/>
    <p:sldId id="275" r:id="rId9"/>
    <p:sldId id="276" r:id="rId10"/>
    <p:sldId id="277" r:id="rId11"/>
    <p:sldId id="7708" r:id="rId12"/>
    <p:sldId id="7709" r:id="rId13"/>
    <p:sldId id="7710" r:id="rId14"/>
    <p:sldId id="7730" r:id="rId15"/>
    <p:sldId id="7711" r:id="rId16"/>
    <p:sldId id="7717" r:id="rId17"/>
    <p:sldId id="7733" r:id="rId18"/>
    <p:sldId id="7719" r:id="rId19"/>
    <p:sldId id="7697" r:id="rId20"/>
    <p:sldId id="7728" r:id="rId21"/>
    <p:sldId id="7729" r:id="rId22"/>
    <p:sldId id="300" r:id="rId23"/>
    <p:sldId id="77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5.xml"/><Relationship Id="rId17" Type="http://schemas.openxmlformats.org/officeDocument/2006/relationships/slide" Target="slide2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6938" y="1789325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6100952" y="801445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32543" y="574615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2388291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657762" y="752219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2177194" y="1964983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563" y="3487607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763746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808074" y="4468263"/>
            <a:ext cx="10462438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</a:t>
            </a:r>
            <a:r>
              <a:rPr lang="vi-VN" sz="32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 xem </a:t>
            </a:r>
            <a:r>
              <a:rPr lang="vi-VN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bao nhiêu khối lập phương nhỏ. Các em hãy giúp bạn ấy nhé!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170121"/>
            <a:ext cx="11613443" cy="6604529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917283"/>
              </p:ext>
            </p:extLst>
          </p:nvPr>
        </p:nvGraphicFramePr>
        <p:xfrm>
          <a:off x="1467317" y="3239645"/>
          <a:ext cx="9229035" cy="339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5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5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638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Hàng </a:t>
                      </a:r>
                    </a:p>
                    <a:p>
                      <a:pPr algn="ctr"/>
                      <a:r>
                        <a:rPr lang="vi-VN" sz="2400" dirty="0"/>
                        <a:t>chục nghìn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Hàng nghìn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Hàng trăm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Hàng chục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Hàng</a:t>
                      </a:r>
                      <a:r>
                        <a:rPr lang="vi-VN" sz="2400" baseline="0" dirty="0"/>
                        <a:t> </a:t>
                      </a:r>
                    </a:p>
                    <a:p>
                      <a:pPr algn="ctr"/>
                      <a:r>
                        <a:rPr lang="vi-VN" sz="2400" baseline="0" dirty="0"/>
                        <a:t>đơn vị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9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1681358" y="5460391"/>
            <a:ext cx="136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2056654" y="6122283"/>
            <a:ext cx="61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627937" y="5483487"/>
            <a:ext cx="1200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618412" y="4931037"/>
            <a:ext cx="1200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3838425" y="6111959"/>
            <a:ext cx="65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706146" y="5483487"/>
            <a:ext cx="82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709470" y="4892937"/>
            <a:ext cx="82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699945" y="4330962"/>
            <a:ext cx="82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858324" y="6111959"/>
            <a:ext cx="50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602931" y="5483487"/>
            <a:ext cx="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593406" y="4931037"/>
            <a:ext cx="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746358" y="6111959"/>
            <a:ext cx="56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19460" y="5525180"/>
            <a:ext cx="57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19460" y="5020355"/>
            <a:ext cx="57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19460" y="4525055"/>
            <a:ext cx="57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09936" y="4048805"/>
            <a:ext cx="58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54683" y="6111959"/>
            <a:ext cx="50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83" y="265818"/>
            <a:ext cx="9046313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772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127591"/>
            <a:ext cx="11613443" cy="6647059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637953" y="3728423"/>
            <a:ext cx="10802680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1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637953" y="5176223"/>
            <a:ext cx="10802680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9725" lvl="0" indent="287338" algn="just"/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endParaRPr lang="vi-VN" sz="3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39725" lvl="0" indent="287338" algn="just"/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52" y="272468"/>
            <a:ext cx="9056682" cy="337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313"/>
          <a:stretch/>
        </p:blipFill>
        <p:spPr>
          <a:xfrm>
            <a:off x="2986665" y="3044859"/>
            <a:ext cx="59462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255182" y="241018"/>
            <a:ext cx="11748976" cy="639016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183064" y="424646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50803"/>
              </p:ext>
            </p:extLst>
          </p:nvPr>
        </p:nvGraphicFramePr>
        <p:xfrm>
          <a:off x="552893" y="1601210"/>
          <a:ext cx="11206722" cy="419002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014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5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472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69568">
                <a:tc>
                  <a:txBody>
                    <a:bodyPr/>
                    <a:lstStyle/>
                    <a:p>
                      <a:pPr algn="ctr"/>
                      <a:r>
                        <a:rPr lang="vi-VN" sz="2600" b="0" dirty="0"/>
                        <a:t>Hàng</a:t>
                      </a:r>
                    </a:p>
                    <a:p>
                      <a:pPr algn="ctr"/>
                      <a:r>
                        <a:rPr lang="vi-VN" sz="2600" b="0" dirty="0"/>
                        <a:t>chục</a:t>
                      </a:r>
                    </a:p>
                    <a:p>
                      <a:pPr algn="ctr"/>
                      <a:r>
                        <a:rPr lang="vi-VN" sz="2600" b="0" dirty="0"/>
                        <a:t>nghìn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0" dirty="0"/>
                        <a:t>Hàng </a:t>
                      </a:r>
                    </a:p>
                    <a:p>
                      <a:pPr algn="ctr"/>
                      <a:r>
                        <a:rPr lang="vi-VN" sz="2600" b="0" dirty="0"/>
                        <a:t>nghìn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0" dirty="0"/>
                        <a:t>Hàng</a:t>
                      </a:r>
                    </a:p>
                    <a:p>
                      <a:pPr algn="ctr"/>
                      <a:r>
                        <a:rPr lang="vi-VN" sz="2600" b="0" dirty="0"/>
                        <a:t>trăm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0" dirty="0"/>
                        <a:t>Hàng</a:t>
                      </a:r>
                    </a:p>
                    <a:p>
                      <a:pPr algn="ctr"/>
                      <a:r>
                        <a:rPr lang="vi-VN" sz="2600" b="0" dirty="0"/>
                        <a:t>chục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0" dirty="0"/>
                        <a:t>Hàng </a:t>
                      </a:r>
                    </a:p>
                    <a:p>
                      <a:pPr algn="ctr"/>
                      <a:r>
                        <a:rPr lang="vi-VN" sz="2600" b="0" dirty="0"/>
                        <a:t>đơn</a:t>
                      </a:r>
                    </a:p>
                    <a:p>
                      <a:pPr algn="ctr"/>
                      <a:r>
                        <a:rPr lang="vi-VN" sz="2600" b="0" dirty="0"/>
                        <a:t>vị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600" b="0" dirty="0"/>
                    </a:p>
                    <a:p>
                      <a:pPr algn="ctr"/>
                      <a:r>
                        <a:rPr lang="vi-VN" sz="2600" b="0" dirty="0"/>
                        <a:t>Viết số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600" b="0" dirty="0"/>
                    </a:p>
                    <a:p>
                      <a:pPr algn="ctr"/>
                      <a:r>
                        <a:rPr lang="vi-VN" sz="2600" b="0" dirty="0"/>
                        <a:t>Đọc số</a:t>
                      </a:r>
                      <a:endParaRPr lang="en-US" sz="2600" b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42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85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/>
                        <a:t>90 056</a:t>
                      </a:r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58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/>
                        <a:t>Năm mươi nghìn sáu trăm linh hai</a:t>
                      </a:r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5852003" y="2924282"/>
            <a:ext cx="122928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57 465</a:t>
            </a:r>
          </a:p>
        </p:txBody>
      </p:sp>
      <p:sp>
        <p:nvSpPr>
          <p:cNvPr id="27" name="TextBox 16"/>
          <p:cNvSpPr txBox="1"/>
          <p:nvPr/>
        </p:nvSpPr>
        <p:spPr>
          <a:xfrm>
            <a:off x="7467362" y="2895520"/>
            <a:ext cx="4100861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nghìn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trăm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sáu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2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7212524" y="3819971"/>
            <a:ext cx="444076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nghìn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trăm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2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740926" y="4883378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784003" y="3844657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3877863" y="3842095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1828796" y="3842095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3" name="TextBox 22"/>
          <p:cNvSpPr txBox="1"/>
          <p:nvPr/>
        </p:nvSpPr>
        <p:spPr>
          <a:xfrm>
            <a:off x="2870888" y="3844657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4" name="TextBox 23"/>
          <p:cNvSpPr txBox="1"/>
          <p:nvPr/>
        </p:nvSpPr>
        <p:spPr>
          <a:xfrm>
            <a:off x="4992695" y="3841777"/>
            <a:ext cx="421104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9" name="TextBox 24"/>
          <p:cNvSpPr txBox="1"/>
          <p:nvPr/>
        </p:nvSpPr>
        <p:spPr>
          <a:xfrm>
            <a:off x="1824788" y="4883378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2866879" y="4883378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1" name="TextBox 26"/>
          <p:cNvSpPr txBox="1"/>
          <p:nvPr/>
        </p:nvSpPr>
        <p:spPr>
          <a:xfrm>
            <a:off x="3873851" y="4894011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3" name="TextBox 27"/>
          <p:cNvSpPr txBox="1"/>
          <p:nvPr/>
        </p:nvSpPr>
        <p:spPr>
          <a:xfrm>
            <a:off x="4912261" y="4883378"/>
            <a:ext cx="57395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4" name="TextBox 28"/>
          <p:cNvSpPr txBox="1"/>
          <p:nvPr/>
        </p:nvSpPr>
        <p:spPr>
          <a:xfrm>
            <a:off x="5797868" y="4898726"/>
            <a:ext cx="128341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50 602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973" y="-17255"/>
            <a:ext cx="19685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01" y="5307582"/>
            <a:ext cx="118903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874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9" grpId="0"/>
      <p:bldP spid="50" grpId="0"/>
      <p:bldP spid="51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414670" y="1435395"/>
            <a:ext cx="11451264" cy="4253024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342042" y="1920976"/>
            <a:ext cx="1376689" cy="649499"/>
            <a:chOff x="2697431" y="1071030"/>
            <a:chExt cx="1376689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805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Nhóm 24">
            <a:extLst>
              <a:ext uri="{FF2B5EF4-FFF2-40B4-BE49-F238E27FC236}">
                <a16:creationId xmlns:a16="http://schemas.microsoft.com/office/drawing/2014/main" id="{75A7A98D-27A4-42A0-8CC4-06901CD08029}"/>
              </a:ext>
            </a:extLst>
          </p:cNvPr>
          <p:cNvGrpSpPr/>
          <p:nvPr/>
        </p:nvGrpSpPr>
        <p:grpSpPr>
          <a:xfrm>
            <a:off x="963280" y="3106080"/>
            <a:ext cx="10148545" cy="328282"/>
            <a:chOff x="1402729" y="3497937"/>
            <a:chExt cx="2157905" cy="220294"/>
          </a:xfrm>
        </p:grpSpPr>
        <p:cxnSp>
          <p:nvCxnSpPr>
            <p:cNvPr id="24" name="Đường kết nối Mũi tên Thẳng 9">
              <a:extLst>
                <a:ext uri="{FF2B5EF4-FFF2-40B4-BE49-F238E27FC236}">
                  <a16:creationId xmlns:a16="http://schemas.microsoft.com/office/drawing/2014/main" id="{B672A6E8-4D14-49E9-93A7-A64B9EAF9278}"/>
                </a:ext>
              </a:extLst>
            </p:cNvPr>
            <p:cNvCxnSpPr>
              <a:cxnSpLocks/>
            </p:cNvCxnSpPr>
            <p:nvPr/>
          </p:nvCxnSpPr>
          <p:spPr>
            <a:xfrm>
              <a:off x="1402729" y="3620703"/>
              <a:ext cx="2157905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17">
              <a:extLst>
                <a:ext uri="{FF2B5EF4-FFF2-40B4-BE49-F238E27FC236}">
                  <a16:creationId xmlns:a16="http://schemas.microsoft.com/office/drawing/2014/main" id="{548B7F2E-AA3A-4752-A4B2-843A7FB3088D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96" y="3548776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Đường nối Thẳng 59">
              <a:extLst>
                <a:ext uri="{FF2B5EF4-FFF2-40B4-BE49-F238E27FC236}">
                  <a16:creationId xmlns:a16="http://schemas.microsoft.com/office/drawing/2014/main" id="{6C26F0C1-17FA-41FC-98DA-B72CD04ECE6E}"/>
                </a:ext>
              </a:extLst>
            </p:cNvPr>
            <p:cNvCxnSpPr>
              <a:cxnSpLocks/>
            </p:cNvCxnSpPr>
            <p:nvPr/>
          </p:nvCxnSpPr>
          <p:spPr>
            <a:xfrm>
              <a:off x="1911840" y="3540304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61">
              <a:extLst>
                <a:ext uri="{FF2B5EF4-FFF2-40B4-BE49-F238E27FC236}">
                  <a16:creationId xmlns:a16="http://schemas.microsoft.com/office/drawing/2014/main" id="{82D9DEE0-7961-4BE5-B500-DFC5378C5670}"/>
                </a:ext>
              </a:extLst>
            </p:cNvPr>
            <p:cNvCxnSpPr>
              <a:cxnSpLocks/>
            </p:cNvCxnSpPr>
            <p:nvPr/>
          </p:nvCxnSpPr>
          <p:spPr>
            <a:xfrm>
              <a:off x="2188361" y="3531827"/>
              <a:ext cx="0" cy="17792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Đường nối Thẳng 62">
              <a:extLst>
                <a:ext uri="{FF2B5EF4-FFF2-40B4-BE49-F238E27FC236}">
                  <a16:creationId xmlns:a16="http://schemas.microsoft.com/office/drawing/2014/main" id="{B53200B4-9968-49AC-BECB-538AAE6F71BD}"/>
                </a:ext>
              </a:extLst>
            </p:cNvPr>
            <p:cNvCxnSpPr>
              <a:cxnSpLocks/>
            </p:cNvCxnSpPr>
            <p:nvPr/>
          </p:nvCxnSpPr>
          <p:spPr>
            <a:xfrm>
              <a:off x="2467876" y="3514882"/>
              <a:ext cx="0" cy="20021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Đường nối Thẳng 62">
              <a:extLst>
                <a:ext uri="{FF2B5EF4-FFF2-40B4-BE49-F238E27FC236}">
                  <a16:creationId xmlns:a16="http://schemas.microsoft.com/office/drawing/2014/main" id="{C84E48C4-5313-45E2-8CFF-D9BD5B1D9511}"/>
                </a:ext>
              </a:extLst>
            </p:cNvPr>
            <p:cNvCxnSpPr>
              <a:cxnSpLocks/>
            </p:cNvCxnSpPr>
            <p:nvPr/>
          </p:nvCxnSpPr>
          <p:spPr>
            <a:xfrm>
              <a:off x="2734060" y="3531828"/>
              <a:ext cx="0" cy="18639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Đường nối Thẳng 62">
              <a:extLst>
                <a:ext uri="{FF2B5EF4-FFF2-40B4-BE49-F238E27FC236}">
                  <a16:creationId xmlns:a16="http://schemas.microsoft.com/office/drawing/2014/main" id="{7FD77B63-4336-4EF5-9F41-F0E5F28B4997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53" y="3514883"/>
              <a:ext cx="0" cy="1864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2">
              <a:extLst>
                <a:ext uri="{FF2B5EF4-FFF2-40B4-BE49-F238E27FC236}">
                  <a16:creationId xmlns:a16="http://schemas.microsoft.com/office/drawing/2014/main" id="{268A1C77-FAD4-4B22-B463-68DBF06A0ABF}"/>
                </a:ext>
              </a:extLst>
            </p:cNvPr>
            <p:cNvCxnSpPr>
              <a:cxnSpLocks/>
            </p:cNvCxnSpPr>
            <p:nvPr/>
          </p:nvCxnSpPr>
          <p:spPr>
            <a:xfrm>
              <a:off x="3255685" y="3497937"/>
              <a:ext cx="0" cy="203346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Hộp Văn bản 107">
            <a:extLst>
              <a:ext uri="{FF2B5EF4-FFF2-40B4-BE49-F238E27FC236}">
                <a16:creationId xmlns:a16="http://schemas.microsoft.com/office/drawing/2014/main" id="{B9AB473D-8BAA-411B-84F2-1553DB9E8E93}"/>
              </a:ext>
            </a:extLst>
          </p:cNvPr>
          <p:cNvSpPr txBox="1"/>
          <p:nvPr/>
        </p:nvSpPr>
        <p:spPr>
          <a:xfrm>
            <a:off x="1325367" y="3599261"/>
            <a:ext cx="125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36 524</a:t>
            </a:r>
          </a:p>
        </p:txBody>
      </p:sp>
      <p:sp>
        <p:nvSpPr>
          <p:cNvPr id="82" name="Hộp Văn bản 107">
            <a:extLst>
              <a:ext uri="{FF2B5EF4-FFF2-40B4-BE49-F238E27FC236}">
                <a16:creationId xmlns:a16="http://schemas.microsoft.com/office/drawing/2014/main" id="{FFC26AF7-7254-4E82-8FDC-86246C128FE8}"/>
              </a:ext>
            </a:extLst>
          </p:cNvPr>
          <p:cNvSpPr txBox="1"/>
          <p:nvPr/>
        </p:nvSpPr>
        <p:spPr>
          <a:xfrm>
            <a:off x="2733013" y="3618283"/>
            <a:ext cx="124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36 525</a:t>
            </a:r>
          </a:p>
        </p:txBody>
      </p:sp>
      <p:sp>
        <p:nvSpPr>
          <p:cNvPr id="83" name="Hộp Văn bản 107">
            <a:extLst>
              <a:ext uri="{FF2B5EF4-FFF2-40B4-BE49-F238E27FC236}">
                <a16:creationId xmlns:a16="http://schemas.microsoft.com/office/drawing/2014/main" id="{5D888496-1EEB-4140-9F8D-28E85C708185}"/>
              </a:ext>
            </a:extLst>
          </p:cNvPr>
          <p:cNvSpPr txBox="1"/>
          <p:nvPr/>
        </p:nvSpPr>
        <p:spPr>
          <a:xfrm>
            <a:off x="3890572" y="3607650"/>
            <a:ext cx="150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36 526</a:t>
            </a:r>
          </a:p>
        </p:txBody>
      </p:sp>
      <p:sp>
        <p:nvSpPr>
          <p:cNvPr id="84" name="Hộp Văn bản 107">
            <a:extLst>
              <a:ext uri="{FF2B5EF4-FFF2-40B4-BE49-F238E27FC236}">
                <a16:creationId xmlns:a16="http://schemas.microsoft.com/office/drawing/2014/main" id="{2B74E21D-8E95-4807-83F4-3EF0B4363C58}"/>
              </a:ext>
            </a:extLst>
          </p:cNvPr>
          <p:cNvSpPr txBox="1"/>
          <p:nvPr/>
        </p:nvSpPr>
        <p:spPr>
          <a:xfrm>
            <a:off x="5269210" y="3627025"/>
            <a:ext cx="148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36 527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7048266" y="3695291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8295135" y="370368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9501448" y="3705142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60709" y="3583700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37503" y="4563629"/>
            <a:ext cx="49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883204" y="3592560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834135" y="4590969"/>
            <a:ext cx="549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6560302" y="3663904"/>
            <a:ext cx="1307805" cy="485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7825567" y="3636564"/>
            <a:ext cx="1339702" cy="485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9108026" y="3650862"/>
            <a:ext cx="1248075" cy="485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9" grpId="0" animBg="1"/>
      <p:bldP spid="90" grpId="0"/>
      <p:bldP spid="91" grpId="0" animBg="1"/>
      <p:bldP spid="92" grpId="0"/>
      <p:bldP spid="93" grpId="0"/>
      <p:bldP spid="94" grpId="0"/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1352855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1352418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383127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99850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0171" y="813075"/>
            <a:ext cx="11484322" cy="504135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711357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680983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648046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729497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Viết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Đọc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vi-VN" sz="2400" dirty="0">
                          <a:effectLst/>
                        </a:rPr>
                        <a:t>a) 1 chục nghìn, 5 nghìn, 8 trăm,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vi-VN" sz="2400" dirty="0">
                          <a:effectLst/>
                        </a:rPr>
                        <a:t>     2 chục và 6 đơn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vi-VN" sz="2400" dirty="0">
                          <a:effectLst/>
                        </a:rPr>
                        <a:t>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effectLst/>
                        </a:rPr>
                        <a:t>b) 3 chục nghìn, 2 nghìn, 0 trăm, </a:t>
                      </a:r>
                    </a:p>
                    <a:p>
                      <a:pPr algn="just" fontAlgn="t"/>
                      <a:r>
                        <a:rPr lang="vi-VN" sz="2400" dirty="0">
                          <a:effectLst/>
                        </a:rPr>
                        <a:t>    4 chục và 3 đơn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effectLst/>
                        </a:rPr>
                        <a:t>c) 6 chục nghìn, 6 nghìn, 4 trăm, </a:t>
                      </a:r>
                    </a:p>
                    <a:p>
                      <a:pPr marL="339725" indent="-339725" algn="just" fontAlgn="t"/>
                      <a:r>
                        <a:rPr lang="vi-VN" sz="2400" dirty="0">
                          <a:effectLst/>
                        </a:rPr>
                        <a:t>    0 chục và 1 đơn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effectLst/>
                        </a:rPr>
                        <a:t>d) 2 chục nghìn, 7 nghìn, 3 trăm, </a:t>
                      </a:r>
                    </a:p>
                    <a:p>
                      <a:pPr algn="just" fontAlgn="t"/>
                      <a:r>
                        <a:rPr lang="vi-VN" sz="2400" dirty="0">
                          <a:effectLst/>
                        </a:rPr>
                        <a:t>    4 chục và 0 đơn v</a:t>
                      </a:r>
                      <a:r>
                        <a:rPr lang="en-US" sz="2400" dirty="0"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294773" y="1838325"/>
            <a:ext cx="159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6985141" y="1676400"/>
            <a:ext cx="4511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351923" y="2686050"/>
            <a:ext cx="159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6985141" y="2524125"/>
            <a:ext cx="4568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342398" y="3495675"/>
            <a:ext cx="159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6985142" y="3333750"/>
            <a:ext cx="455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390023" y="4362450"/>
            <a:ext cx="159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6985142" y="4183244"/>
            <a:ext cx="4616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VN 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Lấy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dụ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2228119" y="1392616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2278531" y="2187640"/>
            <a:ext cx="821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59: CÁC SỐ CÓ NĂM CHỮ SỐ. SỐ 100 000 ( TIẾT 1)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88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  <p:bldP spid="1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2228119" y="1392616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2278531" y="2187640"/>
            <a:ext cx="821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59: CÁC SỐ CÓ NĂM CHỮ SỐ. SỐ 100 000 ( TIẾT 1)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  <p:bldP spid="1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2028495" y="1188115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4"/>
              <a:ext cx="5046217" cy="3497986"/>
              <a:chOff x="3057189" y="3555371"/>
              <a:chExt cx="5046217" cy="3497986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1"/>
                <a:ext cx="5046217" cy="3497986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181096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BD3A7A2-9901-4FA2-BDBE-48C606874019}"/>
</file>

<file path=customXml/itemProps2.xml><?xml version="1.0" encoding="utf-8"?>
<ds:datastoreItem xmlns:ds="http://schemas.openxmlformats.org/officeDocument/2006/customXml" ds:itemID="{54FAB8E0-B66F-498B-AD96-B9B0B3CF6512}"/>
</file>

<file path=customXml/itemProps3.xml><?xml version="1.0" encoding="utf-8"?>
<ds:datastoreItem xmlns:ds="http://schemas.openxmlformats.org/officeDocument/2006/customXml" ds:itemID="{833C058E-D109-4D00-AA1D-17B62B5AEFB4}"/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722</Words>
  <Application>Microsoft Office PowerPoint</Application>
  <PresentationFormat>Widescreen</PresentationFormat>
  <Paragraphs>164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Times New Roman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Lan</cp:lastModifiedBy>
  <cp:revision>66</cp:revision>
  <dcterms:created xsi:type="dcterms:W3CDTF">2022-11-25T07:31:46Z</dcterms:created>
  <dcterms:modified xsi:type="dcterms:W3CDTF">2023-03-31T05:42:32Z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