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5" r:id="rId3"/>
    <p:sldId id="306" r:id="rId4"/>
    <p:sldId id="307" r:id="rId5"/>
    <p:sldId id="308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89"/>
    <a:srgbClr val="FF9933"/>
    <a:srgbClr val="E07235"/>
    <a:srgbClr val="FF66CC"/>
    <a:srgbClr val="660033"/>
    <a:srgbClr val="FFFBCD"/>
    <a:srgbClr val="FDDEEB"/>
    <a:srgbClr val="EB54E9"/>
    <a:srgbClr val="D34CD6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7" grpId="2" animBg="1"/>
      <p:bldP spid="48" grpId="1" animBg="1"/>
      <p:bldP spid="48" grpId="2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7" y="1596481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3" y="1647226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17" grpId="0" animBg="1"/>
      <p:bldP spid="117" grpId="1" animBg="1"/>
      <p:bldP spid="118" grpId="0" animBg="1"/>
      <p:bldP spid="118" grpId="1" animBg="1"/>
      <p:bldP spid="235" grpId="0"/>
      <p:bldP spid="235" grpId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2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35" grpId="0"/>
      <p:bldP spid="235" grpId="1"/>
      <p:bldP spid="295" grpId="0" animBg="1"/>
      <p:bldP spid="295" grpId="1" animBg="1"/>
      <p:bldP spid="296" grpId="0" animBg="1"/>
      <p:bldP spid="296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81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235" grpId="0"/>
      <p:bldP spid="235" grpId="1"/>
      <p:bldP spid="235" grpId="2"/>
      <p:bldP spid="219" grpId="0" animBg="1"/>
      <p:bldP spid="219" grpId="1" animBg="1"/>
      <p:bldP spid="219" grpId="2" animBg="1"/>
      <p:bldP spid="220" grpId="0" animBg="1"/>
      <p:bldP spid="220" grpId="1" animBg="1"/>
      <p:bldP spid="220" grpId="2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80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0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0900" y="2451102"/>
            <a:ext cx="5435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(TRANG 25)</a:t>
            </a:r>
          </a:p>
        </p:txBody>
      </p:sp>
    </p:spTree>
    <p:extLst>
      <p:ext uri="{BB962C8B-B14F-4D97-AF65-F5344CB8AC3E}">
        <p14:creationId xmlns:p14="http://schemas.microsoft.com/office/powerpoint/2010/main" val="336539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8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61" y="328526"/>
            <a:ext cx="2692640" cy="979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2" y="1576474"/>
            <a:ext cx="9080499" cy="474812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216400" y="4051300"/>
            <a:ext cx="1574800" cy="838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492502" y="4394200"/>
            <a:ext cx="5213349" cy="355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97700" y="4241800"/>
            <a:ext cx="1485900" cy="800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28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2" y="349897"/>
            <a:ext cx="8547099" cy="46342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3200400" y="1409700"/>
            <a:ext cx="1549400" cy="127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365500" y="1651000"/>
            <a:ext cx="1219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74900" y="5042118"/>
            <a:ext cx="3822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1m = 100cm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(100 + 40) x 2 = 280(cm)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508750" y="5532007"/>
            <a:ext cx="1003300" cy="42141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12100" y="5447048"/>
            <a:ext cx="215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0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61" y="328525"/>
            <a:ext cx="2482558" cy="903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073" y="1231900"/>
            <a:ext cx="9046127" cy="1219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001000" y="1651000"/>
            <a:ext cx="2362200" cy="127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1440" y="2362200"/>
            <a:ext cx="18958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680200" y="2019300"/>
            <a:ext cx="1930400" cy="190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000500" y="2006600"/>
            <a:ext cx="1689100" cy="127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0" y="2006600"/>
            <a:ext cx="15113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5562602" y="2806700"/>
            <a:ext cx="5727701" cy="294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17073" y="2946400"/>
            <a:ext cx="42455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vườn rau là: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( 9 + 5 ) x 2 = 28 (m)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hàng rào là: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– 2 = 26 (m)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Đáp số: 26m.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6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AF133B5E-D74A-47BC-91EB-1682EC24B0B8}"/>
</file>

<file path=customXml/itemProps2.xml><?xml version="1.0" encoding="utf-8"?>
<ds:datastoreItem xmlns:ds="http://schemas.openxmlformats.org/officeDocument/2006/customXml" ds:itemID="{75D0FA8D-4EFB-4C1F-989A-582CF023C5FE}"/>
</file>

<file path=customXml/itemProps3.xml><?xml version="1.0" encoding="utf-8"?>
<ds:datastoreItem xmlns:ds="http://schemas.openxmlformats.org/officeDocument/2006/customXml" ds:itemID="{9FBBA383-9E99-4F0D-B12B-F44912CA757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2586</TotalTime>
  <Words>70</Words>
  <Application>Microsoft Office PowerPoint</Application>
  <PresentationFormat>Widescreen</PresentationFormat>
  <Paragraphs>12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185</cp:revision>
  <dcterms:created xsi:type="dcterms:W3CDTF">2021-06-02T01:34:28Z</dcterms:created>
  <dcterms:modified xsi:type="dcterms:W3CDTF">2023-02-02T16:38:50Z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