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93" r:id="rId3"/>
    <p:sldId id="283" r:id="rId4"/>
    <p:sldId id="284" r:id="rId5"/>
    <p:sldId id="285" r:id="rId6"/>
    <p:sldId id="294" r:id="rId7"/>
    <p:sldId id="295" r:id="rId8"/>
    <p:sldId id="286" r:id="rId9"/>
    <p:sldId id="287" r:id="rId10"/>
    <p:sldId id="288" r:id="rId11"/>
    <p:sldId id="296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9"/>
    <a:srgbClr val="FF9933"/>
    <a:srgbClr val="E07235"/>
    <a:srgbClr val="FF66CC"/>
    <a:srgbClr val="660033"/>
    <a:srgbClr val="FFFBCD"/>
    <a:srgbClr val="FDDEEB"/>
    <a:srgbClr val="EB54E9"/>
    <a:srgbClr val="D34CD6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8" grpId="1" animBg="1"/>
      <p:bldP spid="48" grpId="2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6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17" grpId="0" animBg="1"/>
      <p:bldP spid="117" grpId="1" animBg="1"/>
      <p:bldP spid="118" grpId="0" animBg="1"/>
      <p:bldP spid="118" grpId="1" animBg="1"/>
      <p:bldP spid="235" grpId="0"/>
      <p:bldP spid="235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2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35" grpId="0"/>
      <p:bldP spid="235" grpId="1"/>
      <p:bldP spid="295" grpId="0" animBg="1"/>
      <p:bldP spid="295" grpId="1" animBg="1"/>
      <p:bldP spid="296" grpId="0" animBg="1"/>
      <p:bldP spid="296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235" grpId="0"/>
      <p:bldP spid="235" grpId="1"/>
      <p:bldP spid="235" grpId="2"/>
      <p:bldP spid="219" grpId="0" animBg="1"/>
      <p:bldP spid="219" grpId="1" animBg="1"/>
      <p:bldP spid="219" grpId="2" animBg="1"/>
      <p:bldP spid="220" grpId="0" animBg="1"/>
      <p:bldP spid="220" grpId="1" animBg="1"/>
      <p:bldP spid="220" grpId="2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33209" y="156816"/>
            <a:ext cx="2422389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84664" y="312896"/>
            <a:ext cx="6888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CHU VI, DIỆN TÍCH </a:t>
            </a: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MỘT SỐ HÌNH PHẲNG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11216" y="1843215"/>
            <a:ext cx="7042441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50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CHU VI HÌNH TAM GIÁC, 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HÌNH TỨ GIÁC, 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HÌNH CHỮ NHẬT, HÌNH VUÔNG</a:t>
            </a:r>
            <a:endParaRPr lang="vi-VN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7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072779" y="19800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510101" y="1980021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chu</a:t>
            </a:r>
            <a:r>
              <a:rPr lang="en-US" sz="2400" dirty="0"/>
              <a:t> vi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  <a:endParaRPr lang="vi-VN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39800" y="2870200"/>
            <a:ext cx="478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3dm, 4dm, 5dm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6dm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2955" y="2870200"/>
            <a:ext cx="478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10cm, 15cm, 10cm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15cm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7262" y="3306326"/>
            <a:ext cx="213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47952" y="3306326"/>
            <a:ext cx="213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6029" y="3829546"/>
            <a:ext cx="387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+ 4 + 5 + 6 = 20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20dm.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55389" y="3829548"/>
            <a:ext cx="4330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+ 15 + 10 + 15 = 50 (cm)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50cm. </a:t>
            </a:r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1064785" y="14085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12900" y="1408521"/>
            <a:ext cx="909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1" y="2568469"/>
            <a:ext cx="3594100" cy="2676633"/>
          </a:xfrm>
          <a:prstGeom prst="rect">
            <a:avLst/>
          </a:prstGeom>
        </p:spPr>
      </p:pic>
      <p:sp>
        <p:nvSpPr>
          <p:cNvPr id="6" name="Flowchart: Manual Operation 5"/>
          <p:cNvSpPr/>
          <p:nvPr/>
        </p:nvSpPr>
        <p:spPr>
          <a:xfrm>
            <a:off x="7861300" y="3962400"/>
            <a:ext cx="2844800" cy="939800"/>
          </a:xfrm>
          <a:prstGeom prst="flowChartManualOperation">
            <a:avLst/>
          </a:pr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500" y="2568467"/>
            <a:ext cx="151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3446" y="3038545"/>
            <a:ext cx="4978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+ 60 + 25 + 40 = 150 (cm)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150cm.</a:t>
            </a:r>
          </a:p>
        </p:txBody>
      </p:sp>
    </p:spTree>
    <p:extLst>
      <p:ext uri="{BB962C8B-B14F-4D97-AF65-F5344CB8AC3E}">
        <p14:creationId xmlns:p14="http://schemas.microsoft.com/office/powerpoint/2010/main" val="217894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02" y="2336802"/>
            <a:ext cx="7340601" cy="3276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4401" y="1311983"/>
            <a:ext cx="7315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GIÁC, HÌNH TỨ GIÁC</a:t>
            </a:r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00" y="1092200"/>
            <a:ext cx="4432300" cy="332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275" y="2193796"/>
            <a:ext cx="664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0500" y="3464243"/>
            <a:ext cx="455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 + 3cm + 4cm = 9cm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1750" y="4232523"/>
            <a:ext cx="701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9cm</a:t>
            </a:r>
          </a:p>
        </p:txBody>
      </p:sp>
      <p:sp>
        <p:nvSpPr>
          <p:cNvPr id="8" name="Oval 7"/>
          <p:cNvSpPr/>
          <p:nvPr/>
        </p:nvSpPr>
        <p:spPr>
          <a:xfrm>
            <a:off x="7112001" y="2000568"/>
            <a:ext cx="1003300" cy="731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601201" y="2043653"/>
            <a:ext cx="1003300" cy="731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458201" y="3683099"/>
            <a:ext cx="1003300" cy="731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81100" y="5323305"/>
            <a:ext cx="880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81100" y="5316608"/>
            <a:ext cx="880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0" grpId="0"/>
      <p:bldP spid="8" grpId="0" animBg="1"/>
      <p:bldP spid="32" grpId="0" animBg="1"/>
      <p:bldP spid="33" grpId="0" animBg="1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0" y="977900"/>
            <a:ext cx="3276600" cy="265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0" y="977902"/>
            <a:ext cx="615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6100" y="2305052"/>
            <a:ext cx="5295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+ 3 + 4 + 5 = 14 (cm)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14cm.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9300" y="4318000"/>
            <a:ext cx="772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4600" y="4318000"/>
            <a:ext cx="1014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0" y="584200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422400"/>
            <a:ext cx="8623300" cy="1204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300" y="2957547"/>
            <a:ext cx="1079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0400" y="3003713"/>
            <a:ext cx="795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4123531"/>
            <a:ext cx="1079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7850" y="4123531"/>
            <a:ext cx="787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3212479" y="83173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2A3703-C4EB-4B16-9175-D69D73D39986}"/>
              </a:ext>
            </a:extLst>
          </p:cNvPr>
          <p:cNvSpPr/>
          <p:nvPr/>
        </p:nvSpPr>
        <p:spPr>
          <a:xfrm>
            <a:off x="3830287" y="852245"/>
            <a:ext cx="6121483" cy="382154"/>
          </a:xfrm>
          <a:prstGeom prst="roundRect">
            <a:avLst/>
          </a:prstGeom>
          <a:solidFill>
            <a:srgbClr val="FFD974"/>
          </a:solidFill>
          <a:ln>
            <a:solidFill>
              <a:srgbClr val="FFD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tam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919491" y="15121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19491" y="408501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4758" y="1512110"/>
            <a:ext cx="556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7cm, 10 cm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14cm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11807" y="2064062"/>
            <a:ext cx="5560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110907" y="2898660"/>
            <a:ext cx="3940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+ 10 + 14 = 31 (cm)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31cm.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424758" y="4085014"/>
            <a:ext cx="34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20dm, 30dm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40dm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6126371" y="408501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vi-VN" sz="2800" dirty="0"/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537826" y="4085014"/>
            <a:ext cx="341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15dm, 20dm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15dm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128526" y="4598463"/>
            <a:ext cx="3902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+ 30 + 40 = 90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90dm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28266" y="4659034"/>
            <a:ext cx="3902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+ 20 + 15 = 50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50dm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  <p:bldP spid="40" grpId="0"/>
      <p:bldP spid="3" grpId="0"/>
      <p:bldP spid="69" grpId="0"/>
      <p:bldP spid="70" grpId="0"/>
      <p:bldP spid="71" grpId="0"/>
      <p:bldP spid="78" grpId="0"/>
      <p:bldP spid="79" grpId="0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6A6ABCB-9349-45B3-B90B-0ADFC311471B}"/>
</file>

<file path=customXml/itemProps2.xml><?xml version="1.0" encoding="utf-8"?>
<ds:datastoreItem xmlns:ds="http://schemas.openxmlformats.org/officeDocument/2006/customXml" ds:itemID="{033C51DE-69CD-4B94-A6BE-B149FBF682BB}"/>
</file>

<file path=customXml/itemProps3.xml><?xml version="1.0" encoding="utf-8"?>
<ds:datastoreItem xmlns:ds="http://schemas.openxmlformats.org/officeDocument/2006/customXml" ds:itemID="{C742368E-71A5-4A0E-84E0-54752EE1BDE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2586</TotalTime>
  <Words>511</Words>
  <Application>Microsoft Office PowerPoint</Application>
  <PresentationFormat>Widescreen</PresentationFormat>
  <Paragraphs>62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185</cp:revision>
  <dcterms:created xsi:type="dcterms:W3CDTF">2021-06-02T01:34:28Z</dcterms:created>
  <dcterms:modified xsi:type="dcterms:W3CDTF">2023-02-02T16:37:22Z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