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325" r:id="rId3"/>
    <p:sldId id="320" r:id="rId4"/>
    <p:sldId id="323" r:id="rId5"/>
    <p:sldId id="324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89"/>
    <a:srgbClr val="FF9933"/>
    <a:srgbClr val="E07235"/>
    <a:srgbClr val="FF66CC"/>
    <a:srgbClr val="660033"/>
    <a:srgbClr val="FFFBCD"/>
    <a:srgbClr val="FDDEEB"/>
    <a:srgbClr val="EB54E9"/>
    <a:srgbClr val="D34CD6"/>
    <a:srgbClr val="D8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7" grpId="2" animBg="1"/>
      <p:bldP spid="48" grpId="1" animBg="1"/>
      <p:bldP spid="48" grpId="2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5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5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3" y="1647226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17" grpId="0" animBg="1"/>
      <p:bldP spid="117" grpId="1" animBg="1"/>
      <p:bldP spid="118" grpId="0" animBg="1"/>
      <p:bldP spid="118" grpId="1" animBg="1"/>
      <p:bldP spid="235" grpId="0"/>
      <p:bldP spid="235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5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2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2" y="1522375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235" grpId="0"/>
      <p:bldP spid="235" grpId="1"/>
      <p:bldP spid="295" grpId="0" animBg="1"/>
      <p:bldP spid="295" grpId="1" animBg="1"/>
      <p:bldP spid="296" grpId="0" animBg="1"/>
      <p:bldP spid="296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235" grpId="0"/>
      <p:bldP spid="235" grpId="1"/>
      <p:bldP spid="235" grpId="2"/>
      <p:bldP spid="219" grpId="0" animBg="1"/>
      <p:bldP spid="219" grpId="1" animBg="1"/>
      <p:bldP spid="219" grpId="2" animBg="1"/>
      <p:bldP spid="220" grpId="0" animBg="1"/>
      <p:bldP spid="220" grpId="1" animBg="1"/>
      <p:bldP spid="220" grpId="2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2" y="1522375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9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0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3837" y="1786235"/>
            <a:ext cx="90979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49</a:t>
            </a:r>
          </a:p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 (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934937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by Shark Dance - #babyshark Most Viewed Video - Animal Songs - PINKFONG Songs for Childre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131" y="1393850"/>
            <a:ext cx="1684422" cy="7560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50" y="373004"/>
            <a:ext cx="2407603" cy="93509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660400" y="3606800"/>
            <a:ext cx="10490200" cy="254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Callout 2 6"/>
          <p:cNvSpPr/>
          <p:nvPr/>
        </p:nvSpPr>
        <p:spPr>
          <a:xfrm>
            <a:off x="4743450" y="2758201"/>
            <a:ext cx="4565650" cy="419100"/>
          </a:xfrm>
          <a:prstGeom prst="borderCallout2">
            <a:avLst>
              <a:gd name="adj1" fmla="val 94507"/>
              <a:gd name="adj2" fmla="val -419"/>
              <a:gd name="adj3" fmla="val 103598"/>
              <a:gd name="adj4" fmla="val 49214"/>
              <a:gd name="adj5" fmla="val 227652"/>
              <a:gd name="adj6" fmla="val 49431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6 411 = ……+ 400 + ….+ 1 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545950" y="2747801"/>
            <a:ext cx="3886199" cy="419100"/>
          </a:xfrm>
          <a:prstGeom prst="borderCallout2">
            <a:avLst>
              <a:gd name="adj1" fmla="val 100568"/>
              <a:gd name="adj2" fmla="val -419"/>
              <a:gd name="adj3" fmla="val 100568"/>
              <a:gd name="adj4" fmla="val 43790"/>
              <a:gd name="adj5" fmla="val 233712"/>
              <a:gd name="adj6" fmla="val 43842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6 409 = 6000 +……+ 9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292600" y="3727450"/>
            <a:ext cx="0" cy="74295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105900" y="3727450"/>
            <a:ext cx="0" cy="74295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231606" y="4489450"/>
            <a:ext cx="4219993" cy="381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6 410 = 6000 + 400 +  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18299" y="4470400"/>
            <a:ext cx="4624855" cy="381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6 412 = 6000 + …..+ 10 +…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60794" y="2695741"/>
            <a:ext cx="856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04208" y="4399290"/>
            <a:ext cx="53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60812" y="4399290"/>
            <a:ext cx="856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2817" y="4437390"/>
            <a:ext cx="748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81979" y="2705486"/>
            <a:ext cx="688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91876" y="2705486"/>
            <a:ext cx="1158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6000</a:t>
            </a:r>
          </a:p>
        </p:txBody>
      </p:sp>
    </p:spTree>
    <p:extLst>
      <p:ext uri="{BB962C8B-B14F-4D97-AF65-F5344CB8AC3E}">
        <p14:creationId xmlns:p14="http://schemas.microsoft.com/office/powerpoint/2010/main" val="99412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0" y="385704"/>
            <a:ext cx="2407603" cy="935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980" y="1308100"/>
            <a:ext cx="9698420" cy="9779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03400" y="2603500"/>
            <a:ext cx="6985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675426" y="2603500"/>
            <a:ext cx="6985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72698" y="2603500"/>
            <a:ext cx="6985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99602" y="2603500"/>
            <a:ext cx="6985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66001" y="2603500"/>
            <a:ext cx="6985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248400" y="2565400"/>
            <a:ext cx="6985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31050" y="2552700"/>
            <a:ext cx="6985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13700" y="2552700"/>
            <a:ext cx="67945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877300" y="2540000"/>
            <a:ext cx="6985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56200" y="2390170"/>
            <a:ext cx="934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673350" y="2603500"/>
            <a:ext cx="6985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18390" y="3802390"/>
            <a:ext cx="695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00" y="4859010"/>
            <a:ext cx="9158236" cy="4492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72698" y="5476220"/>
            <a:ext cx="791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433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15" grpId="0" animBg="1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0" y="373004"/>
            <a:ext cx="2407603" cy="935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71" y="1308100"/>
            <a:ext cx="10751329" cy="341176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209800" y="3581400"/>
            <a:ext cx="419100" cy="4191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3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5EFD065-739B-462B-B24E-CA57F4798147}"/>
</file>

<file path=customXml/itemProps2.xml><?xml version="1.0" encoding="utf-8"?>
<ds:datastoreItem xmlns:ds="http://schemas.openxmlformats.org/officeDocument/2006/customXml" ds:itemID="{2E6D6B6B-381A-45BC-99CC-EF7DBD9BBDEE}"/>
</file>

<file path=customXml/itemProps3.xml><?xml version="1.0" encoding="utf-8"?>
<ds:datastoreItem xmlns:ds="http://schemas.openxmlformats.org/officeDocument/2006/customXml" ds:itemID="{78E17DB2-3D4A-46B2-8188-FB2852F407A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2587</TotalTime>
  <Words>84</Words>
  <Application>Microsoft Office PowerPoint</Application>
  <PresentationFormat>Widescreen</PresentationFormat>
  <Paragraphs>25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185</cp:revision>
  <dcterms:created xsi:type="dcterms:W3CDTF">2021-06-02T01:34:28Z</dcterms:created>
  <dcterms:modified xsi:type="dcterms:W3CDTF">2023-02-02T16:36:54Z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