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1" r:id="rId3"/>
  </p:sldMasterIdLst>
  <p:notesMasterIdLst>
    <p:notesMasterId r:id="rId37"/>
  </p:notesMasterIdLst>
  <p:sldIdLst>
    <p:sldId id="418" r:id="rId4"/>
    <p:sldId id="265" r:id="rId5"/>
    <p:sldId id="330" r:id="rId6"/>
    <p:sldId id="285" r:id="rId7"/>
    <p:sldId id="286" r:id="rId8"/>
    <p:sldId id="287" r:id="rId9"/>
    <p:sldId id="291" r:id="rId10"/>
    <p:sldId id="419" r:id="rId11"/>
    <p:sldId id="292" r:id="rId12"/>
    <p:sldId id="296" r:id="rId13"/>
    <p:sldId id="420" r:id="rId14"/>
    <p:sldId id="421" r:id="rId15"/>
    <p:sldId id="297" r:id="rId16"/>
    <p:sldId id="422" r:id="rId17"/>
    <p:sldId id="423" r:id="rId18"/>
    <p:sldId id="424" r:id="rId19"/>
    <p:sldId id="425" r:id="rId20"/>
    <p:sldId id="426" r:id="rId21"/>
    <p:sldId id="293" r:id="rId22"/>
    <p:sldId id="427" r:id="rId23"/>
    <p:sldId id="428" r:id="rId24"/>
    <p:sldId id="429" r:id="rId25"/>
    <p:sldId id="430" r:id="rId26"/>
    <p:sldId id="308" r:id="rId27"/>
    <p:sldId id="309" r:id="rId28"/>
    <p:sldId id="310" r:id="rId29"/>
    <p:sldId id="311" r:id="rId30"/>
    <p:sldId id="312" r:id="rId31"/>
    <p:sldId id="434" r:id="rId32"/>
    <p:sldId id="431" r:id="rId33"/>
    <p:sldId id="432" r:id="rId34"/>
    <p:sldId id="433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9" d="100"/>
          <a:sy n="59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89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697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7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5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6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66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6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7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5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6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33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7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0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6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9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3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86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A2662-A1D6-43AB-B075-8DADC9938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4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313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B24066-2345-4EDE-8A3C-9DB157C653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2.xml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3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8.xml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17" Type="http://schemas.openxmlformats.org/officeDocument/2006/relationships/slide" Target="slide29.xml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27.xml"/><Relationship Id="rId5" Type="http://schemas.openxmlformats.org/officeDocument/2006/relationships/image" Target="../media/image40.jpeg"/><Relationship Id="rId15" Type="http://schemas.openxmlformats.org/officeDocument/2006/relationships/slide" Target="slide26.xml"/><Relationship Id="rId10" Type="http://schemas.microsoft.com/office/2007/relationships/hdphoto" Target="../media/hdphoto6.wdp"/><Relationship Id="rId19" Type="http://schemas.microsoft.com/office/2007/relationships/hdphoto" Target="../media/hdphoto7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9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2.xml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E842CE-3C85-42C5-B6EC-3DF6E6DC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EB273650-99B6-4E4D-8D47-D4A21F302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3323724D-2BB2-41F3-B33A-0A1751A6E5C9}"/>
              </a:ext>
            </a:extLst>
          </p:cNvPr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44BC5-0916-4403-A103-EA85040A3F7D}"/>
              </a:ext>
            </a:extLst>
          </p:cNvPr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97DC4BF7-409D-4FBD-A567-88CFD2219973}"/>
              </a:ext>
            </a:extLst>
          </p:cNvPr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9EA7B1D2-47D2-41AC-86CA-3592F4B28513}"/>
                </a:ext>
              </a:extLst>
            </p:cNvPr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>
              <a:extLst>
                <a:ext uri="{FF2B5EF4-FFF2-40B4-BE49-F238E27FC236}">
                  <a16:creationId xmlns:a16="http://schemas.microsoft.com/office/drawing/2014/main" id="{AB497678-A5DD-41FA-B07E-577B83EC6CF4}"/>
                </a:ext>
              </a:extLst>
            </p:cNvPr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C6E6DE02-CBCB-4658-B0EC-C9B390584BC3}"/>
                </a:ext>
              </a:extLst>
            </p:cNvPr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45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04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>
            <a:extLst>
              <a:ext uri="{FF2B5EF4-FFF2-40B4-BE49-F238E27FC236}">
                <a16:creationId xmlns:a16="http://schemas.microsoft.com/office/drawing/2014/main" id="{870CA9C0-9582-4DE6-9EB6-882472899689}"/>
              </a:ext>
            </a:extLst>
          </p:cNvPr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48B5C-A039-43F4-854D-FEC4E3691312}"/>
              </a:ext>
            </a:extLst>
          </p:cNvPr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EF9ECF-3F12-40BA-AAB7-6FA69B04EAF3}"/>
              </a:ext>
            </a:extLst>
          </p:cNvPr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020C1DC-EA76-4228-89D6-35A4E8875A04}"/>
                </a:ext>
              </a:extLst>
            </p:cNvPr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C56C0D-7F80-49E0-992D-534C9158A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2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AA8ACAB-1361-4734-B185-FFC1DC59264F}"/>
              </a:ext>
            </a:extLst>
          </p:cNvPr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8CB91D-D785-45E5-A4CC-C20C2491BEDD}"/>
              </a:ext>
            </a:extLst>
          </p:cNvPr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01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C3E02-8CBD-4BC3-ABF0-380E3158386B}"/>
              </a:ext>
            </a:extLst>
          </p:cNvPr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6E1DD04-FDFA-42A9-9F21-F9FD66F06840}"/>
              </a:ext>
            </a:extLst>
          </p:cNvPr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3BDB09-00F3-4E4A-BA94-C4F90F1346C8}"/>
              </a:ext>
            </a:extLst>
          </p:cNvPr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0CB7-CE94-4CCC-9AC6-F0AA5857B38A}"/>
              </a:ext>
            </a:extLst>
          </p:cNvPr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95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3898D948-05CC-4C33-B64F-1A7295C804E8}"/>
              </a:ext>
            </a:extLst>
          </p:cNvPr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EF6FA6-F2CF-4FE6-9364-48CEDAEF6678}"/>
              </a:ext>
            </a:extLst>
          </p:cNvPr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906279-F21B-44A1-BD33-FA597CE7EB63}"/>
              </a:ext>
            </a:extLst>
          </p:cNvPr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4C48D2-DC64-4A0E-8053-3EDDCC84BDAE}"/>
              </a:ext>
            </a:extLst>
          </p:cNvPr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440168-736E-425C-9697-EE3FDE64D4C3}"/>
              </a:ext>
            </a:extLst>
          </p:cNvPr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91843595-BFB2-4880-A5CB-255E8C014A7D}"/>
              </a:ext>
            </a:extLst>
          </p:cNvPr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A52B84-6E85-4712-B566-054750A05B01}"/>
              </a:ext>
            </a:extLst>
          </p:cNvPr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0DE653-F1DF-497A-AF34-C3EE23998C61}"/>
              </a:ext>
            </a:extLst>
          </p:cNvPr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8BBADA91-0EF7-4A55-B419-330094DF51D5}"/>
              </a:ext>
            </a:extLst>
          </p:cNvPr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BFB1B1-6C47-4D69-A38B-268EDE120AF4}"/>
              </a:ext>
            </a:extLst>
          </p:cNvPr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85493FB-9C68-4AF3-956A-8BB7A839C1E7}"/>
              </a:ext>
            </a:extLst>
          </p:cNvPr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DAE05B89-C101-452A-BF1F-6A6DA8484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1CEC6ACF-06FC-4FBD-99A1-1F6DCB772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88808BB-6549-4DA1-A2FC-E82BD4E1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5452D8-E1EA-4690-96D3-5C1F3A15D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99442C-6862-4DF9-AE44-3CA380527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7" t="11921" r="14764" b="20863"/>
          <a:stretch/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35CEE-BAE4-4F81-A8FE-483322BF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8971BA-2786-4F9B-878F-5F6B8615A66E}"/>
              </a:ext>
            </a:extLst>
          </p:cNvPr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>
              <a:extLst>
                <a:ext uri="{FF2B5EF4-FFF2-40B4-BE49-F238E27FC236}">
                  <a16:creationId xmlns:a16="http://schemas.microsoft.com/office/drawing/2014/main" id="{98BFA4FD-36B8-2381-7B30-FABE08C63EF4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3" action="ppaction://hlinksldjump"/>
              <a:extLst>
                <a:ext uri="{FF2B5EF4-FFF2-40B4-BE49-F238E27FC236}">
                  <a16:creationId xmlns:a16="http://schemas.microsoft.com/office/drawing/2014/main" id="{81A6706F-24E0-EE1B-6175-CFB5203EB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787BA-D22C-4FDB-9D84-59DFA0DEDCA8}"/>
              </a:ext>
            </a:extLst>
          </p:cNvPr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7289FE-12F8-417C-9B7B-7765D7193532}"/>
                </a:ext>
              </a:extLst>
            </p:cNvPr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id="{5A3EE88A-6550-40D1-B5AE-26575010DF37}"/>
                  </a:ext>
                </a:extLst>
              </p:cNvPr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EC593E32-AA94-4625-B495-F0374770C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02CC8E-770D-46C9-94BB-D9B379588839}"/>
                </a:ext>
              </a:extLst>
            </p:cNvPr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4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5E382B23-3B39-4285-BE05-B566EE278EC0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C12F297F-FA98-402B-8DBC-E303A13DB141}"/>
              </a:ext>
            </a:extLst>
          </p:cNvPr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>
              <a:extLst>
                <a:ext uri="{FF2B5EF4-FFF2-40B4-BE49-F238E27FC236}">
                  <a16:creationId xmlns:a16="http://schemas.microsoft.com/office/drawing/2014/main" id="{B31AE4D0-BD60-4820-9A98-A70C32B239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>
                <a:extLst>
                  <a:ext uri="{FF2B5EF4-FFF2-40B4-BE49-F238E27FC236}">
                    <a16:creationId xmlns:a16="http://schemas.microsoft.com/office/drawing/2014/main" id="{7EDEA995-08A3-4BBD-8D0A-E3A85A400E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32AC38D-8A04-47EA-8360-A0DE4193B1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032205C-AF3F-46A3-A7B4-9FDC352DB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>
                <a:extLst>
                  <a:ext uri="{FF2B5EF4-FFF2-40B4-BE49-F238E27FC236}">
                    <a16:creationId xmlns:a16="http://schemas.microsoft.com/office/drawing/2014/main" id="{17644382-5C85-4D07-AE4B-EA1E06B318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>
                  <a:extLst>
                    <a:ext uri="{FF2B5EF4-FFF2-40B4-BE49-F238E27FC236}">
                      <a16:creationId xmlns:a16="http://schemas.microsoft.com/office/drawing/2014/main" id="{0FA1DF34-4420-4822-9B72-EBF57486A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>
                  <a:extLst>
                    <a:ext uri="{FF2B5EF4-FFF2-40B4-BE49-F238E27FC236}">
                      <a16:creationId xmlns:a16="http://schemas.microsoft.com/office/drawing/2014/main" id="{536B12A9-2395-4E0A-8040-0C455E7BB2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>
              <a:extLst>
                <a:ext uri="{FF2B5EF4-FFF2-40B4-BE49-F238E27FC236}">
                  <a16:creationId xmlns:a16="http://schemas.microsoft.com/office/drawing/2014/main" id="{A317EDD4-2240-4192-9D13-EFE9D429A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>
                <a:extLst>
                  <a:ext uri="{FF2B5EF4-FFF2-40B4-BE49-F238E27FC236}">
                    <a16:creationId xmlns:a16="http://schemas.microsoft.com/office/drawing/2014/main" id="{808F8C9D-C88D-427D-AD1B-68C3E148B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>
                <a:extLst>
                  <a:ext uri="{FF2B5EF4-FFF2-40B4-BE49-F238E27FC236}">
                    <a16:creationId xmlns:a16="http://schemas.microsoft.com/office/drawing/2014/main" id="{0FCBFEDF-F720-4C35-AC63-23F1C8C2DC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>
                <a:extLst>
                  <a:ext uri="{FF2B5EF4-FFF2-40B4-BE49-F238E27FC236}">
                    <a16:creationId xmlns:a16="http://schemas.microsoft.com/office/drawing/2014/main" id="{4055D2A4-8055-416B-8462-C947D819D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>
            <a:extLst>
              <a:ext uri="{FF2B5EF4-FFF2-40B4-BE49-F238E27FC236}">
                <a16:creationId xmlns:a16="http://schemas.microsoft.com/office/drawing/2014/main" id="{A101E83C-FC4E-4132-BA5C-17B15086E3D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16" name="矩形 3">
              <a:extLst>
                <a:ext uri="{FF2B5EF4-FFF2-40B4-BE49-F238E27FC236}">
                  <a16:creationId xmlns:a16="http://schemas.microsoft.com/office/drawing/2014/main" id="{CF0A40BE-F789-4BEA-9EE3-D639F54C4B84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736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8467579C-FB94-4FC1-8740-AC5CD8B13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lvl="0" algn="ctr" defTabSz="121773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sp>
        <p:nvSpPr>
          <p:cNvPr id="18" name="文本框 186">
            <a:extLst>
              <a:ext uri="{FF2B5EF4-FFF2-40B4-BE49-F238E27FC236}">
                <a16:creationId xmlns:a16="http://schemas.microsoft.com/office/drawing/2014/main" id="{0C0195D1-ACF4-40BA-9B90-97F70CF34328}"/>
              </a:ext>
            </a:extLst>
          </p:cNvPr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>
            <a:extLst>
              <a:ext uri="{FF2B5EF4-FFF2-40B4-BE49-F238E27FC236}">
                <a16:creationId xmlns:a16="http://schemas.microsoft.com/office/drawing/2014/main" id="{23E55553-87AF-41FE-8B84-97DA017D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57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>
            <a:extLst>
              <a:ext uri="{FF2B5EF4-FFF2-40B4-BE49-F238E27FC236}">
                <a16:creationId xmlns:a16="http://schemas.microsoft.com/office/drawing/2014/main" id="{D757398F-7114-4564-9205-36BF8E0E5F18}"/>
              </a:ext>
            </a:extLst>
          </p:cNvPr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>
            <a:extLst>
              <a:ext uri="{FF2B5EF4-FFF2-40B4-BE49-F238E27FC236}">
                <a16:creationId xmlns:a16="http://schemas.microsoft.com/office/drawing/2014/main" id="{D8230098-BCC0-4D77-BD51-A71075623E7B}"/>
              </a:ext>
            </a:extLst>
          </p:cNvPr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D38AE1D-5F39-4074-9D54-8CED75DDB00D}"/>
                </a:ext>
              </a:extLst>
            </p:cNvPr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0B90A6B0-9353-4BBA-A3A8-1700CF1712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algn="ctr" defTabSz="121773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6" name="组合 10">
            <a:extLst>
              <a:ext uri="{FF2B5EF4-FFF2-40B4-BE49-F238E27FC236}">
                <a16:creationId xmlns:a16="http://schemas.microsoft.com/office/drawing/2014/main" id="{110A6DF2-D371-4927-8D5C-FC789524B357}"/>
              </a:ext>
            </a:extLst>
          </p:cNvPr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>
              <a:extLst>
                <a:ext uri="{FF2B5EF4-FFF2-40B4-BE49-F238E27FC236}">
                  <a16:creationId xmlns:a16="http://schemas.microsoft.com/office/drawing/2014/main" id="{89290A55-440E-40AD-8055-F5E60F89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>
                <a:extLst>
                  <a:ext uri="{FF2B5EF4-FFF2-40B4-BE49-F238E27FC236}">
                    <a16:creationId xmlns:a16="http://schemas.microsoft.com/office/drawing/2014/main" id="{1EEE515A-6E39-4E9E-B3E1-F00646969A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6E174869-3DFA-404B-8945-74AB2C7755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>
                  <a:extLst>
                    <a:ext uri="{FF2B5EF4-FFF2-40B4-BE49-F238E27FC236}">
                      <a16:creationId xmlns:a16="http://schemas.microsoft.com/office/drawing/2014/main" id="{85139BD7-CE62-4E1A-909C-BC71E44DA2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>
                <a:extLst>
                  <a:ext uri="{FF2B5EF4-FFF2-40B4-BE49-F238E27FC236}">
                    <a16:creationId xmlns:a16="http://schemas.microsoft.com/office/drawing/2014/main" id="{524FD8C7-2F8E-4127-9DBB-0CD1B74B3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>
                  <a:extLst>
                    <a:ext uri="{FF2B5EF4-FFF2-40B4-BE49-F238E27FC236}">
                      <a16:creationId xmlns:a16="http://schemas.microsoft.com/office/drawing/2014/main" id="{8B11F346-514C-4D09-A9D6-4E4DC466FF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  <a:headEnd/>
                  <a:tailEnd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736">
                    <a:defRPr/>
                  </a:pPr>
                  <a:endParaRPr lang="zh-CN" altLang="en-US" sz="225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>
                  <a:extLst>
                    <a:ext uri="{FF2B5EF4-FFF2-40B4-BE49-F238E27FC236}">
                      <a16:creationId xmlns:a16="http://schemas.microsoft.com/office/drawing/2014/main" id="{F611EF3D-F7AF-4763-BB11-7D49E4E25D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736">
                    <a:defRPr/>
                  </a:pPr>
                  <a:endParaRPr lang="zh-CN" altLang="en-US" sz="225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>
              <a:extLst>
                <a:ext uri="{FF2B5EF4-FFF2-40B4-BE49-F238E27FC236}">
                  <a16:creationId xmlns:a16="http://schemas.microsoft.com/office/drawing/2014/main" id="{93C18EB2-4A33-4ED1-900B-FDAFAF078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>
                <a:extLst>
                  <a:ext uri="{FF2B5EF4-FFF2-40B4-BE49-F238E27FC236}">
                    <a16:creationId xmlns:a16="http://schemas.microsoft.com/office/drawing/2014/main" id="{0466173D-32BC-49CE-81D6-1358E36A6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736">
                  <a:defRPr/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>
                <a:extLst>
                  <a:ext uri="{FF2B5EF4-FFF2-40B4-BE49-F238E27FC236}">
                    <a16:creationId xmlns:a16="http://schemas.microsoft.com/office/drawing/2014/main" id="{AF701BB9-8700-43CD-9151-F8C06AE5DA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>
                <a:extLst>
                  <a:ext uri="{FF2B5EF4-FFF2-40B4-BE49-F238E27FC236}">
                    <a16:creationId xmlns:a16="http://schemas.microsoft.com/office/drawing/2014/main" id="{A80CE2EB-4F7C-4BF6-ADD4-B7A1FABC8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>
            <a:extLst>
              <a:ext uri="{FF2B5EF4-FFF2-40B4-BE49-F238E27FC236}">
                <a16:creationId xmlns:a16="http://schemas.microsoft.com/office/drawing/2014/main" id="{C59CCBF3-D089-4516-8D02-1FEBD4DE202B}"/>
              </a:ext>
            </a:extLst>
          </p:cNvPr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73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>
            <a:extLst>
              <a:ext uri="{FF2B5EF4-FFF2-40B4-BE49-F238E27FC236}">
                <a16:creationId xmlns:a16="http://schemas.microsoft.com/office/drawing/2014/main" id="{AAC06A3C-EEB0-40A6-8E44-3C5D2AB6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>
            <a:extLst>
              <a:ext uri="{FF2B5EF4-FFF2-40B4-BE49-F238E27FC236}">
                <a16:creationId xmlns:a16="http://schemas.microsoft.com/office/drawing/2014/main" id="{07923DBA-40B9-446F-86DF-9FF9ECD7FD2F}"/>
              </a:ext>
            </a:extLst>
          </p:cNvPr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DED089-FE4D-4462-9F01-D9D771BE0301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5127BD6-618E-4FC5-9B8E-7D8929092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>
            <a:extLst>
              <a:ext uri="{FF2B5EF4-FFF2-40B4-BE49-F238E27FC236}">
                <a16:creationId xmlns:a16="http://schemas.microsoft.com/office/drawing/2014/main" id="{61578F5F-7537-4765-AFF6-71D9B4C70D8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>
              <a:extLst>
                <a:ext uri="{FF2B5EF4-FFF2-40B4-BE49-F238E27FC236}">
                  <a16:creationId xmlns:a16="http://schemas.microsoft.com/office/drawing/2014/main" id="{515BE64B-9211-4867-915E-0140787BD2DB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>
              <a:extLst>
                <a:ext uri="{FF2B5EF4-FFF2-40B4-BE49-F238E27FC236}">
                  <a16:creationId xmlns:a16="http://schemas.microsoft.com/office/drawing/2014/main" id="{A66C8DE8-7755-4121-A3AD-734F260BC730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>
              <a:extLst>
                <a:ext uri="{FF2B5EF4-FFF2-40B4-BE49-F238E27FC236}">
                  <a16:creationId xmlns:a16="http://schemas.microsoft.com/office/drawing/2014/main" id="{FB1DD645-EEF9-48D5-BE66-750E67BCBF02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DBF398C-92A1-4D63-AB20-DF6087C161B5}"/>
              </a:ext>
            </a:extLst>
          </p:cNvPr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>
            <a:extLst>
              <a:ext uri="{FF2B5EF4-FFF2-40B4-BE49-F238E27FC236}">
                <a16:creationId xmlns:a16="http://schemas.microsoft.com/office/drawing/2014/main" id="{AC030DE8-B616-4D8C-BC1D-1B676F1B317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>
              <a:extLst>
                <a:ext uri="{FF2B5EF4-FFF2-40B4-BE49-F238E27FC236}">
                  <a16:creationId xmlns:a16="http://schemas.microsoft.com/office/drawing/2014/main" id="{4B64E720-9A6C-4F3A-88A9-86AE8442A97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>
              <a:extLst>
                <a:ext uri="{FF2B5EF4-FFF2-40B4-BE49-F238E27FC236}">
                  <a16:creationId xmlns:a16="http://schemas.microsoft.com/office/drawing/2014/main" id="{98C09666-C673-4803-B7CD-FF0EA5DB19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>
              <a:extLst>
                <a:ext uri="{FF2B5EF4-FFF2-40B4-BE49-F238E27FC236}">
                  <a16:creationId xmlns:a16="http://schemas.microsoft.com/office/drawing/2014/main" id="{E036AD4A-C87D-44B4-9CEC-38AE738757DA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DF27FBF-5CDA-48AC-AE72-CFCC5C1D52AE}"/>
              </a:ext>
            </a:extLst>
          </p:cNvPr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</a:p>
        </p:txBody>
      </p:sp>
      <p:grpSp>
        <p:nvGrpSpPr>
          <p:cNvPr id="53" name="PA_库_组合 5">
            <a:extLst>
              <a:ext uri="{FF2B5EF4-FFF2-40B4-BE49-F238E27FC236}">
                <a16:creationId xmlns:a16="http://schemas.microsoft.com/office/drawing/2014/main" id="{E09A882D-DC53-4BC4-8F24-3B978B6762B3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B0EAF6F-FA09-4E57-86D0-00C915B7632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id="{25AB8093-AA7C-438D-B9A2-03B31727AA8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id="{6B946442-0B41-49D0-A230-24EC451AF07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CC83343-7122-4628-BFD6-B4C3444F7DCB}"/>
              </a:ext>
            </a:extLst>
          </p:cNvPr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</a:p>
        </p:txBody>
      </p:sp>
      <p:grpSp>
        <p:nvGrpSpPr>
          <p:cNvPr id="58" name="PA_库_组合 5">
            <a:extLst>
              <a:ext uri="{FF2B5EF4-FFF2-40B4-BE49-F238E27FC236}">
                <a16:creationId xmlns:a16="http://schemas.microsoft.com/office/drawing/2014/main" id="{A1B72E87-1D20-4D92-A61B-4E1298716D9B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>
              <a:extLst>
                <a:ext uri="{FF2B5EF4-FFF2-40B4-BE49-F238E27FC236}">
                  <a16:creationId xmlns:a16="http://schemas.microsoft.com/office/drawing/2014/main" id="{5F3EB26D-A7AA-4977-BCE5-5CD7970ED24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>
              <a:extLst>
                <a:ext uri="{FF2B5EF4-FFF2-40B4-BE49-F238E27FC236}">
                  <a16:creationId xmlns:a16="http://schemas.microsoft.com/office/drawing/2014/main" id="{E5A91CD8-1F2D-4DD2-846C-0AEE6B6CBE1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>
              <a:extLst>
                <a:ext uri="{FF2B5EF4-FFF2-40B4-BE49-F238E27FC236}">
                  <a16:creationId xmlns:a16="http://schemas.microsoft.com/office/drawing/2014/main" id="{DC67663A-BE3B-41BA-837C-CA6232CAD2A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F3332D7B-874A-4019-879A-D68FF3AE24A4}"/>
              </a:ext>
            </a:extLst>
          </p:cNvPr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EC0C8A-FFB2-4794-BB3A-C181A70D2E60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>
              <a:extLst>
                <a:ext uri="{FF2B5EF4-FFF2-40B4-BE49-F238E27FC236}">
                  <a16:creationId xmlns:a16="http://schemas.microsoft.com/office/drawing/2014/main" id="{6D645F17-959E-41EE-8AE6-454C4D88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FC7DBEFF-F13F-416D-86E8-5B86D9283E8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9EC40B-6F68-433A-9971-FEAB46ED47DD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mỗi con vật cảm nhận và gọi tên cây nấm bằng 1 cách khác nhau.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27795E-1C5E-4842-9E3E-EC0A25077444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7CDF4B-5B44-43CC-B54A-0E9CCF3FBE41}"/>
              </a:ext>
            </a:extLst>
          </p:cNvPr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được gọi bằng nhiều tên khác nhau, nấm cảm thấy rất vui.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6D1E8B-224A-4CE8-9C45-50836DDA2C11}"/>
              </a:ext>
            </a:extLst>
          </p:cNvPr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nấm cảm thấy thế nào khi được gọi bằng nhiều tên như vậy?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D4B6C-38DC-44C3-AAC5-2310DAAAD8EE}"/>
              </a:ext>
            </a:extLst>
          </p:cNvPr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Nấm là một bạn nhỏ đáng yêu. Bạn có hình dáng giống một chiếc ô nhỏ. Nấm rất hòa đồng và thân thiện với các bạn xung quanh.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9627E-C833-4A4D-9213-9A6FE7E2376F}"/>
              </a:ext>
            </a:extLst>
          </p:cNvPr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A038C907-D7B6-4AEF-946F-348706132B85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>
            <a:extLst>
              <a:ext uri="{FF2B5EF4-FFF2-40B4-BE49-F238E27FC236}">
                <a16:creationId xmlns:a16="http://schemas.microsoft.com/office/drawing/2014/main" id="{AF82D653-B2AD-4038-9C75-E172857B1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769C3-8E65-4D59-ABAC-EC0561A2308A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5DCA9C-B0CD-4AB9-810B-90281ED61D04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4AD7C-DFC4-4B46-9B66-F6EB83D75096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1CAE6-5646-4ADD-9BCB-FA56EAC6C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1CAA5F-ED3A-457B-B750-F28989091189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4D3A643-952C-4BBA-83B7-04FAA0E0B0CC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36BC727-9B57-4B28-8E9E-91E95081C385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A31E80B-C51D-4A64-8A08-C3E6B3FD3AD5}"/>
              </a:ext>
            </a:extLst>
          </p:cNvPr>
          <p:cNvSpPr txBox="1">
            <a:spLocks/>
          </p:cNvSpPr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6D15B4-21D6-4940-AAD1-FC77A64DF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80;p5">
            <a:extLst>
              <a:ext uri="{FF2B5EF4-FFF2-40B4-BE49-F238E27FC236}">
                <a16:creationId xmlns:a16="http://schemas.microsoft.com/office/drawing/2014/main" id="{BCD97CFD-52B5-8489-429A-9B3884700275}"/>
              </a:ext>
            </a:extLst>
          </p:cNvPr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3" action="ppaction://hlinksldjump"/>
            <a:extLst>
              <a:ext uri="{FF2B5EF4-FFF2-40B4-BE49-F238E27FC236}">
                <a16:creationId xmlns:a16="http://schemas.microsoft.com/office/drawing/2014/main" id="{C6A10A38-B96C-1BC2-D736-8AA68BDB68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3" action="ppaction://hlinksldjump"/>
            <a:extLst>
              <a:ext uri="{FF2B5EF4-FFF2-40B4-BE49-F238E27FC236}">
                <a16:creationId xmlns:a16="http://schemas.microsoft.com/office/drawing/2014/main" id="{1BC7F158-F879-0ECD-E1E4-7AE30CA74D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41D150-DD89-45CE-9978-1ABC237A570E}"/>
              </a:ext>
            </a:extLst>
          </p:cNvPr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>
              <a:extLst>
                <a:ext uri="{FF2B5EF4-FFF2-40B4-BE49-F238E27FC236}">
                  <a16:creationId xmlns:a16="http://schemas.microsoft.com/office/drawing/2014/main" id="{23092C06-DB56-419C-888B-66F21265B03E}"/>
                </a:ext>
              </a:extLst>
            </p:cNvPr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CE433403-DD1B-4140-A1C4-095CD9777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/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03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>
            <a:extLst>
              <a:ext uri="{FF2B5EF4-FFF2-40B4-BE49-F238E27FC236}">
                <a16:creationId xmlns:a16="http://schemas.microsoft.com/office/drawing/2014/main" id="{E5230094-C81C-466E-A261-944354C2D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73F36E-BD74-44A6-950A-E5B49057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66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99401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8EADE-FE19-4E9C-957E-C3A9E1564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76301-FCE2-43BF-8467-D16BB149291D}"/>
              </a:ext>
            </a:extLst>
          </p:cNvPr>
          <p:cNvSpPr txBox="1"/>
          <p:nvPr/>
        </p:nvSpPr>
        <p:spPr>
          <a:xfrm>
            <a:off x="3495674" y="0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3C9C4-7C65-4C80-945E-2222C43D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879BB-5C16-4CDB-8678-D1FC2F2C4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8230C7-8FA1-4C65-AD77-FA4E6E74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9502A1-2F0F-47E1-9E55-1B078B09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73DA6C-E9ED-489A-A4CF-84C0E5BCD14F}"/>
              </a:ext>
            </a:extLst>
          </p:cNvPr>
          <p:cNvSpPr txBox="1"/>
          <p:nvPr/>
        </p:nvSpPr>
        <p:spPr>
          <a:xfrm>
            <a:off x="4667037" y="154380"/>
            <a:ext cx="6786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B549C-C0DE-4920-B1EF-DCD7E70E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D60A-4995-4FF9-A3A5-DD7795B484C5}"/>
              </a:ext>
            </a:extLst>
          </p:cNvPr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EB9EAF-1B1F-420D-B8FC-66CFD27BFE00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1E9035C-AF8D-4735-9D44-ABE63464E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D6C5DA-D450-494A-B141-313667E78191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3E854-CB0B-4C0D-88D8-2F558CC2BC2C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C7DD1C-22AA-4E52-AD32-55177D05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A2D1FC-A97F-4037-8344-F4C39C15A05C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0973267-86C6-4CB4-9B85-4B7C398F50CB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383B83-B9BF-4D19-A992-E94032A3A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28A982-64D5-41A3-91B7-144EC8373191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A9B420-F1DB-4CF1-9B49-B339700B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5640A-31BB-4A11-AF5B-EBC82416C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D2291E-D0A0-4641-A632-17CD044E9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6A896-0D45-4D47-B78F-FDD11EF2D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5AEF35-D5B8-4BFE-805D-523D6E2C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E4CAF-304F-45E6-B5E0-447F6F56A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41B81-697C-4434-BB86-8666C7713452}"/>
              </a:ext>
            </a:extLst>
          </p:cNvPr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FAE2E2-87A8-4731-887D-068AAA11556A}"/>
              </a:ext>
            </a:extLst>
          </p:cNvPr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>
              <a:extLst>
                <a:ext uri="{FF2B5EF4-FFF2-40B4-BE49-F238E27FC236}">
                  <a16:creationId xmlns:a16="http://schemas.microsoft.com/office/drawing/2014/main" id="{8FE1FF70-F5B4-4268-8CC5-6C938C45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99425375-FBC9-43D6-988A-4FA2CC28522D}"/>
                </a:ext>
              </a:extLst>
            </p:cNvPr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D9993-B363-4A95-8770-9AEA8BF198EE}"/>
              </a:ext>
            </a:extLst>
          </p:cNvPr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A12263E6-46A5-456D-91DD-05D86495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5D0B0DA-9D14-4140-BCF8-9438954AC21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FA2C68-51F2-47F7-A2F0-2DB89F60BA8E}"/>
              </a:ext>
            </a:extLst>
          </p:cNvPr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2132443-0FEB-4949-9B27-6AC7BF562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46BD7E86-3E63-4FC9-BAB0-45A4EC42A8C3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9936F1-5E12-4BEE-81B0-445629D4B4AF}"/>
              </a:ext>
            </a:extLst>
          </p:cNvPr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860DF10-9BCA-4819-B6EF-E2B4F4CF6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FD834B39-FFA6-4A23-8F76-6EBEA6DEF57F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A31CA5-FF24-48E3-BC7E-7471388A4734}"/>
              </a:ext>
            </a:extLst>
          </p:cNvPr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1363CF06-0843-493A-A827-68DABCA2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BB441E9B-B754-483D-B9C2-6A4A2953E64D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7F1BB3-E7EC-4257-ACA4-33FEB13ABF1C}"/>
              </a:ext>
            </a:extLst>
          </p:cNvPr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>
              <a:extLst>
                <a:ext uri="{FF2B5EF4-FFF2-40B4-BE49-F238E27FC236}">
                  <a16:creationId xmlns:a16="http://schemas.microsoft.com/office/drawing/2014/main" id="{0C786554-9894-4BAE-AB67-14F4C29B6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5523D8A0-B304-48B3-9131-DFAB39F77DF4}"/>
                </a:ext>
              </a:extLst>
            </p:cNvPr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16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F529718-0903-4E37-BC80-50AB5FDA1E18}"/>
</file>

<file path=customXml/itemProps2.xml><?xml version="1.0" encoding="utf-8"?>
<ds:datastoreItem xmlns:ds="http://schemas.openxmlformats.org/officeDocument/2006/customXml" ds:itemID="{906A3D1B-0E1E-4F63-89D7-9F5D48FEDCD5}"/>
</file>

<file path=customXml/itemProps3.xml><?xml version="1.0" encoding="utf-8"?>
<ds:datastoreItem xmlns:ds="http://schemas.openxmlformats.org/officeDocument/2006/customXml" ds:itemID="{D90E988E-7CC5-4851-BF96-3E965059203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952</Words>
  <Application>Microsoft Office PowerPoint</Application>
  <PresentationFormat>Widescreen</PresentationFormat>
  <Paragraphs>91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等线</vt:lpstr>
      <vt:lpstr>思源黑体 CN Bold</vt:lpstr>
      <vt:lpstr>视觉坊免费素材shijuef.com(龚帆免费体)</vt:lpstr>
      <vt:lpstr>Arial</vt:lpstr>
      <vt:lpstr>Arial-Rounded</vt:lpstr>
      <vt:lpstr>Bebas Neue</vt:lpstr>
      <vt:lpstr>Calibri</vt:lpstr>
      <vt:lpstr>Fredoka One</vt:lpstr>
      <vt:lpstr>1_Office Theme</vt:lpstr>
      <vt:lpstr>Cute Instagram Business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2022-10-18T09:58:06Z</dcterms:created>
  <dcterms:modified xsi:type="dcterms:W3CDTF">2022-11-27T03:53:52Z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