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.jp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27" r:id="rId3"/>
    <p:sldId id="447" r:id="rId4"/>
    <p:sldId id="437" r:id="rId5"/>
    <p:sldId id="440" r:id="rId6"/>
    <p:sldId id="441" r:id="rId7"/>
    <p:sldId id="340" r:id="rId8"/>
  </p:sldIdLst>
  <p:sldSz cx="16276320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00CC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theme" Target="theme/theme1.xml"/><Relationship Id="rId16" Type="http://schemas.openxmlformats.org/officeDocument/2006/relationships/customXml" Target="../customXml/item3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panose="020B0604020202020204" pitchFamily="34" charset="0"/>
              </a:rPr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wmf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wmf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 lớp 3</a:t>
            </a:r>
            <a:endParaRPr 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 (T1,2)</a:t>
            </a:r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Giáo viên:</a:t>
            </a:r>
            <a:endParaRPr lang="en-US" altLang="en-US" sz="2400" b="1" i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Lớp:  3</a:t>
            </a:r>
            <a:endParaRPr lang="en-US" altLang="en-US" sz="2400" b="1" i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37" y="599169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719" y="5960975"/>
            <a:ext cx="3609413" cy="257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5784" y="151382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Đoán tên bài đọc.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966356" y="533400"/>
            <a:ext cx="6015044" cy="980420"/>
            <a:chOff x="4966356" y="533400"/>
            <a:chExt cx="6015044" cy="980420"/>
          </a:xfrm>
        </p:grpSpPr>
        <p:sp>
          <p:nvSpPr>
            <p:cNvPr id="5" name="TextBox 4"/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95"/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TẬP GIỮA HỌC KÌ I ( Tiết 1 – 2)</a:t>
              </a:r>
              <a:endParaRPr lang="en-GB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50775" y="2139496"/>
            <a:ext cx="1127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đọc nội dung từng tranh?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tên bài đọc tương ứng với mỗi tranh?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6883" y="3244788"/>
            <a:ext cx="2972767" cy="2278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732" y="3256556"/>
            <a:ext cx="2818356" cy="2393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2721" y="3256556"/>
            <a:ext cx="2561223" cy="2398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262" y="6198841"/>
            <a:ext cx="2843388" cy="24247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4465" y="5523153"/>
            <a:ext cx="3657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 lấp lánh.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7025" y="5548425"/>
            <a:ext cx="3267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 ăn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22721" y="5573624"/>
            <a:ext cx="2947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</a:t>
            </a:r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4126" y="8529464"/>
            <a:ext cx="3219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toán đặc biệt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518" y="6198841"/>
            <a:ext cx="2792262" cy="22160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89105" y="6277577"/>
            <a:ext cx="2633887" cy="21373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77825" y="8429251"/>
            <a:ext cx="2792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cô giáo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87464" y="8392180"/>
            <a:ext cx="4618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 của chữ viết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/>
      <p:bldP spid="17" grpId="0"/>
      <p:bldP spid="19" grpId="0"/>
      <p:bldP spid="20" grpId="0"/>
      <p:bldP spid="22" grpId="0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163638" y="1600200"/>
            <a:ext cx="14325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Bài 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Chọn đọc một trong những bài trên và chia sẻ điều em thích nhất ở bài học đó.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66356" y="533400"/>
            <a:ext cx="6015044" cy="980420"/>
            <a:chOff x="4966356" y="533400"/>
            <a:chExt cx="6015044" cy="980420"/>
          </a:xfrm>
        </p:grpSpPr>
        <p:sp>
          <p:nvSpPr>
            <p:cNvPr id="11" name="TextBox 10"/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95"/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TẬP GIỮA HỌC KÌ I ( Tiết 1 – 2)</a:t>
              </a:r>
              <a:endParaRPr lang="en-GB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127919" y="2743200"/>
            <a:ext cx="14935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Bài 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Đường từ nhà đến trường của Nam phải vượt qua 3 cây cầu. Hãy giúp Nam đến trường bằng cách tìm từ ngữ theo yêu cầu.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39044" y="4449990"/>
            <a:ext cx="7334393" cy="3429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99319" y="38100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5 từ chỉ sự vật ở trường:</a:t>
            </a:r>
            <a:endParaRPr lang="en-US" sz="32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sinh, sách vở, bàn ghế, phòng học, bảng đen.</a:t>
            </a:r>
            <a:endParaRPr lang="en-US" sz="32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9319" y="537966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5 từ chỉ hoạt động diễn ra ở trường:</a:t>
            </a:r>
            <a:endParaRPr lang="en-US" sz="32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bài, vui chơi, thảo luận, đọc bài, viết bài.</a:t>
            </a:r>
            <a:endParaRPr lang="en-US" sz="32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9319" y="694932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Tìm 5 từ chỉ đặc điểm của sự vật, hoạt động ở trường:</a:t>
            </a:r>
            <a:endParaRPr lang="en-US" sz="32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 nổi, vui vẻ, căng thẳng, thoải mái, mệt</a:t>
            </a:r>
            <a:endParaRPr lang="en-US" sz="32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394619" y="2270483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Đặt câu với 2 – 3 từ em tìm được ở bài tập 3.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9537" y="3505200"/>
            <a:ext cx="1407398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Trong tiết học Toán, chúng em cùng nhau thảo luận rất rôi nổi.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9537" y="4648200"/>
            <a:ext cx="14073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Giờ giải lao, cả lớp cùng chơi rất vui vẻ.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28737" y="5842000"/>
            <a:ext cx="14073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Phòng học của chúng em rất sạch sẽ và khang trang.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966356" y="533400"/>
            <a:ext cx="6015044" cy="980420"/>
            <a:chOff x="4966356" y="533400"/>
            <a:chExt cx="6015044" cy="980420"/>
          </a:xfrm>
        </p:grpSpPr>
        <p:sp>
          <p:nvSpPr>
            <p:cNvPr id="19" name="TextBox 18"/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TẬP GIỮA HỌC KÌ I ( Tiết 1 – 2)</a:t>
              </a:r>
              <a:endParaRPr lang="en-GB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396774" y="21336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Bài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dấu câu phù hợp thay cho ô vuông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Graphical user interface, tex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74" y="2862136"/>
            <a:ext cx="13980545" cy="597706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966356" y="533400"/>
            <a:ext cx="6015044" cy="980420"/>
            <a:chOff x="4966356" y="533400"/>
            <a:chExt cx="6015044" cy="980420"/>
          </a:xfrm>
        </p:grpSpPr>
        <p:sp>
          <p:nvSpPr>
            <p:cNvPr id="11" name="TextBox 10"/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95"/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TẬP GIỮA HỌC KÌ I ( Tiết 1 – 2)</a:t>
              </a:r>
              <a:endParaRPr lang="en-GB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46475" y="52572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?</a:t>
            </a:r>
            <a:endParaRPr lang="en-US" sz="3200" b="1"/>
          </a:p>
        </p:txBody>
      </p:sp>
      <p:sp>
        <p:nvSpPr>
          <p:cNvPr id="19" name="TextBox 18"/>
          <p:cNvSpPr txBox="1"/>
          <p:nvPr/>
        </p:nvSpPr>
        <p:spPr>
          <a:xfrm>
            <a:off x="9471819" y="5232400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!</a:t>
            </a:r>
            <a:endParaRPr lang="en-US" sz="3600" b="1"/>
          </a:p>
        </p:txBody>
      </p:sp>
      <p:sp>
        <p:nvSpPr>
          <p:cNvPr id="20" name="TextBox 19"/>
          <p:cNvSpPr txBox="1"/>
          <p:nvPr/>
        </p:nvSpPr>
        <p:spPr>
          <a:xfrm>
            <a:off x="2728119" y="7010400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/>
              <a:t>.</a:t>
            </a:r>
            <a:endParaRPr lang="en-US" sz="4400" b="1"/>
          </a:p>
        </p:txBody>
      </p:sp>
      <p:sp>
        <p:nvSpPr>
          <p:cNvPr id="21" name="TextBox 20"/>
          <p:cNvSpPr txBox="1"/>
          <p:nvPr/>
        </p:nvSpPr>
        <p:spPr>
          <a:xfrm>
            <a:off x="12024519" y="7010399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/>
              <a:t>.</a:t>
            </a:r>
            <a:endParaRPr lang="en-US" sz="4400" b="1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kern="10">
              <a:ln w="19050">
                <a:solidFill>
                  <a:srgbClr val="FFFF00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vi-VN" sz="5700" kern="10">
              <a:ln w="19050">
                <a:solidFill>
                  <a:srgbClr val="FFFF00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ags/tag2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6BC6E331-9B8D-4E95-9EE7-62D2664E663B}"/>
</file>

<file path=customXml/itemProps2.xml><?xml version="1.0" encoding="utf-8"?>
<ds:datastoreItem xmlns:ds="http://schemas.openxmlformats.org/officeDocument/2006/customXml" ds:itemID="{0C6C69F2-9D37-4D93-85AB-9189F003E915}"/>
</file>

<file path=customXml/itemProps3.xml><?xml version="1.0" encoding="utf-8"?>
<ds:datastoreItem xmlns:ds="http://schemas.openxmlformats.org/officeDocument/2006/customXml" ds:itemID="{4C5FA6BD-5EA7-4821-9875-EDD302310052}"/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1279</Words>
  <Application>WPS Presentation</Application>
  <PresentationFormat>Custom</PresentationFormat>
  <Paragraphs>76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Times New Roman</vt:lpstr>
      <vt:lpstr>Arial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HP</cp:lastModifiedBy>
  <cp:revision>1067</cp:revision>
  <dcterms:created xsi:type="dcterms:W3CDTF">2008-09-09T22:52:00Z</dcterms:created>
  <dcterms:modified xsi:type="dcterms:W3CDTF">2022-11-01T02:01:24Z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97194F3EA4BE41BEA584667C9C96C1DE</vt:lpwstr>
  </property>
  <property fmtid="{D5CDD505-2E9C-101B-9397-08002B2CF9AE}" pid="3" name="KSOProductBuildVer">
    <vt:lpwstr>1033-11.2.0.11380</vt:lpwstr>
  </property>
  <property fmtid="{D5CDD505-2E9C-101B-9397-08002B2CF9AE}" pid="4" name="ContentTypeId">
    <vt:lpwstr>0x010100D136222746B9DD4E9009FC74C2167E69</vt:lpwstr>
  </property>
  <property fmtid="{D5CDD505-2E9C-101B-9397-08002B2CF9AE}" pid="5" name="MediaServiceImageTags">
    <vt:lpwstr/>
  </property>
</Properties>
</file>