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7.xml" ContentType="application/vnd.openxmlformats-officedocument.presentationml.slide+xml"/>
  <Override PartName="/ppt/slides/slide4.xml" ContentType="application/vnd.openxmlformats-officedocument.presentationml.slide+xml"/>
  <Override PartName="/ppt/slides/slide6.xml" ContentType="application/vnd.openxmlformats-officedocument.presentationml.slide+xml"/>
  <Override PartName="/ppt/slides/slide5.xml" ContentType="application/vnd.openxmlformats-officedocument.presentationml.slide+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Layouts/slideLayout11.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theme/theme1.xml" ContentType="application/vnd.openxmlformats-officedocument.theme+xml"/>
  <Override PartName="/ppt/notesMasters/notesMaster1.xml" ContentType="application/vnd.openxmlformats-officedocument.presentationml.notesMaster+xml"/>
  <Override PartName="/ppt/theme/theme2.xml" ContentType="application/vnd.openxmlformats-officedocument.them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ppt/tags/tag1.xml" ContentType="application/vnd.openxmlformats-officedocument.presentationml.tags+xml"/>
  <Override PartName="/docProps/app.xml" ContentType="application/vnd.openxmlformats-officedocument.extended-properties+xml"/>
  <Override PartName="/docProps/core.xml" ContentType="application/vnd.openxmlformats-package.core-properties+xml"/>
  <Override PartName="/ppt/tags/tag2.xml" ContentType="application/vnd.openxmlformats-officedocument.presentationml.tag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327" r:id="rId2"/>
    <p:sldId id="408" r:id="rId3"/>
    <p:sldId id="440" r:id="rId4"/>
    <p:sldId id="437" r:id="rId5"/>
    <p:sldId id="438" r:id="rId6"/>
    <p:sldId id="441" r:id="rId7"/>
    <p:sldId id="340" r:id="rId8"/>
  </p:sldIdLst>
  <p:sldSz cx="16276638" cy="9144000"/>
  <p:notesSz cx="6858000" cy="9144000"/>
  <p:custDataLst>
    <p:tags r:id="rId10"/>
  </p:custDataLst>
  <p:defaultTextStyle>
    <a:defPPr>
      <a:defRPr lang="en-US"/>
    </a:defPPr>
    <a:lvl1pPr algn="l" rtl="0" eaLnBrk="0" fontAlgn="base" hangingPunct="0">
      <a:spcBef>
        <a:spcPct val="0"/>
      </a:spcBef>
      <a:spcAft>
        <a:spcPct val="0"/>
      </a:spcAft>
      <a:defRPr kern="1200">
        <a:solidFill>
          <a:schemeClr val="tx1"/>
        </a:solidFill>
        <a:latin typeface="Arial" charset="0"/>
        <a:ea typeface="+mn-ea"/>
        <a:cs typeface="+mn-cs"/>
      </a:defRPr>
    </a:lvl1pPr>
    <a:lvl2pPr marL="717550" indent="-260350" algn="l" rtl="0" eaLnBrk="0" fontAlgn="base" hangingPunct="0">
      <a:spcBef>
        <a:spcPct val="0"/>
      </a:spcBef>
      <a:spcAft>
        <a:spcPct val="0"/>
      </a:spcAft>
      <a:defRPr kern="1200">
        <a:solidFill>
          <a:schemeClr val="tx1"/>
        </a:solidFill>
        <a:latin typeface="Arial" charset="0"/>
        <a:ea typeface="+mn-ea"/>
        <a:cs typeface="+mn-cs"/>
      </a:defRPr>
    </a:lvl2pPr>
    <a:lvl3pPr marL="1436688" indent="-522288" algn="l" rtl="0" eaLnBrk="0" fontAlgn="base" hangingPunct="0">
      <a:spcBef>
        <a:spcPct val="0"/>
      </a:spcBef>
      <a:spcAft>
        <a:spcPct val="0"/>
      </a:spcAft>
      <a:defRPr kern="1200">
        <a:solidFill>
          <a:schemeClr val="tx1"/>
        </a:solidFill>
        <a:latin typeface="Arial" charset="0"/>
        <a:ea typeface="+mn-ea"/>
        <a:cs typeface="+mn-cs"/>
      </a:defRPr>
    </a:lvl3pPr>
    <a:lvl4pPr marL="2154238" indent="-782638" algn="l" rtl="0" eaLnBrk="0" fontAlgn="base" hangingPunct="0">
      <a:spcBef>
        <a:spcPct val="0"/>
      </a:spcBef>
      <a:spcAft>
        <a:spcPct val="0"/>
      </a:spcAft>
      <a:defRPr kern="1200">
        <a:solidFill>
          <a:schemeClr val="tx1"/>
        </a:solidFill>
        <a:latin typeface="Arial" charset="0"/>
        <a:ea typeface="+mn-ea"/>
        <a:cs typeface="+mn-cs"/>
      </a:defRPr>
    </a:lvl4pPr>
    <a:lvl5pPr marL="2873375" indent="-1044575"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 xmlns:p15="http://schemas.microsoft.com/office/powerpoint/2012/main">
        <p15:guide id="1" orient="horz" pos="2880">
          <p15:clr>
            <a:srgbClr val="A4A3A4"/>
          </p15:clr>
        </p15:guide>
        <p15:guide id="2" pos="5127">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CC"/>
    <a:srgbClr val="FF3399"/>
    <a:srgbClr val="FF0066"/>
    <a:srgbClr val="FF7C80"/>
    <a:srgbClr val="EDF6F7"/>
    <a:srgbClr val="FF6600"/>
    <a:srgbClr val="6600CC"/>
    <a:srgbClr val="3333FF"/>
    <a:srgbClr val="FF0000"/>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876" autoAdjust="0"/>
    <p:restoredTop sz="94660"/>
  </p:normalViewPr>
  <p:slideViewPr>
    <p:cSldViewPr>
      <p:cViewPr varScale="1">
        <p:scale>
          <a:sx n="63" d="100"/>
          <a:sy n="63" d="100"/>
        </p:scale>
        <p:origin x="-446" y="-82"/>
      </p:cViewPr>
      <p:guideLst>
        <p:guide orient="horz" pos="2880"/>
        <p:guide pos="5127"/>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17" Type="http://schemas.openxmlformats.org/officeDocument/2006/relationships/customXml" Target="../customXml/item3.xml"/><Relationship Id="rId2" Type="http://schemas.openxmlformats.org/officeDocument/2006/relationships/slide" Target="slides/slide1.xml"/><Relationship Id="rId16" Type="http://schemas.openxmlformats.org/officeDocument/2006/relationships/customXml" Target="../customXml/item2.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customXml" Target="../customXml/item1.xml"/><Relationship Id="rId10" Type="http://schemas.openxmlformats.org/officeDocument/2006/relationships/tags" Target="tags/tag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atin typeface="Arial" charset="0"/>
              </a:defRPr>
            </a:lvl1pPr>
          </a:lstStyle>
          <a:p>
            <a:pPr>
              <a:defRPr/>
            </a:pPr>
            <a:endParaRPr lang="en-US"/>
          </a:p>
        </p:txBody>
      </p:sp>
      <p:sp>
        <p:nvSpPr>
          <p:cNvPr id="64515"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atin typeface="Arial" charset="0"/>
              </a:defRPr>
            </a:lvl1pPr>
          </a:lstStyle>
          <a:p>
            <a:pPr>
              <a:defRPr/>
            </a:pPr>
            <a:endParaRPr lang="en-US"/>
          </a:p>
        </p:txBody>
      </p:sp>
      <p:sp>
        <p:nvSpPr>
          <p:cNvPr id="10244" name="Rectangle 4"/>
          <p:cNvSpPr>
            <a:spLocks noGrp="1" noRot="1" noChangeAspect="1" noChangeArrowheads="1" noTextEdit="1"/>
          </p:cNvSpPr>
          <p:nvPr>
            <p:ph type="sldImg" idx="2"/>
          </p:nvPr>
        </p:nvSpPr>
        <p:spPr bwMode="auto">
          <a:xfrm>
            <a:off x="377825" y="685800"/>
            <a:ext cx="610235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64517"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4518"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pPr>
              <a:defRPr/>
            </a:pPr>
            <a:endParaRPr lang="en-US"/>
          </a:p>
        </p:txBody>
      </p:sp>
      <p:sp>
        <p:nvSpPr>
          <p:cNvPr id="64519"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51C4FA25-5DD5-485C-BCD2-EF739D2A7194}" type="slidenum">
              <a:rPr lang="en-US" altLang="en-US"/>
              <a:pPr>
                <a:defRPr/>
              </a:pPr>
              <a:t>‹#›</a:t>
            </a:fld>
            <a:endParaRPr lang="en-US" altLang="en-US"/>
          </a:p>
        </p:txBody>
      </p:sp>
    </p:spTree>
    <p:extLst>
      <p:ext uri="{BB962C8B-B14F-4D97-AF65-F5344CB8AC3E}">
        <p14:creationId xmlns:p14="http://schemas.microsoft.com/office/powerpoint/2010/main" val="221386817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900" kern="1200">
        <a:solidFill>
          <a:schemeClr val="tx1"/>
        </a:solidFill>
        <a:latin typeface="Arial" charset="0"/>
        <a:ea typeface="+mn-ea"/>
        <a:cs typeface="+mn-cs"/>
      </a:defRPr>
    </a:lvl1pPr>
    <a:lvl2pPr marL="717550" algn="l" rtl="0" eaLnBrk="0" fontAlgn="base" hangingPunct="0">
      <a:spcBef>
        <a:spcPct val="30000"/>
      </a:spcBef>
      <a:spcAft>
        <a:spcPct val="0"/>
      </a:spcAft>
      <a:defRPr sz="1900" kern="1200">
        <a:solidFill>
          <a:schemeClr val="tx1"/>
        </a:solidFill>
        <a:latin typeface="Arial" charset="0"/>
        <a:ea typeface="+mn-ea"/>
        <a:cs typeface="+mn-cs"/>
      </a:defRPr>
    </a:lvl2pPr>
    <a:lvl3pPr marL="1436688" algn="l" rtl="0" eaLnBrk="0" fontAlgn="base" hangingPunct="0">
      <a:spcBef>
        <a:spcPct val="30000"/>
      </a:spcBef>
      <a:spcAft>
        <a:spcPct val="0"/>
      </a:spcAft>
      <a:defRPr sz="1900" kern="1200">
        <a:solidFill>
          <a:schemeClr val="tx1"/>
        </a:solidFill>
        <a:latin typeface="Arial" charset="0"/>
        <a:ea typeface="+mn-ea"/>
        <a:cs typeface="+mn-cs"/>
      </a:defRPr>
    </a:lvl3pPr>
    <a:lvl4pPr marL="2154238" algn="l" rtl="0" eaLnBrk="0" fontAlgn="base" hangingPunct="0">
      <a:spcBef>
        <a:spcPct val="30000"/>
      </a:spcBef>
      <a:spcAft>
        <a:spcPct val="0"/>
      </a:spcAft>
      <a:defRPr sz="1900" kern="1200">
        <a:solidFill>
          <a:schemeClr val="tx1"/>
        </a:solidFill>
        <a:latin typeface="Arial" charset="0"/>
        <a:ea typeface="+mn-ea"/>
        <a:cs typeface="+mn-cs"/>
      </a:defRPr>
    </a:lvl4pPr>
    <a:lvl5pPr marL="2873375" algn="l" rtl="0" eaLnBrk="0" fontAlgn="base" hangingPunct="0">
      <a:spcBef>
        <a:spcPct val="30000"/>
      </a:spcBef>
      <a:spcAft>
        <a:spcPct val="0"/>
      </a:spcAft>
      <a:defRPr sz="1900" kern="1200">
        <a:solidFill>
          <a:schemeClr val="tx1"/>
        </a:solidFill>
        <a:latin typeface="Arial" charset="0"/>
        <a:ea typeface="+mn-ea"/>
        <a:cs typeface="+mn-cs"/>
      </a:defRPr>
    </a:lvl5pPr>
    <a:lvl6pPr marL="3592220" algn="l" defTabSz="1436888" rtl="0" eaLnBrk="1" latinLnBrk="0" hangingPunct="1">
      <a:defRPr sz="1900" kern="1200">
        <a:solidFill>
          <a:schemeClr val="tx1"/>
        </a:solidFill>
        <a:latin typeface="+mn-lt"/>
        <a:ea typeface="+mn-ea"/>
        <a:cs typeface="+mn-cs"/>
      </a:defRPr>
    </a:lvl6pPr>
    <a:lvl7pPr marL="4310664" algn="l" defTabSz="1436888" rtl="0" eaLnBrk="1" latinLnBrk="0" hangingPunct="1">
      <a:defRPr sz="1900" kern="1200">
        <a:solidFill>
          <a:schemeClr val="tx1"/>
        </a:solidFill>
        <a:latin typeface="+mn-lt"/>
        <a:ea typeface="+mn-ea"/>
        <a:cs typeface="+mn-cs"/>
      </a:defRPr>
    </a:lvl7pPr>
    <a:lvl8pPr marL="5029109" algn="l" defTabSz="1436888" rtl="0" eaLnBrk="1" latinLnBrk="0" hangingPunct="1">
      <a:defRPr sz="1900" kern="1200">
        <a:solidFill>
          <a:schemeClr val="tx1"/>
        </a:solidFill>
        <a:latin typeface="+mn-lt"/>
        <a:ea typeface="+mn-ea"/>
        <a:cs typeface="+mn-cs"/>
      </a:defRPr>
    </a:lvl8pPr>
    <a:lvl9pPr marL="5747553" algn="l" defTabSz="1436888" rtl="0" eaLnBrk="1" latinLnBrk="0" hangingPunct="1">
      <a:defRPr sz="19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7"/>
          <p:cNvSpPr txBox="1">
            <a:spLocks noGrp="1" noChangeArrowheads="1"/>
          </p:cNvSpPr>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b"/>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fld id="{EB5B8007-F28A-4C3E-A48D-DDE012D8153F}" type="slidenum">
              <a:rPr lang="en-US" altLang="en-US" sz="1200">
                <a:cs typeface="Arial" charset="0"/>
              </a:rPr>
              <a:pPr algn="r" eaLnBrk="1" hangingPunct="1"/>
              <a:t>7</a:t>
            </a:fld>
            <a:endParaRPr lang="en-US" altLang="en-US" sz="1200">
              <a:cs typeface="Arial" charset="0"/>
            </a:endParaRPr>
          </a:p>
        </p:txBody>
      </p:sp>
      <p:sp>
        <p:nvSpPr>
          <p:cNvPr id="15363" name="Rectangle 2"/>
          <p:cNvSpPr>
            <a:spLocks noGrp="1" noRot="1" noChangeAspect="1" noChangeArrowheads="1" noTextEdit="1"/>
          </p:cNvSpPr>
          <p:nvPr>
            <p:ph type="sldImg"/>
          </p:nvPr>
        </p:nvSpPr>
        <p:spPr>
          <a:xfrm>
            <a:off x="377825" y="685800"/>
            <a:ext cx="6102350" cy="3429000"/>
          </a:xfrm>
          <a:ln/>
        </p:spPr>
      </p:sp>
      <p:sp>
        <p:nvSpPr>
          <p:cNvPr id="15364" name="Rectangle 3"/>
          <p:cNvSpPr>
            <a:spLocks noGrp="1" noChangeArrowheads="1"/>
          </p:cNvSpPr>
          <p:nvPr>
            <p:ph type="body" idx="1"/>
          </p:nvPr>
        </p:nvSpPr>
        <p:spPr>
          <a:noFill/>
        </p:spPr>
        <p:txBody>
          <a:bodyPr/>
          <a:lstStyle/>
          <a:p>
            <a:pPr eaLnBrk="1" hangingPunct="1"/>
            <a:endParaRPr lang="vi-VN" altLang="en-US">
              <a:cs typeface="Arial"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220748" y="2840569"/>
            <a:ext cx="13835142" cy="1960033"/>
          </a:xfrm>
        </p:spPr>
        <p:txBody>
          <a:bodyPr/>
          <a:lstStyle/>
          <a:p>
            <a:r>
              <a:rPr lang="en-US"/>
              <a:t>Click to edit Master title style</a:t>
            </a:r>
            <a:endParaRPr lang="vi-VN"/>
          </a:p>
        </p:txBody>
      </p:sp>
      <p:sp>
        <p:nvSpPr>
          <p:cNvPr id="3" name="Subtitle 2"/>
          <p:cNvSpPr>
            <a:spLocks noGrp="1"/>
          </p:cNvSpPr>
          <p:nvPr>
            <p:ph type="subTitle" idx="1"/>
          </p:nvPr>
        </p:nvSpPr>
        <p:spPr>
          <a:xfrm>
            <a:off x="2441496" y="5181600"/>
            <a:ext cx="11393647" cy="2336800"/>
          </a:xfrm>
        </p:spPr>
        <p:txBody>
          <a:bodyPr/>
          <a:lstStyle>
            <a:lvl1pPr marL="0" indent="0" algn="ctr">
              <a:buNone/>
              <a:defRPr/>
            </a:lvl1pPr>
            <a:lvl2pPr marL="718444" indent="0" algn="ctr">
              <a:buNone/>
              <a:defRPr/>
            </a:lvl2pPr>
            <a:lvl3pPr marL="1436888" indent="0" algn="ctr">
              <a:buNone/>
              <a:defRPr/>
            </a:lvl3pPr>
            <a:lvl4pPr marL="2155332" indent="0" algn="ctr">
              <a:buNone/>
              <a:defRPr/>
            </a:lvl4pPr>
            <a:lvl5pPr marL="2873776" indent="0" algn="ctr">
              <a:buNone/>
              <a:defRPr/>
            </a:lvl5pPr>
            <a:lvl6pPr marL="3592220" indent="0" algn="ctr">
              <a:buNone/>
              <a:defRPr/>
            </a:lvl6pPr>
            <a:lvl7pPr marL="4310664" indent="0" algn="ctr">
              <a:buNone/>
              <a:defRPr/>
            </a:lvl7pPr>
            <a:lvl8pPr marL="5029109" indent="0" algn="ctr">
              <a:buNone/>
              <a:defRPr/>
            </a:lvl8pPr>
            <a:lvl9pPr marL="5747553" indent="0" algn="ctr">
              <a:buNone/>
              <a:defRPr/>
            </a:lvl9pPr>
          </a:lstStyle>
          <a:p>
            <a:r>
              <a:rPr lang="en-US"/>
              <a:t>Click to edit Master subtitle style</a:t>
            </a:r>
            <a:endParaRPr lang="vi-VN"/>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FEB01423-D198-4896-B996-AF6CD71AA325}" type="slidenum">
              <a:rPr lang="en-US" altLang="en-US"/>
              <a:pPr>
                <a:defRPr/>
              </a:pPr>
              <a:t>‹#›</a:t>
            </a:fld>
            <a:endParaRPr lang="en-US" altLang="en-US"/>
          </a:p>
        </p:txBody>
      </p:sp>
    </p:spTree>
    <p:extLst>
      <p:ext uri="{BB962C8B-B14F-4D97-AF65-F5344CB8AC3E}">
        <p14:creationId xmlns:p14="http://schemas.microsoft.com/office/powerpoint/2010/main" val="3972254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vi-VN"/>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29D28DD1-89CB-4A9B-8160-1008CEEB8C29}" type="slidenum">
              <a:rPr lang="en-US" altLang="en-US"/>
              <a:pPr>
                <a:defRPr/>
              </a:pPr>
              <a:t>‹#›</a:t>
            </a:fld>
            <a:endParaRPr lang="en-US" altLang="en-US"/>
          </a:p>
        </p:txBody>
      </p:sp>
    </p:spTree>
    <p:extLst>
      <p:ext uri="{BB962C8B-B14F-4D97-AF65-F5344CB8AC3E}">
        <p14:creationId xmlns:p14="http://schemas.microsoft.com/office/powerpoint/2010/main" val="13920928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800562" y="366186"/>
            <a:ext cx="3662244" cy="7802033"/>
          </a:xfrm>
        </p:spPr>
        <p:txBody>
          <a:bodyPr vert="eaVert"/>
          <a:lstStyle/>
          <a:p>
            <a:r>
              <a:rPr lang="en-US"/>
              <a:t>Click to edit Master title style</a:t>
            </a:r>
            <a:endParaRPr lang="vi-VN"/>
          </a:p>
        </p:txBody>
      </p:sp>
      <p:sp>
        <p:nvSpPr>
          <p:cNvPr id="3" name="Vertical Text Placeholder 2"/>
          <p:cNvSpPr>
            <a:spLocks noGrp="1"/>
          </p:cNvSpPr>
          <p:nvPr>
            <p:ph type="body" orient="vert" idx="1"/>
          </p:nvPr>
        </p:nvSpPr>
        <p:spPr>
          <a:xfrm>
            <a:off x="813832" y="366186"/>
            <a:ext cx="10715453" cy="780203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74A9502-423E-4957-ACD4-EFEAFA456813}" type="slidenum">
              <a:rPr lang="en-US" altLang="en-US"/>
              <a:pPr>
                <a:defRPr/>
              </a:pPr>
              <a:t>‹#›</a:t>
            </a:fld>
            <a:endParaRPr lang="en-US" altLang="en-US"/>
          </a:p>
        </p:txBody>
      </p:sp>
    </p:spTree>
    <p:extLst>
      <p:ext uri="{BB962C8B-B14F-4D97-AF65-F5344CB8AC3E}">
        <p14:creationId xmlns:p14="http://schemas.microsoft.com/office/powerpoint/2010/main" val="18138348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vi-VN"/>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F100BA3F-51CF-473C-BBC7-9F80CB3FD932}" type="slidenum">
              <a:rPr lang="en-US" altLang="en-US"/>
              <a:pPr>
                <a:defRPr/>
              </a:pPr>
              <a:t>‹#›</a:t>
            </a:fld>
            <a:endParaRPr lang="en-US" altLang="en-US"/>
          </a:p>
        </p:txBody>
      </p:sp>
    </p:spTree>
    <p:extLst>
      <p:ext uri="{BB962C8B-B14F-4D97-AF65-F5344CB8AC3E}">
        <p14:creationId xmlns:p14="http://schemas.microsoft.com/office/powerpoint/2010/main" val="12606691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85743" y="5875867"/>
            <a:ext cx="13835142" cy="1816100"/>
          </a:xfrm>
        </p:spPr>
        <p:txBody>
          <a:bodyPr anchor="t"/>
          <a:lstStyle>
            <a:lvl1pPr algn="l">
              <a:defRPr sz="6300" b="1" cap="all"/>
            </a:lvl1pPr>
          </a:lstStyle>
          <a:p>
            <a:r>
              <a:rPr lang="en-US"/>
              <a:t>Click to edit Master title style</a:t>
            </a:r>
            <a:endParaRPr lang="vi-VN"/>
          </a:p>
        </p:txBody>
      </p:sp>
      <p:sp>
        <p:nvSpPr>
          <p:cNvPr id="3" name="Text Placeholder 2"/>
          <p:cNvSpPr>
            <a:spLocks noGrp="1"/>
          </p:cNvSpPr>
          <p:nvPr>
            <p:ph type="body" idx="1"/>
          </p:nvPr>
        </p:nvSpPr>
        <p:spPr>
          <a:xfrm>
            <a:off x="1285743" y="3875619"/>
            <a:ext cx="13835142" cy="2000249"/>
          </a:xfrm>
        </p:spPr>
        <p:txBody>
          <a:bodyPr anchor="b"/>
          <a:lstStyle>
            <a:lvl1pPr marL="0" indent="0">
              <a:buNone/>
              <a:defRPr sz="3100"/>
            </a:lvl1pPr>
            <a:lvl2pPr marL="718444" indent="0">
              <a:buNone/>
              <a:defRPr sz="2800"/>
            </a:lvl2pPr>
            <a:lvl3pPr marL="1436888" indent="0">
              <a:buNone/>
              <a:defRPr sz="2500"/>
            </a:lvl3pPr>
            <a:lvl4pPr marL="2155332" indent="0">
              <a:buNone/>
              <a:defRPr sz="2200"/>
            </a:lvl4pPr>
            <a:lvl5pPr marL="2873776" indent="0">
              <a:buNone/>
              <a:defRPr sz="2200"/>
            </a:lvl5pPr>
            <a:lvl6pPr marL="3592220" indent="0">
              <a:buNone/>
              <a:defRPr sz="2200"/>
            </a:lvl6pPr>
            <a:lvl7pPr marL="4310664" indent="0">
              <a:buNone/>
              <a:defRPr sz="2200"/>
            </a:lvl7pPr>
            <a:lvl8pPr marL="5029109" indent="0">
              <a:buNone/>
              <a:defRPr sz="2200"/>
            </a:lvl8pPr>
            <a:lvl9pPr marL="5747553" indent="0">
              <a:buNone/>
              <a:defRPr sz="22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E5E9DFC9-E0D6-4E70-95EC-EE956DA6257B}" type="slidenum">
              <a:rPr lang="en-US" altLang="en-US"/>
              <a:pPr>
                <a:defRPr/>
              </a:pPr>
              <a:t>‹#›</a:t>
            </a:fld>
            <a:endParaRPr lang="en-US" altLang="en-US"/>
          </a:p>
        </p:txBody>
      </p:sp>
    </p:spTree>
    <p:extLst>
      <p:ext uri="{BB962C8B-B14F-4D97-AF65-F5344CB8AC3E}">
        <p14:creationId xmlns:p14="http://schemas.microsoft.com/office/powerpoint/2010/main" val="15459216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vi-VN"/>
          </a:p>
        </p:txBody>
      </p:sp>
      <p:sp>
        <p:nvSpPr>
          <p:cNvPr id="3" name="Content Placeholder 2"/>
          <p:cNvSpPr>
            <a:spLocks noGrp="1"/>
          </p:cNvSpPr>
          <p:nvPr>
            <p:ph sz="half" idx="1"/>
          </p:nvPr>
        </p:nvSpPr>
        <p:spPr>
          <a:xfrm>
            <a:off x="813832" y="2133602"/>
            <a:ext cx="7188848" cy="6034617"/>
          </a:xfrm>
        </p:spPr>
        <p:txBody>
          <a:bodyPr/>
          <a:lstStyle>
            <a:lvl1pPr>
              <a:defRPr sz="4400"/>
            </a:lvl1pPr>
            <a:lvl2pPr>
              <a:defRPr sz="3800"/>
            </a:lvl2pPr>
            <a:lvl3pPr>
              <a:defRPr sz="3100"/>
            </a:lvl3pPr>
            <a:lvl4pPr>
              <a:defRPr sz="2800"/>
            </a:lvl4pPr>
            <a:lvl5pPr>
              <a:defRPr sz="2800"/>
            </a:lvl5pPr>
            <a:lvl6pPr>
              <a:defRPr sz="2800"/>
            </a:lvl6pPr>
            <a:lvl7pPr>
              <a:defRPr sz="2800"/>
            </a:lvl7pPr>
            <a:lvl8pPr>
              <a:defRPr sz="2800"/>
            </a:lvl8pPr>
            <a:lvl9pPr>
              <a:defRPr sz="2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Content Placeholder 3"/>
          <p:cNvSpPr>
            <a:spLocks noGrp="1"/>
          </p:cNvSpPr>
          <p:nvPr>
            <p:ph sz="half" idx="2"/>
          </p:nvPr>
        </p:nvSpPr>
        <p:spPr>
          <a:xfrm>
            <a:off x="8273958" y="2133602"/>
            <a:ext cx="7188848" cy="6034617"/>
          </a:xfrm>
        </p:spPr>
        <p:txBody>
          <a:bodyPr/>
          <a:lstStyle>
            <a:lvl1pPr>
              <a:defRPr sz="4400"/>
            </a:lvl1pPr>
            <a:lvl2pPr>
              <a:defRPr sz="3800"/>
            </a:lvl2pPr>
            <a:lvl3pPr>
              <a:defRPr sz="3100"/>
            </a:lvl3pPr>
            <a:lvl4pPr>
              <a:defRPr sz="2800"/>
            </a:lvl4pPr>
            <a:lvl5pPr>
              <a:defRPr sz="2800"/>
            </a:lvl5pPr>
            <a:lvl6pPr>
              <a:defRPr sz="2800"/>
            </a:lvl6pPr>
            <a:lvl7pPr>
              <a:defRPr sz="2800"/>
            </a:lvl7pPr>
            <a:lvl8pPr>
              <a:defRPr sz="2800"/>
            </a:lvl8pPr>
            <a:lvl9pPr>
              <a:defRPr sz="2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5EEE0E17-1536-48C6-87E3-A861F0C00F04}" type="slidenum">
              <a:rPr lang="en-US" altLang="en-US"/>
              <a:pPr>
                <a:defRPr/>
              </a:pPr>
              <a:t>‹#›</a:t>
            </a:fld>
            <a:endParaRPr lang="en-US" altLang="en-US"/>
          </a:p>
        </p:txBody>
      </p:sp>
    </p:spTree>
    <p:extLst>
      <p:ext uri="{BB962C8B-B14F-4D97-AF65-F5344CB8AC3E}">
        <p14:creationId xmlns:p14="http://schemas.microsoft.com/office/powerpoint/2010/main" val="19317564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vi-VN"/>
          </a:p>
        </p:txBody>
      </p:sp>
      <p:sp>
        <p:nvSpPr>
          <p:cNvPr id="3" name="Text Placeholder 2"/>
          <p:cNvSpPr>
            <a:spLocks noGrp="1"/>
          </p:cNvSpPr>
          <p:nvPr>
            <p:ph type="body" idx="1"/>
          </p:nvPr>
        </p:nvSpPr>
        <p:spPr>
          <a:xfrm>
            <a:off x="813832" y="2046817"/>
            <a:ext cx="7191675" cy="853016"/>
          </a:xfrm>
        </p:spPr>
        <p:txBody>
          <a:bodyPr anchor="b"/>
          <a:lstStyle>
            <a:lvl1pPr marL="0" indent="0">
              <a:buNone/>
              <a:defRPr sz="3800" b="1"/>
            </a:lvl1pPr>
            <a:lvl2pPr marL="718444" indent="0">
              <a:buNone/>
              <a:defRPr sz="3100" b="1"/>
            </a:lvl2pPr>
            <a:lvl3pPr marL="1436888" indent="0">
              <a:buNone/>
              <a:defRPr sz="2800" b="1"/>
            </a:lvl3pPr>
            <a:lvl4pPr marL="2155332" indent="0">
              <a:buNone/>
              <a:defRPr sz="2500" b="1"/>
            </a:lvl4pPr>
            <a:lvl5pPr marL="2873776" indent="0">
              <a:buNone/>
              <a:defRPr sz="2500" b="1"/>
            </a:lvl5pPr>
            <a:lvl6pPr marL="3592220" indent="0">
              <a:buNone/>
              <a:defRPr sz="2500" b="1"/>
            </a:lvl6pPr>
            <a:lvl7pPr marL="4310664" indent="0">
              <a:buNone/>
              <a:defRPr sz="2500" b="1"/>
            </a:lvl7pPr>
            <a:lvl8pPr marL="5029109" indent="0">
              <a:buNone/>
              <a:defRPr sz="2500" b="1"/>
            </a:lvl8pPr>
            <a:lvl9pPr marL="5747553" indent="0">
              <a:buNone/>
              <a:defRPr sz="2500" b="1"/>
            </a:lvl9pPr>
          </a:lstStyle>
          <a:p>
            <a:pPr lvl="0"/>
            <a:r>
              <a:rPr lang="en-US"/>
              <a:t>Click to edit Master text styles</a:t>
            </a:r>
          </a:p>
        </p:txBody>
      </p:sp>
      <p:sp>
        <p:nvSpPr>
          <p:cNvPr id="4" name="Content Placeholder 3"/>
          <p:cNvSpPr>
            <a:spLocks noGrp="1"/>
          </p:cNvSpPr>
          <p:nvPr>
            <p:ph sz="half" idx="2"/>
          </p:nvPr>
        </p:nvSpPr>
        <p:spPr>
          <a:xfrm>
            <a:off x="813832" y="2899833"/>
            <a:ext cx="7191675" cy="5268384"/>
          </a:xfrm>
        </p:spPr>
        <p:txBody>
          <a:bodyPr/>
          <a:lstStyle>
            <a:lvl1pPr>
              <a:defRPr sz="3800"/>
            </a:lvl1pPr>
            <a:lvl2pPr>
              <a:defRPr sz="3100"/>
            </a:lvl2pPr>
            <a:lvl3pPr>
              <a:defRPr sz="2800"/>
            </a:lvl3pPr>
            <a:lvl4pPr>
              <a:defRPr sz="2500"/>
            </a:lvl4pPr>
            <a:lvl5pPr>
              <a:defRPr sz="2500"/>
            </a:lvl5pPr>
            <a:lvl6pPr>
              <a:defRPr sz="2500"/>
            </a:lvl6pPr>
            <a:lvl7pPr>
              <a:defRPr sz="2500"/>
            </a:lvl7pPr>
            <a:lvl8pPr>
              <a:defRPr sz="2500"/>
            </a:lvl8pPr>
            <a:lvl9pPr>
              <a:defRPr sz="2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5" name="Text Placeholder 4"/>
          <p:cNvSpPr>
            <a:spLocks noGrp="1"/>
          </p:cNvSpPr>
          <p:nvPr>
            <p:ph type="body" sz="quarter" idx="3"/>
          </p:nvPr>
        </p:nvSpPr>
        <p:spPr>
          <a:xfrm>
            <a:off x="8268307" y="2046817"/>
            <a:ext cx="7194500" cy="853016"/>
          </a:xfrm>
        </p:spPr>
        <p:txBody>
          <a:bodyPr anchor="b"/>
          <a:lstStyle>
            <a:lvl1pPr marL="0" indent="0">
              <a:buNone/>
              <a:defRPr sz="3800" b="1"/>
            </a:lvl1pPr>
            <a:lvl2pPr marL="718444" indent="0">
              <a:buNone/>
              <a:defRPr sz="3100" b="1"/>
            </a:lvl2pPr>
            <a:lvl3pPr marL="1436888" indent="0">
              <a:buNone/>
              <a:defRPr sz="2800" b="1"/>
            </a:lvl3pPr>
            <a:lvl4pPr marL="2155332" indent="0">
              <a:buNone/>
              <a:defRPr sz="2500" b="1"/>
            </a:lvl4pPr>
            <a:lvl5pPr marL="2873776" indent="0">
              <a:buNone/>
              <a:defRPr sz="2500" b="1"/>
            </a:lvl5pPr>
            <a:lvl6pPr marL="3592220" indent="0">
              <a:buNone/>
              <a:defRPr sz="2500" b="1"/>
            </a:lvl6pPr>
            <a:lvl7pPr marL="4310664" indent="0">
              <a:buNone/>
              <a:defRPr sz="2500" b="1"/>
            </a:lvl7pPr>
            <a:lvl8pPr marL="5029109" indent="0">
              <a:buNone/>
              <a:defRPr sz="2500" b="1"/>
            </a:lvl8pPr>
            <a:lvl9pPr marL="5747553" indent="0">
              <a:buNone/>
              <a:defRPr sz="2500" b="1"/>
            </a:lvl9pPr>
          </a:lstStyle>
          <a:p>
            <a:pPr lvl="0"/>
            <a:r>
              <a:rPr lang="en-US"/>
              <a:t>Click to edit Master text styles</a:t>
            </a:r>
          </a:p>
        </p:txBody>
      </p:sp>
      <p:sp>
        <p:nvSpPr>
          <p:cNvPr id="6" name="Content Placeholder 5"/>
          <p:cNvSpPr>
            <a:spLocks noGrp="1"/>
          </p:cNvSpPr>
          <p:nvPr>
            <p:ph sz="quarter" idx="4"/>
          </p:nvPr>
        </p:nvSpPr>
        <p:spPr>
          <a:xfrm>
            <a:off x="8268307" y="2899833"/>
            <a:ext cx="7194500" cy="5268384"/>
          </a:xfrm>
        </p:spPr>
        <p:txBody>
          <a:bodyPr/>
          <a:lstStyle>
            <a:lvl1pPr>
              <a:defRPr sz="3800"/>
            </a:lvl1pPr>
            <a:lvl2pPr>
              <a:defRPr sz="3100"/>
            </a:lvl2pPr>
            <a:lvl3pPr>
              <a:defRPr sz="2800"/>
            </a:lvl3pPr>
            <a:lvl4pPr>
              <a:defRPr sz="2500"/>
            </a:lvl4pPr>
            <a:lvl5pPr>
              <a:defRPr sz="2500"/>
            </a:lvl5pPr>
            <a:lvl6pPr>
              <a:defRPr sz="2500"/>
            </a:lvl6pPr>
            <a:lvl7pPr>
              <a:defRPr sz="2500"/>
            </a:lvl7pPr>
            <a:lvl8pPr>
              <a:defRPr sz="2500"/>
            </a:lvl8pPr>
            <a:lvl9pPr>
              <a:defRPr sz="2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8830A47B-B3AA-4408-B89E-78641CC5715A}" type="slidenum">
              <a:rPr lang="en-US" altLang="en-US"/>
              <a:pPr>
                <a:defRPr/>
              </a:pPr>
              <a:t>‹#›</a:t>
            </a:fld>
            <a:endParaRPr lang="en-US" altLang="en-US"/>
          </a:p>
        </p:txBody>
      </p:sp>
    </p:spTree>
    <p:extLst>
      <p:ext uri="{BB962C8B-B14F-4D97-AF65-F5344CB8AC3E}">
        <p14:creationId xmlns:p14="http://schemas.microsoft.com/office/powerpoint/2010/main" val="32312869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vi-VN"/>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58D8FA65-B14B-4883-88C7-F7A3A55E9A2F}" type="slidenum">
              <a:rPr lang="en-US" altLang="en-US"/>
              <a:pPr>
                <a:defRPr/>
              </a:pPr>
              <a:t>‹#›</a:t>
            </a:fld>
            <a:endParaRPr lang="en-US" altLang="en-US"/>
          </a:p>
        </p:txBody>
      </p:sp>
    </p:spTree>
    <p:extLst>
      <p:ext uri="{BB962C8B-B14F-4D97-AF65-F5344CB8AC3E}">
        <p14:creationId xmlns:p14="http://schemas.microsoft.com/office/powerpoint/2010/main" val="16314973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C38BE4F5-A3A4-4A0F-A638-D990D725B4CA}" type="slidenum">
              <a:rPr lang="en-US" altLang="en-US"/>
              <a:pPr>
                <a:defRPr/>
              </a:pPr>
              <a:t>‹#›</a:t>
            </a:fld>
            <a:endParaRPr lang="en-US" altLang="en-US"/>
          </a:p>
        </p:txBody>
      </p:sp>
    </p:spTree>
    <p:extLst>
      <p:ext uri="{BB962C8B-B14F-4D97-AF65-F5344CB8AC3E}">
        <p14:creationId xmlns:p14="http://schemas.microsoft.com/office/powerpoint/2010/main" val="7687294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3833" y="364067"/>
            <a:ext cx="5354902" cy="1549400"/>
          </a:xfrm>
        </p:spPr>
        <p:txBody>
          <a:bodyPr anchor="b"/>
          <a:lstStyle>
            <a:lvl1pPr algn="l">
              <a:defRPr sz="3100" b="1"/>
            </a:lvl1pPr>
          </a:lstStyle>
          <a:p>
            <a:r>
              <a:rPr lang="en-US"/>
              <a:t>Click to edit Master title style</a:t>
            </a:r>
            <a:endParaRPr lang="vi-VN"/>
          </a:p>
        </p:txBody>
      </p:sp>
      <p:sp>
        <p:nvSpPr>
          <p:cNvPr id="3" name="Content Placeholder 2"/>
          <p:cNvSpPr>
            <a:spLocks noGrp="1"/>
          </p:cNvSpPr>
          <p:nvPr>
            <p:ph idx="1"/>
          </p:nvPr>
        </p:nvSpPr>
        <p:spPr>
          <a:xfrm>
            <a:off x="6363713" y="364068"/>
            <a:ext cx="9099093" cy="7804151"/>
          </a:xfrm>
        </p:spPr>
        <p:txBody>
          <a:bodyPr/>
          <a:lstStyle>
            <a:lvl1pPr>
              <a:defRPr sz="5000"/>
            </a:lvl1pPr>
            <a:lvl2pPr>
              <a:defRPr sz="4400"/>
            </a:lvl2pPr>
            <a:lvl3pPr>
              <a:defRPr sz="3800"/>
            </a:lvl3pPr>
            <a:lvl4pPr>
              <a:defRPr sz="3100"/>
            </a:lvl4pPr>
            <a:lvl5pPr>
              <a:defRPr sz="3100"/>
            </a:lvl5pPr>
            <a:lvl6pPr>
              <a:defRPr sz="3100"/>
            </a:lvl6pPr>
            <a:lvl7pPr>
              <a:defRPr sz="3100"/>
            </a:lvl7pPr>
            <a:lvl8pPr>
              <a:defRPr sz="3100"/>
            </a:lvl8pPr>
            <a:lvl9pPr>
              <a:defRPr sz="31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Text Placeholder 3"/>
          <p:cNvSpPr>
            <a:spLocks noGrp="1"/>
          </p:cNvSpPr>
          <p:nvPr>
            <p:ph type="body" sz="half" idx="2"/>
          </p:nvPr>
        </p:nvSpPr>
        <p:spPr>
          <a:xfrm>
            <a:off x="813833" y="1913468"/>
            <a:ext cx="5354902" cy="6254751"/>
          </a:xfrm>
        </p:spPr>
        <p:txBody>
          <a:bodyPr/>
          <a:lstStyle>
            <a:lvl1pPr marL="0" indent="0">
              <a:buNone/>
              <a:defRPr sz="2200"/>
            </a:lvl1pPr>
            <a:lvl2pPr marL="718444" indent="0">
              <a:buNone/>
              <a:defRPr sz="1900"/>
            </a:lvl2pPr>
            <a:lvl3pPr marL="1436888" indent="0">
              <a:buNone/>
              <a:defRPr sz="1600"/>
            </a:lvl3pPr>
            <a:lvl4pPr marL="2155332" indent="0">
              <a:buNone/>
              <a:defRPr sz="1400"/>
            </a:lvl4pPr>
            <a:lvl5pPr marL="2873776" indent="0">
              <a:buNone/>
              <a:defRPr sz="1400"/>
            </a:lvl5pPr>
            <a:lvl6pPr marL="3592220" indent="0">
              <a:buNone/>
              <a:defRPr sz="1400"/>
            </a:lvl6pPr>
            <a:lvl7pPr marL="4310664" indent="0">
              <a:buNone/>
              <a:defRPr sz="1400"/>
            </a:lvl7pPr>
            <a:lvl8pPr marL="5029109" indent="0">
              <a:buNone/>
              <a:defRPr sz="1400"/>
            </a:lvl8pPr>
            <a:lvl9pPr marL="5747553" indent="0">
              <a:buNone/>
              <a:defRPr sz="14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0C99C05A-73D7-488D-87AE-9FA1D515BA90}" type="slidenum">
              <a:rPr lang="en-US" altLang="en-US"/>
              <a:pPr>
                <a:defRPr/>
              </a:pPr>
              <a:t>‹#›</a:t>
            </a:fld>
            <a:endParaRPr lang="en-US" altLang="en-US"/>
          </a:p>
        </p:txBody>
      </p:sp>
    </p:spTree>
    <p:extLst>
      <p:ext uri="{BB962C8B-B14F-4D97-AF65-F5344CB8AC3E}">
        <p14:creationId xmlns:p14="http://schemas.microsoft.com/office/powerpoint/2010/main" val="18394107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190335" y="6400801"/>
            <a:ext cx="9765983" cy="755651"/>
          </a:xfrm>
        </p:spPr>
        <p:txBody>
          <a:bodyPr anchor="b"/>
          <a:lstStyle>
            <a:lvl1pPr algn="l">
              <a:defRPr sz="3100" b="1"/>
            </a:lvl1pPr>
          </a:lstStyle>
          <a:p>
            <a:r>
              <a:rPr lang="en-US"/>
              <a:t>Click to edit Master title style</a:t>
            </a:r>
            <a:endParaRPr lang="vi-VN"/>
          </a:p>
        </p:txBody>
      </p:sp>
      <p:sp>
        <p:nvSpPr>
          <p:cNvPr id="3" name="Picture Placeholder 2"/>
          <p:cNvSpPr>
            <a:spLocks noGrp="1"/>
          </p:cNvSpPr>
          <p:nvPr>
            <p:ph type="pic" idx="1"/>
          </p:nvPr>
        </p:nvSpPr>
        <p:spPr>
          <a:xfrm>
            <a:off x="3190335" y="817033"/>
            <a:ext cx="9765983" cy="5486400"/>
          </a:xfrm>
        </p:spPr>
        <p:txBody>
          <a:bodyPr/>
          <a:lstStyle>
            <a:lvl1pPr marL="0" indent="0">
              <a:buNone/>
              <a:defRPr sz="5000"/>
            </a:lvl1pPr>
            <a:lvl2pPr marL="718444" indent="0">
              <a:buNone/>
              <a:defRPr sz="4400"/>
            </a:lvl2pPr>
            <a:lvl3pPr marL="1436888" indent="0">
              <a:buNone/>
              <a:defRPr sz="3800"/>
            </a:lvl3pPr>
            <a:lvl4pPr marL="2155332" indent="0">
              <a:buNone/>
              <a:defRPr sz="3100"/>
            </a:lvl4pPr>
            <a:lvl5pPr marL="2873776" indent="0">
              <a:buNone/>
              <a:defRPr sz="3100"/>
            </a:lvl5pPr>
            <a:lvl6pPr marL="3592220" indent="0">
              <a:buNone/>
              <a:defRPr sz="3100"/>
            </a:lvl6pPr>
            <a:lvl7pPr marL="4310664" indent="0">
              <a:buNone/>
              <a:defRPr sz="3100"/>
            </a:lvl7pPr>
            <a:lvl8pPr marL="5029109" indent="0">
              <a:buNone/>
              <a:defRPr sz="3100"/>
            </a:lvl8pPr>
            <a:lvl9pPr marL="5747553" indent="0">
              <a:buNone/>
              <a:defRPr sz="3100"/>
            </a:lvl9pPr>
          </a:lstStyle>
          <a:p>
            <a:pPr lvl="0"/>
            <a:endParaRPr lang="vi-VN" noProof="0"/>
          </a:p>
        </p:txBody>
      </p:sp>
      <p:sp>
        <p:nvSpPr>
          <p:cNvPr id="4" name="Text Placeholder 3"/>
          <p:cNvSpPr>
            <a:spLocks noGrp="1"/>
          </p:cNvSpPr>
          <p:nvPr>
            <p:ph type="body" sz="half" idx="2"/>
          </p:nvPr>
        </p:nvSpPr>
        <p:spPr>
          <a:xfrm>
            <a:off x="3190335" y="7156452"/>
            <a:ext cx="9765983" cy="1073149"/>
          </a:xfrm>
        </p:spPr>
        <p:txBody>
          <a:bodyPr/>
          <a:lstStyle>
            <a:lvl1pPr marL="0" indent="0">
              <a:buNone/>
              <a:defRPr sz="2200"/>
            </a:lvl1pPr>
            <a:lvl2pPr marL="718444" indent="0">
              <a:buNone/>
              <a:defRPr sz="1900"/>
            </a:lvl2pPr>
            <a:lvl3pPr marL="1436888" indent="0">
              <a:buNone/>
              <a:defRPr sz="1600"/>
            </a:lvl3pPr>
            <a:lvl4pPr marL="2155332" indent="0">
              <a:buNone/>
              <a:defRPr sz="1400"/>
            </a:lvl4pPr>
            <a:lvl5pPr marL="2873776" indent="0">
              <a:buNone/>
              <a:defRPr sz="1400"/>
            </a:lvl5pPr>
            <a:lvl6pPr marL="3592220" indent="0">
              <a:buNone/>
              <a:defRPr sz="1400"/>
            </a:lvl6pPr>
            <a:lvl7pPr marL="4310664" indent="0">
              <a:buNone/>
              <a:defRPr sz="1400"/>
            </a:lvl7pPr>
            <a:lvl8pPr marL="5029109" indent="0">
              <a:buNone/>
              <a:defRPr sz="1400"/>
            </a:lvl8pPr>
            <a:lvl9pPr marL="5747553" indent="0">
              <a:buNone/>
              <a:defRPr sz="14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72090DF4-68DF-4AAF-98F9-EB3836BAB8B4}" type="slidenum">
              <a:rPr lang="en-US" altLang="en-US"/>
              <a:pPr>
                <a:defRPr/>
              </a:pPr>
              <a:t>‹#›</a:t>
            </a:fld>
            <a:endParaRPr lang="en-US" altLang="en-US"/>
          </a:p>
        </p:txBody>
      </p:sp>
    </p:spTree>
    <p:extLst>
      <p:ext uri="{BB962C8B-B14F-4D97-AF65-F5344CB8AC3E}">
        <p14:creationId xmlns:p14="http://schemas.microsoft.com/office/powerpoint/2010/main" val="12588337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813832" y="366713"/>
            <a:ext cx="14648974" cy="1524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43689" tIns="71844" rIns="143689" bIns="71844"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813832" y="2133600"/>
            <a:ext cx="14648974" cy="6034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43689" tIns="71844" rIns="143689" bIns="71844"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p:cNvSpPr>
            <a:spLocks noGrp="1" noChangeArrowheads="1"/>
          </p:cNvSpPr>
          <p:nvPr>
            <p:ph type="dt" sz="half" idx="2"/>
          </p:nvPr>
        </p:nvSpPr>
        <p:spPr bwMode="auto">
          <a:xfrm>
            <a:off x="813832" y="8326438"/>
            <a:ext cx="3797882" cy="635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43689" tIns="71844" rIns="143689" bIns="71844" numCol="1" anchor="t" anchorCtr="0" compatLnSpc="1">
            <a:prstTxWarp prst="textNoShape">
              <a:avLst/>
            </a:prstTxWarp>
          </a:bodyPr>
          <a:lstStyle>
            <a:lvl1pPr eaLnBrk="1" hangingPunct="1">
              <a:defRPr sz="2200">
                <a:latin typeface="Arial" charset="0"/>
              </a:defRPr>
            </a:lvl1pPr>
          </a:lstStyle>
          <a:p>
            <a:pPr>
              <a:defRPr/>
            </a:pPr>
            <a:endParaRPr lang="en-US"/>
          </a:p>
        </p:txBody>
      </p:sp>
      <p:sp>
        <p:nvSpPr>
          <p:cNvPr id="1029" name="Rectangle 5"/>
          <p:cNvSpPr>
            <a:spLocks noGrp="1" noChangeArrowheads="1"/>
          </p:cNvSpPr>
          <p:nvPr>
            <p:ph type="ftr" sz="quarter" idx="3"/>
          </p:nvPr>
        </p:nvSpPr>
        <p:spPr bwMode="auto">
          <a:xfrm>
            <a:off x="5561185" y="8326438"/>
            <a:ext cx="5154269" cy="635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43689" tIns="71844" rIns="143689" bIns="71844" numCol="1" anchor="t" anchorCtr="0" compatLnSpc="1">
            <a:prstTxWarp prst="textNoShape">
              <a:avLst/>
            </a:prstTxWarp>
          </a:bodyPr>
          <a:lstStyle>
            <a:lvl1pPr algn="ctr" eaLnBrk="1" hangingPunct="1">
              <a:defRPr sz="2200">
                <a:latin typeface="Arial" charset="0"/>
              </a:defRPr>
            </a:lvl1pPr>
          </a:lstStyle>
          <a:p>
            <a:pPr>
              <a:defRPr/>
            </a:pPr>
            <a:endParaRPr lang="en-US"/>
          </a:p>
        </p:txBody>
      </p:sp>
      <p:sp>
        <p:nvSpPr>
          <p:cNvPr id="1030" name="Rectangle 6"/>
          <p:cNvSpPr>
            <a:spLocks noGrp="1" noChangeArrowheads="1"/>
          </p:cNvSpPr>
          <p:nvPr>
            <p:ph type="sldNum" sz="quarter" idx="4"/>
          </p:nvPr>
        </p:nvSpPr>
        <p:spPr bwMode="auto">
          <a:xfrm>
            <a:off x="11664924" y="8326438"/>
            <a:ext cx="3797882" cy="635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43689" tIns="71844" rIns="143689" bIns="71844" numCol="1" anchor="t" anchorCtr="0" compatLnSpc="1">
            <a:prstTxWarp prst="textNoShape">
              <a:avLst/>
            </a:prstTxWarp>
          </a:bodyPr>
          <a:lstStyle>
            <a:lvl1pPr algn="r" eaLnBrk="1" hangingPunct="1">
              <a:defRPr sz="2200"/>
            </a:lvl1pPr>
          </a:lstStyle>
          <a:p>
            <a:pPr>
              <a:defRPr/>
            </a:pPr>
            <a:fld id="{F4264759-E7CE-4A8C-955C-20DA2A50E45F}"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6900">
          <a:solidFill>
            <a:schemeClr val="tx2"/>
          </a:solidFill>
          <a:latin typeface="+mj-lt"/>
          <a:ea typeface="+mj-ea"/>
          <a:cs typeface="+mj-cs"/>
        </a:defRPr>
      </a:lvl1pPr>
      <a:lvl2pPr algn="ctr" rtl="0" eaLnBrk="0" fontAlgn="base" hangingPunct="0">
        <a:spcBef>
          <a:spcPct val="0"/>
        </a:spcBef>
        <a:spcAft>
          <a:spcPct val="0"/>
        </a:spcAft>
        <a:defRPr sz="6900">
          <a:solidFill>
            <a:schemeClr val="tx2"/>
          </a:solidFill>
          <a:latin typeface="Arial" charset="0"/>
        </a:defRPr>
      </a:lvl2pPr>
      <a:lvl3pPr algn="ctr" rtl="0" eaLnBrk="0" fontAlgn="base" hangingPunct="0">
        <a:spcBef>
          <a:spcPct val="0"/>
        </a:spcBef>
        <a:spcAft>
          <a:spcPct val="0"/>
        </a:spcAft>
        <a:defRPr sz="6900">
          <a:solidFill>
            <a:schemeClr val="tx2"/>
          </a:solidFill>
          <a:latin typeface="Arial" charset="0"/>
        </a:defRPr>
      </a:lvl3pPr>
      <a:lvl4pPr algn="ctr" rtl="0" eaLnBrk="0" fontAlgn="base" hangingPunct="0">
        <a:spcBef>
          <a:spcPct val="0"/>
        </a:spcBef>
        <a:spcAft>
          <a:spcPct val="0"/>
        </a:spcAft>
        <a:defRPr sz="6900">
          <a:solidFill>
            <a:schemeClr val="tx2"/>
          </a:solidFill>
          <a:latin typeface="Arial" charset="0"/>
        </a:defRPr>
      </a:lvl4pPr>
      <a:lvl5pPr algn="ctr" rtl="0" eaLnBrk="0" fontAlgn="base" hangingPunct="0">
        <a:spcBef>
          <a:spcPct val="0"/>
        </a:spcBef>
        <a:spcAft>
          <a:spcPct val="0"/>
        </a:spcAft>
        <a:defRPr sz="6900">
          <a:solidFill>
            <a:schemeClr val="tx2"/>
          </a:solidFill>
          <a:latin typeface="Arial" charset="0"/>
        </a:defRPr>
      </a:lvl5pPr>
      <a:lvl6pPr marL="718444" algn="ctr" rtl="0" fontAlgn="base">
        <a:spcBef>
          <a:spcPct val="0"/>
        </a:spcBef>
        <a:spcAft>
          <a:spcPct val="0"/>
        </a:spcAft>
        <a:defRPr sz="6900">
          <a:solidFill>
            <a:schemeClr val="tx2"/>
          </a:solidFill>
          <a:latin typeface="Arial" charset="0"/>
        </a:defRPr>
      </a:lvl6pPr>
      <a:lvl7pPr marL="1436888" algn="ctr" rtl="0" fontAlgn="base">
        <a:spcBef>
          <a:spcPct val="0"/>
        </a:spcBef>
        <a:spcAft>
          <a:spcPct val="0"/>
        </a:spcAft>
        <a:defRPr sz="6900">
          <a:solidFill>
            <a:schemeClr val="tx2"/>
          </a:solidFill>
          <a:latin typeface="Arial" charset="0"/>
        </a:defRPr>
      </a:lvl7pPr>
      <a:lvl8pPr marL="2155332" algn="ctr" rtl="0" fontAlgn="base">
        <a:spcBef>
          <a:spcPct val="0"/>
        </a:spcBef>
        <a:spcAft>
          <a:spcPct val="0"/>
        </a:spcAft>
        <a:defRPr sz="6900">
          <a:solidFill>
            <a:schemeClr val="tx2"/>
          </a:solidFill>
          <a:latin typeface="Arial" charset="0"/>
        </a:defRPr>
      </a:lvl8pPr>
      <a:lvl9pPr marL="2873776" algn="ctr" rtl="0" fontAlgn="base">
        <a:spcBef>
          <a:spcPct val="0"/>
        </a:spcBef>
        <a:spcAft>
          <a:spcPct val="0"/>
        </a:spcAft>
        <a:defRPr sz="6900">
          <a:solidFill>
            <a:schemeClr val="tx2"/>
          </a:solidFill>
          <a:latin typeface="Arial" charset="0"/>
        </a:defRPr>
      </a:lvl9pPr>
    </p:titleStyle>
    <p:bodyStyle>
      <a:lvl1pPr marL="538163" indent="-538163" algn="l" rtl="0" eaLnBrk="0" fontAlgn="base" hangingPunct="0">
        <a:spcBef>
          <a:spcPct val="20000"/>
        </a:spcBef>
        <a:spcAft>
          <a:spcPct val="0"/>
        </a:spcAft>
        <a:buChar char="•"/>
        <a:defRPr sz="5000">
          <a:solidFill>
            <a:schemeClr val="tx1"/>
          </a:solidFill>
          <a:latin typeface="+mn-lt"/>
          <a:ea typeface="+mn-ea"/>
          <a:cs typeface="+mn-cs"/>
        </a:defRPr>
      </a:lvl1pPr>
      <a:lvl2pPr marL="1166813" indent="-447675" algn="l" rtl="0" eaLnBrk="0" fontAlgn="base" hangingPunct="0">
        <a:spcBef>
          <a:spcPct val="20000"/>
        </a:spcBef>
        <a:spcAft>
          <a:spcPct val="0"/>
        </a:spcAft>
        <a:buChar char="–"/>
        <a:defRPr sz="4400">
          <a:solidFill>
            <a:schemeClr val="tx1"/>
          </a:solidFill>
          <a:latin typeface="+mn-lt"/>
        </a:defRPr>
      </a:lvl2pPr>
      <a:lvl3pPr marL="1795463" indent="-358775" algn="l" rtl="0" eaLnBrk="0" fontAlgn="base" hangingPunct="0">
        <a:spcBef>
          <a:spcPct val="20000"/>
        </a:spcBef>
        <a:spcAft>
          <a:spcPct val="0"/>
        </a:spcAft>
        <a:buChar char="•"/>
        <a:defRPr sz="3800">
          <a:solidFill>
            <a:schemeClr val="tx1"/>
          </a:solidFill>
          <a:latin typeface="+mn-lt"/>
        </a:defRPr>
      </a:lvl3pPr>
      <a:lvl4pPr marL="2513013" indent="-358775" algn="l" rtl="0" eaLnBrk="0" fontAlgn="base" hangingPunct="0">
        <a:spcBef>
          <a:spcPct val="20000"/>
        </a:spcBef>
        <a:spcAft>
          <a:spcPct val="0"/>
        </a:spcAft>
        <a:buChar char="–"/>
        <a:defRPr sz="3100">
          <a:solidFill>
            <a:schemeClr val="tx1"/>
          </a:solidFill>
          <a:latin typeface="+mn-lt"/>
        </a:defRPr>
      </a:lvl4pPr>
      <a:lvl5pPr marL="3232150" indent="-358775" algn="l" rtl="0" eaLnBrk="0" fontAlgn="base" hangingPunct="0">
        <a:spcBef>
          <a:spcPct val="20000"/>
        </a:spcBef>
        <a:spcAft>
          <a:spcPct val="0"/>
        </a:spcAft>
        <a:buChar char="»"/>
        <a:defRPr sz="3100">
          <a:solidFill>
            <a:schemeClr val="tx1"/>
          </a:solidFill>
          <a:latin typeface="+mn-lt"/>
        </a:defRPr>
      </a:lvl5pPr>
      <a:lvl6pPr marL="3951442" indent="-359222" algn="l" rtl="0" fontAlgn="base">
        <a:spcBef>
          <a:spcPct val="20000"/>
        </a:spcBef>
        <a:spcAft>
          <a:spcPct val="0"/>
        </a:spcAft>
        <a:buChar char="»"/>
        <a:defRPr sz="3100">
          <a:solidFill>
            <a:schemeClr val="tx1"/>
          </a:solidFill>
          <a:latin typeface="+mn-lt"/>
        </a:defRPr>
      </a:lvl6pPr>
      <a:lvl7pPr marL="4669887" indent="-359222" algn="l" rtl="0" fontAlgn="base">
        <a:spcBef>
          <a:spcPct val="20000"/>
        </a:spcBef>
        <a:spcAft>
          <a:spcPct val="0"/>
        </a:spcAft>
        <a:buChar char="»"/>
        <a:defRPr sz="3100">
          <a:solidFill>
            <a:schemeClr val="tx1"/>
          </a:solidFill>
          <a:latin typeface="+mn-lt"/>
        </a:defRPr>
      </a:lvl7pPr>
      <a:lvl8pPr marL="5388331" indent="-359222" algn="l" rtl="0" fontAlgn="base">
        <a:spcBef>
          <a:spcPct val="20000"/>
        </a:spcBef>
        <a:spcAft>
          <a:spcPct val="0"/>
        </a:spcAft>
        <a:buChar char="»"/>
        <a:defRPr sz="3100">
          <a:solidFill>
            <a:schemeClr val="tx1"/>
          </a:solidFill>
          <a:latin typeface="+mn-lt"/>
        </a:defRPr>
      </a:lvl8pPr>
      <a:lvl9pPr marL="6106775" indent="-359222" algn="l" rtl="0" fontAlgn="base">
        <a:spcBef>
          <a:spcPct val="20000"/>
        </a:spcBef>
        <a:spcAft>
          <a:spcPct val="0"/>
        </a:spcAft>
        <a:buChar char="»"/>
        <a:defRPr sz="3100">
          <a:solidFill>
            <a:schemeClr val="tx1"/>
          </a:solidFill>
          <a:latin typeface="+mn-lt"/>
        </a:defRPr>
      </a:lvl9pPr>
    </p:bodyStyle>
    <p:otherStyle>
      <a:defPPr>
        <a:defRPr lang="vi-VN"/>
      </a:defPPr>
      <a:lvl1pPr marL="0" algn="l" defTabSz="1436888" rtl="0" eaLnBrk="1" latinLnBrk="0" hangingPunct="1">
        <a:defRPr sz="2800" kern="1200">
          <a:solidFill>
            <a:schemeClr val="tx1"/>
          </a:solidFill>
          <a:latin typeface="+mn-lt"/>
          <a:ea typeface="+mn-ea"/>
          <a:cs typeface="+mn-cs"/>
        </a:defRPr>
      </a:lvl1pPr>
      <a:lvl2pPr marL="718444" algn="l" defTabSz="1436888" rtl="0" eaLnBrk="1" latinLnBrk="0" hangingPunct="1">
        <a:defRPr sz="2800" kern="1200">
          <a:solidFill>
            <a:schemeClr val="tx1"/>
          </a:solidFill>
          <a:latin typeface="+mn-lt"/>
          <a:ea typeface="+mn-ea"/>
          <a:cs typeface="+mn-cs"/>
        </a:defRPr>
      </a:lvl2pPr>
      <a:lvl3pPr marL="1436888" algn="l" defTabSz="1436888" rtl="0" eaLnBrk="1" latinLnBrk="0" hangingPunct="1">
        <a:defRPr sz="2800" kern="1200">
          <a:solidFill>
            <a:schemeClr val="tx1"/>
          </a:solidFill>
          <a:latin typeface="+mn-lt"/>
          <a:ea typeface="+mn-ea"/>
          <a:cs typeface="+mn-cs"/>
        </a:defRPr>
      </a:lvl3pPr>
      <a:lvl4pPr marL="2155332" algn="l" defTabSz="1436888" rtl="0" eaLnBrk="1" latinLnBrk="0" hangingPunct="1">
        <a:defRPr sz="2800" kern="1200">
          <a:solidFill>
            <a:schemeClr val="tx1"/>
          </a:solidFill>
          <a:latin typeface="+mn-lt"/>
          <a:ea typeface="+mn-ea"/>
          <a:cs typeface="+mn-cs"/>
        </a:defRPr>
      </a:lvl4pPr>
      <a:lvl5pPr marL="2873776" algn="l" defTabSz="1436888" rtl="0" eaLnBrk="1" latinLnBrk="0" hangingPunct="1">
        <a:defRPr sz="2800" kern="1200">
          <a:solidFill>
            <a:schemeClr val="tx1"/>
          </a:solidFill>
          <a:latin typeface="+mn-lt"/>
          <a:ea typeface="+mn-ea"/>
          <a:cs typeface="+mn-cs"/>
        </a:defRPr>
      </a:lvl5pPr>
      <a:lvl6pPr marL="3592220" algn="l" defTabSz="1436888" rtl="0" eaLnBrk="1" latinLnBrk="0" hangingPunct="1">
        <a:defRPr sz="2800" kern="1200">
          <a:solidFill>
            <a:schemeClr val="tx1"/>
          </a:solidFill>
          <a:latin typeface="+mn-lt"/>
          <a:ea typeface="+mn-ea"/>
          <a:cs typeface="+mn-cs"/>
        </a:defRPr>
      </a:lvl6pPr>
      <a:lvl7pPr marL="4310664" algn="l" defTabSz="1436888" rtl="0" eaLnBrk="1" latinLnBrk="0" hangingPunct="1">
        <a:defRPr sz="2800" kern="1200">
          <a:solidFill>
            <a:schemeClr val="tx1"/>
          </a:solidFill>
          <a:latin typeface="+mn-lt"/>
          <a:ea typeface="+mn-ea"/>
          <a:cs typeface="+mn-cs"/>
        </a:defRPr>
      </a:lvl7pPr>
      <a:lvl8pPr marL="5029109" algn="l" defTabSz="1436888" rtl="0" eaLnBrk="1" latinLnBrk="0" hangingPunct="1">
        <a:defRPr sz="2800" kern="1200">
          <a:solidFill>
            <a:schemeClr val="tx1"/>
          </a:solidFill>
          <a:latin typeface="+mn-lt"/>
          <a:ea typeface="+mn-ea"/>
          <a:cs typeface="+mn-cs"/>
        </a:defRPr>
      </a:lvl8pPr>
      <a:lvl9pPr marL="5747553" algn="l" defTabSz="1436888" rtl="0" eaLnBrk="1" latinLnBrk="0" hangingPunct="1">
        <a:defRPr sz="2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8.gif"/><Relationship Id="rId3" Type="http://schemas.openxmlformats.org/officeDocument/2006/relationships/image" Target="../media/image3.wmf"/><Relationship Id="rId7" Type="http://schemas.openxmlformats.org/officeDocument/2006/relationships/image" Target="../media/image7.gif"/><Relationship Id="rId2" Type="http://schemas.openxmlformats.org/officeDocument/2006/relationships/image" Target="../media/image2.jpeg"/><Relationship Id="rId1" Type="http://schemas.openxmlformats.org/officeDocument/2006/relationships/slideLayout" Target="../slideLayouts/slideLayout7.xml"/><Relationship Id="rId6" Type="http://schemas.openxmlformats.org/officeDocument/2006/relationships/image" Target="../media/image6.wmf"/><Relationship Id="rId5" Type="http://schemas.openxmlformats.org/officeDocument/2006/relationships/image" Target="../media/image5.png"/><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7.xml"/><Relationship Id="rId1" Type="http://schemas.openxmlformats.org/officeDocument/2006/relationships/tags" Target="../tags/tag2.xml"/><Relationship Id="rId4" Type="http://schemas.openxmlformats.org/officeDocument/2006/relationships/image" Target="../media/image9.png"/></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pic>
        <p:nvPicPr>
          <p:cNvPr id="13" name="Picture 5" descr="POINSET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2481719" y="5998674"/>
            <a:ext cx="3091658" cy="22055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0" name="Text Box 3"/>
          <p:cNvSpPr txBox="1">
            <a:spLocks noChangeArrowheads="1"/>
          </p:cNvSpPr>
          <p:nvPr/>
        </p:nvSpPr>
        <p:spPr bwMode="auto">
          <a:xfrm>
            <a:off x="3197197" y="723901"/>
            <a:ext cx="10037260" cy="684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43689" tIns="71844" rIns="143689" bIns="71844">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ct val="50000"/>
              </a:spcBef>
            </a:pPr>
            <a:r>
              <a:rPr lang="en-US" altLang="en-US" sz="3500" b="1">
                <a:solidFill>
                  <a:srgbClr val="FF0066"/>
                </a:solidFill>
                <a:latin typeface="Times New Roman" pitchFamily="18" charset="0"/>
              </a:rPr>
              <a:t>TRƯỜNG TIỂU HỌC ……</a:t>
            </a:r>
          </a:p>
        </p:txBody>
      </p:sp>
      <p:pic>
        <p:nvPicPr>
          <p:cNvPr id="2051" name="Picture 1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18677" y="5443538"/>
            <a:ext cx="2034580" cy="2641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059" name="Text Box 17"/>
          <p:cNvSpPr txBox="1">
            <a:spLocks noChangeArrowheads="1"/>
          </p:cNvSpPr>
          <p:nvPr/>
        </p:nvSpPr>
        <p:spPr bwMode="auto">
          <a:xfrm>
            <a:off x="2480250" y="1828800"/>
            <a:ext cx="11471154" cy="1992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43689" tIns="71844" rIns="143689" bIns="71844">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ts val="0"/>
              </a:spcBef>
              <a:defRPr/>
            </a:pPr>
            <a:r>
              <a:rPr lang="en-US" sz="6000" b="1">
                <a:solidFill>
                  <a:srgbClr val="0000CC"/>
                </a:solidFill>
                <a:effectLst>
                  <a:outerShdw blurRad="38100" dist="38100" dir="2700000" algn="tl">
                    <a:srgbClr val="000000">
                      <a:alpha val="43137"/>
                    </a:srgbClr>
                  </a:outerShdw>
                </a:effectLst>
                <a:latin typeface="Times New Roman" pitchFamily="18" charset="0"/>
              </a:rPr>
              <a:t>CHÀO MỪNG QUÝ THẦY CÔ</a:t>
            </a:r>
          </a:p>
          <a:p>
            <a:pPr algn="ctr" eaLnBrk="1" hangingPunct="1">
              <a:spcBef>
                <a:spcPts val="0"/>
              </a:spcBef>
              <a:defRPr/>
            </a:pPr>
            <a:r>
              <a:rPr lang="en-US" sz="6000" b="1">
                <a:solidFill>
                  <a:srgbClr val="0000CC"/>
                </a:solidFill>
                <a:effectLst>
                  <a:outerShdw blurRad="38100" dist="38100" dir="2700000" algn="tl">
                    <a:srgbClr val="000000">
                      <a:alpha val="43137"/>
                    </a:srgbClr>
                  </a:outerShdw>
                </a:effectLst>
                <a:latin typeface="Times New Roman" pitchFamily="18" charset="0"/>
              </a:rPr>
              <a:t>VỀ DỰ GIỜ THĂM LỚP</a:t>
            </a:r>
          </a:p>
        </p:txBody>
      </p:sp>
      <p:sp>
        <p:nvSpPr>
          <p:cNvPr id="2057" name="Text Box 14"/>
          <p:cNvSpPr txBox="1">
            <a:spLocks noChangeArrowheads="1"/>
          </p:cNvSpPr>
          <p:nvPr/>
        </p:nvSpPr>
        <p:spPr bwMode="auto">
          <a:xfrm>
            <a:off x="1127919" y="3810000"/>
            <a:ext cx="14173200" cy="18224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43689" tIns="71844" rIns="143689" bIns="71844">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ts val="1800"/>
              </a:spcBef>
              <a:defRPr/>
            </a:pPr>
            <a:r>
              <a:rPr lang="en-US" sz="4000" b="1" dirty="0" err="1">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Môn</a:t>
            </a:r>
            <a:r>
              <a:rPr lang="en-US" sz="4000" b="1" dirty="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4000" b="1" dirty="0" err="1">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Tiếng</a:t>
            </a:r>
            <a:r>
              <a:rPr lang="en-US" sz="4000" b="1" dirty="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4000" b="1" dirty="0" err="1">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Việt</a:t>
            </a:r>
            <a:r>
              <a:rPr lang="en-US" sz="4000" b="1" dirty="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4000" b="1" dirty="0" err="1">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lớp</a:t>
            </a:r>
            <a:r>
              <a:rPr lang="en-US" sz="4000" b="1" dirty="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 3</a:t>
            </a:r>
          </a:p>
          <a:p>
            <a:pPr algn="ctr" eaLnBrk="1" hangingPunct="1">
              <a:spcBef>
                <a:spcPts val="1800"/>
              </a:spcBef>
              <a:defRPr/>
            </a:pPr>
            <a:r>
              <a:rPr lang="en-US" sz="5400" b="1">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ÔN TẬP GIỮA HỌC KÌ I (T7)</a:t>
            </a:r>
            <a:endParaRPr lang="en-US" sz="5400" b="1" dirty="0">
              <a:solidFill>
                <a:srgbClr val="FF0000"/>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2054" name="Text Box 18"/>
          <p:cNvSpPr txBox="1">
            <a:spLocks noChangeArrowheads="1"/>
          </p:cNvSpPr>
          <p:nvPr/>
        </p:nvSpPr>
        <p:spPr bwMode="auto">
          <a:xfrm>
            <a:off x="2557757" y="7200900"/>
            <a:ext cx="5974560" cy="8842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43689" tIns="71844" rIns="143689" bIns="71844">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tLang="en-US" sz="2400" b="1" i="1">
                <a:solidFill>
                  <a:srgbClr val="FF0066"/>
                </a:solidFill>
                <a:latin typeface="Times New Roman" pitchFamily="18" charset="0"/>
              </a:rPr>
              <a:t>Giáo viên:</a:t>
            </a:r>
          </a:p>
          <a:p>
            <a:pPr eaLnBrk="1" hangingPunct="1"/>
            <a:r>
              <a:rPr lang="en-US" altLang="en-US" sz="2400" b="1" i="1">
                <a:solidFill>
                  <a:srgbClr val="FF0066"/>
                </a:solidFill>
                <a:latin typeface="Times New Roman" pitchFamily="18" charset="0"/>
              </a:rPr>
              <a:t>Lớp:  3</a:t>
            </a:r>
          </a:p>
        </p:txBody>
      </p:sp>
      <p:pic>
        <p:nvPicPr>
          <p:cNvPr id="2055" name="Picture 22" descr="bd21315_"/>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440079" y="6229986"/>
            <a:ext cx="5616086" cy="204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6" name="Picture 5" descr="POINSET2"/>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rot="5400000" flipV="1">
            <a:off x="1112658" y="331495"/>
            <a:ext cx="2081213" cy="26691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 name="Picture 5" descr="POINSET2"/>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rot="5400000">
            <a:off x="13122398" y="413107"/>
            <a:ext cx="2089150" cy="2498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5" name="Straight Connector 4"/>
          <p:cNvCxnSpPr/>
          <p:nvPr/>
        </p:nvCxnSpPr>
        <p:spPr>
          <a:xfrm flipV="1">
            <a:off x="5407784" y="1447800"/>
            <a:ext cx="5985862" cy="0"/>
          </a:xfrm>
          <a:prstGeom prst="line">
            <a:avLst/>
          </a:prstGeom>
          <a:ln>
            <a:solidFill>
              <a:srgbClr val="FF0066"/>
            </a:solidFill>
          </a:ln>
        </p:spPr>
        <p:style>
          <a:lnRef idx="2">
            <a:schemeClr val="dk1"/>
          </a:lnRef>
          <a:fillRef idx="0">
            <a:schemeClr val="dk1"/>
          </a:fillRef>
          <a:effectRef idx="1">
            <a:schemeClr val="dk1"/>
          </a:effectRef>
          <a:fontRef idx="minor">
            <a:schemeClr val="tx1"/>
          </a:fontRef>
        </p:style>
      </p:cxnSp>
      <p:pic>
        <p:nvPicPr>
          <p:cNvPr id="3" name="Picture 7" descr="BƯỚM 58"/>
          <p:cNvPicPr>
            <a:picLocks noChangeAspect="1" noChangeArrowheads="1" noCrop="1"/>
          </p:cNvPicPr>
          <p:nvPr/>
        </p:nvPicPr>
        <p:blipFill>
          <a:blip r:embed="rId7">
            <a:extLst>
              <a:ext uri="{28A0092B-C50C-407E-A947-70E740481C1C}">
                <a14:useLocalDpi xmlns:a14="http://schemas.microsoft.com/office/drawing/2010/main" val="0"/>
              </a:ext>
            </a:extLst>
          </a:blip>
          <a:srcRect/>
          <a:stretch>
            <a:fillRect/>
          </a:stretch>
        </p:blipFill>
        <p:spPr bwMode="auto">
          <a:xfrm rot="9961410">
            <a:off x="13131113" y="984250"/>
            <a:ext cx="1474263" cy="1922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60" name="Picture 8" descr="animal-14[1]"/>
          <p:cNvPicPr>
            <a:picLocks noChangeAspect="1" noChangeArrowheads="1" noCrop="1"/>
          </p:cNvPicPr>
          <p:nvPr/>
        </p:nvPicPr>
        <p:blipFill>
          <a:blip r:embed="rId8">
            <a:extLst>
              <a:ext uri="{28A0092B-C50C-407E-A947-70E740481C1C}">
                <a14:useLocalDpi xmlns:a14="http://schemas.microsoft.com/office/drawing/2010/main" val="0"/>
              </a:ext>
            </a:extLst>
          </a:blip>
          <a:srcRect/>
          <a:stretch>
            <a:fillRect/>
          </a:stretch>
        </p:blipFill>
        <p:spPr bwMode="auto">
          <a:xfrm rot="417220" flipH="1">
            <a:off x="2549684" y="5964239"/>
            <a:ext cx="1416132" cy="1030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 presetClass="emph" presetSubtype="2" repeatCount="1000000" accel="36000" decel="20000" fill="hold" grpId="0" nodeType="withEffect">
                                  <p:stCondLst>
                                    <p:cond delay="0"/>
                                  </p:stCondLst>
                                  <p:childTnLst>
                                    <p:animClr clrSpc="rgb" dir="cw">
                                      <p:cBhvr override="childStyle">
                                        <p:cTn id="6" dur="4750" fill="hold"/>
                                        <p:tgtEl>
                                          <p:spTgt spid="2059"/>
                                        </p:tgtEl>
                                        <p:attrNameLst>
                                          <p:attrName>style.color</p:attrName>
                                        </p:attrNameLst>
                                      </p:cBhvr>
                                      <p:to>
                                        <a:srgbClr val="0000FF"/>
                                      </p:to>
                                    </p:animClr>
                                  </p:childTnLst>
                                </p:cTn>
                              </p:par>
                              <p:par>
                                <p:cTn id="7" presetID="21" presetClass="emph" presetSubtype="0" repeatCount="200000" fill="hold" grpId="1" nodeType="withEffect">
                                  <p:stCondLst>
                                    <p:cond delay="0"/>
                                  </p:stCondLst>
                                  <p:childTnLst>
                                    <p:animClr clrSpc="hsl" dir="cw">
                                      <p:cBhvr override="childStyle">
                                        <p:cTn id="8" dur="2000" fill="hold"/>
                                        <p:tgtEl>
                                          <p:spTgt spid="2059"/>
                                        </p:tgtEl>
                                        <p:attrNameLst>
                                          <p:attrName>style.color</p:attrName>
                                        </p:attrNameLst>
                                      </p:cBhvr>
                                      <p:by>
                                        <p:hsl h="7200000" s="0" l="0"/>
                                      </p:by>
                                    </p:animClr>
                                    <p:animClr clrSpc="hsl" dir="cw">
                                      <p:cBhvr>
                                        <p:cTn id="9" dur="2000" fill="hold"/>
                                        <p:tgtEl>
                                          <p:spTgt spid="2059"/>
                                        </p:tgtEl>
                                        <p:attrNameLst>
                                          <p:attrName>fillcolor</p:attrName>
                                        </p:attrNameLst>
                                      </p:cBhvr>
                                      <p:by>
                                        <p:hsl h="7200000" s="0" l="0"/>
                                      </p:by>
                                    </p:animClr>
                                    <p:animClr clrSpc="hsl" dir="cw">
                                      <p:cBhvr>
                                        <p:cTn id="10" dur="2000" fill="hold"/>
                                        <p:tgtEl>
                                          <p:spTgt spid="2059"/>
                                        </p:tgtEl>
                                        <p:attrNameLst>
                                          <p:attrName>stroke.color</p:attrName>
                                        </p:attrNameLst>
                                      </p:cBhvr>
                                      <p:by>
                                        <p:hsl h="7200000" s="0" l="0"/>
                                      </p:by>
                                    </p:animClr>
                                    <p:set>
                                      <p:cBhvr>
                                        <p:cTn id="11" dur="2000" fill="hold"/>
                                        <p:tgtEl>
                                          <p:spTgt spid="2059"/>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9" grpId="0"/>
      <p:bldP spid="2059" grpId="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4" name="Group 13"/>
          <p:cNvGrpSpPr/>
          <p:nvPr/>
        </p:nvGrpSpPr>
        <p:grpSpPr>
          <a:xfrm>
            <a:off x="4617134" y="149573"/>
            <a:ext cx="7013458" cy="1117345"/>
            <a:chOff x="4539228" y="210532"/>
            <a:chExt cx="6895119" cy="1117345"/>
          </a:xfrm>
        </p:grpSpPr>
        <p:grpSp>
          <p:nvGrpSpPr>
            <p:cNvPr id="15" name="Group 14"/>
            <p:cNvGrpSpPr/>
            <p:nvPr/>
          </p:nvGrpSpPr>
          <p:grpSpPr>
            <a:xfrm>
              <a:off x="4539228" y="210532"/>
              <a:ext cx="6895119" cy="1117345"/>
              <a:chOff x="4539228" y="210532"/>
              <a:chExt cx="6895119" cy="1117345"/>
            </a:xfrm>
          </p:grpSpPr>
          <p:sp>
            <p:nvSpPr>
              <p:cNvPr id="17" name="TextBox 16"/>
              <p:cNvSpPr txBox="1"/>
              <p:nvPr/>
            </p:nvSpPr>
            <p:spPr>
              <a:xfrm>
                <a:off x="4539228" y="210532"/>
                <a:ext cx="6895119" cy="646331"/>
              </a:xfrm>
              <a:prstGeom prst="rect">
                <a:avLst/>
              </a:prstGeom>
              <a:noFill/>
            </p:spPr>
            <p:txBody>
              <a:bodyPr wrap="none" rtlCol="0">
                <a:spAutoFit/>
              </a:bodyPr>
              <a:lstStyle/>
              <a:p>
                <a:r>
                  <a:rPr lang="en-US" sz="3600">
                    <a:solidFill>
                      <a:srgbClr val="0000CC"/>
                    </a:solidFill>
                    <a:latin typeface="Times New Roman" pitchFamily="18" charset="0"/>
                    <a:cs typeface="Times New Roman" pitchFamily="18" charset="0"/>
                  </a:rPr>
                  <a:t>Thứ……ngày…..tháng…..năm…….</a:t>
                </a:r>
              </a:p>
            </p:txBody>
          </p:sp>
          <p:sp>
            <p:nvSpPr>
              <p:cNvPr id="18" name="TextBox 17"/>
              <p:cNvSpPr txBox="1"/>
              <p:nvPr/>
            </p:nvSpPr>
            <p:spPr>
              <a:xfrm>
                <a:off x="6651116" y="743102"/>
                <a:ext cx="2564962" cy="584775"/>
              </a:xfrm>
              <a:prstGeom prst="rect">
                <a:avLst/>
              </a:prstGeom>
              <a:noFill/>
            </p:spPr>
            <p:txBody>
              <a:bodyPr wrap="none" rtlCol="0">
                <a:spAutoFit/>
              </a:bodyPr>
              <a:lstStyle/>
              <a:p>
                <a:r>
                  <a:rPr lang="en-US" sz="3200" b="1">
                    <a:solidFill>
                      <a:srgbClr val="FF0066"/>
                    </a:solidFill>
                    <a:latin typeface="Times New Roman" pitchFamily="18" charset="0"/>
                    <a:cs typeface="Times New Roman" pitchFamily="18" charset="0"/>
                  </a:rPr>
                  <a:t>TIẾNG VIỆT</a:t>
                </a:r>
              </a:p>
            </p:txBody>
          </p:sp>
        </p:grpSp>
        <p:cxnSp>
          <p:nvCxnSpPr>
            <p:cNvPr id="16" name="Straight Connector 15"/>
            <p:cNvCxnSpPr/>
            <p:nvPr/>
          </p:nvCxnSpPr>
          <p:spPr>
            <a:xfrm>
              <a:off x="6826235" y="1288554"/>
              <a:ext cx="2194560" cy="0"/>
            </a:xfrm>
            <a:prstGeom prst="line">
              <a:avLst/>
            </a:prstGeom>
            <a:ln>
              <a:solidFill>
                <a:srgbClr val="FF0066"/>
              </a:solidFill>
            </a:ln>
          </p:spPr>
          <p:style>
            <a:lnRef idx="2">
              <a:schemeClr val="dk1"/>
            </a:lnRef>
            <a:fillRef idx="0">
              <a:schemeClr val="dk1"/>
            </a:fillRef>
            <a:effectRef idx="1">
              <a:schemeClr val="dk1"/>
            </a:effectRef>
            <a:fontRef idx="minor">
              <a:schemeClr val="tx1"/>
            </a:fontRef>
          </p:style>
        </p:cxnSp>
      </p:grpSp>
      <p:grpSp>
        <p:nvGrpSpPr>
          <p:cNvPr id="9" name="Group 8"/>
          <p:cNvGrpSpPr/>
          <p:nvPr/>
        </p:nvGrpSpPr>
        <p:grpSpPr>
          <a:xfrm>
            <a:off x="1508919" y="1905000"/>
            <a:ext cx="4191000" cy="677108"/>
            <a:chOff x="1508919" y="1888664"/>
            <a:chExt cx="3733800" cy="677108"/>
          </a:xfrm>
        </p:grpSpPr>
        <p:sp>
          <p:nvSpPr>
            <p:cNvPr id="10" name="Rectangle 9"/>
            <p:cNvSpPr/>
            <p:nvPr/>
          </p:nvSpPr>
          <p:spPr>
            <a:xfrm>
              <a:off x="1508919" y="1888664"/>
              <a:ext cx="3733800" cy="677108"/>
            </a:xfrm>
            <a:prstGeom prst="rect">
              <a:avLst/>
            </a:prstGeom>
          </p:spPr>
          <p:txBody>
            <a:bodyPr wrap="square">
              <a:spAutoFit/>
            </a:bodyPr>
            <a:lstStyle/>
            <a:p>
              <a:r>
                <a:rPr lang="en-US" sz="3800" b="1">
                  <a:solidFill>
                    <a:srgbClr val="FF0066"/>
                  </a:solidFill>
                  <a:latin typeface="Times New Roman" pitchFamily="18" charset="0"/>
                  <a:cs typeface="Times New Roman" pitchFamily="18" charset="0"/>
                </a:rPr>
                <a:t>VIẾT.</a:t>
              </a:r>
            </a:p>
          </p:txBody>
        </p:sp>
        <p:cxnSp>
          <p:nvCxnSpPr>
            <p:cNvPr id="11" name="Straight Connector 10"/>
            <p:cNvCxnSpPr>
              <a:cxnSpLocks/>
            </p:cNvCxnSpPr>
            <p:nvPr/>
          </p:nvCxnSpPr>
          <p:spPr>
            <a:xfrm>
              <a:off x="1673234" y="2519755"/>
              <a:ext cx="989769" cy="0"/>
            </a:xfrm>
            <a:prstGeom prst="line">
              <a:avLst/>
            </a:prstGeom>
            <a:ln>
              <a:solidFill>
                <a:srgbClr val="FF0066"/>
              </a:solidFill>
            </a:ln>
          </p:spPr>
          <p:style>
            <a:lnRef idx="3">
              <a:schemeClr val="dk1"/>
            </a:lnRef>
            <a:fillRef idx="0">
              <a:schemeClr val="dk1"/>
            </a:fillRef>
            <a:effectRef idx="2">
              <a:schemeClr val="dk1"/>
            </a:effectRef>
            <a:fontRef idx="minor">
              <a:schemeClr val="tx1"/>
            </a:fontRef>
          </p:style>
        </p:cxnSp>
      </p:grpSp>
      <p:sp>
        <p:nvSpPr>
          <p:cNvPr id="12" name="Rectangle 11"/>
          <p:cNvSpPr/>
          <p:nvPr/>
        </p:nvSpPr>
        <p:spPr>
          <a:xfrm>
            <a:off x="1508919" y="2590800"/>
            <a:ext cx="13966284" cy="677108"/>
          </a:xfrm>
          <a:prstGeom prst="rect">
            <a:avLst/>
          </a:prstGeom>
        </p:spPr>
        <p:txBody>
          <a:bodyPr wrap="square">
            <a:spAutoFit/>
          </a:bodyPr>
          <a:lstStyle/>
          <a:p>
            <a:pPr algn="just"/>
            <a:r>
              <a:rPr lang="en-US" sz="3800" b="1" dirty="0" err="1">
                <a:solidFill>
                  <a:srgbClr val="0000CC"/>
                </a:solidFill>
                <a:latin typeface="Times New Roman" pitchFamily="18" charset="0"/>
                <a:cs typeface="Times New Roman" pitchFamily="18" charset="0"/>
              </a:rPr>
              <a:t>Bài</a:t>
            </a:r>
            <a:r>
              <a:rPr lang="en-US" sz="3800" b="1" dirty="0">
                <a:solidFill>
                  <a:srgbClr val="0000CC"/>
                </a:solidFill>
                <a:latin typeface="Times New Roman" pitchFamily="18" charset="0"/>
                <a:cs typeface="Times New Roman" pitchFamily="18" charset="0"/>
              </a:rPr>
              <a:t> 1</a:t>
            </a:r>
            <a:r>
              <a:rPr lang="en-US" sz="3800" b="1">
                <a:solidFill>
                  <a:srgbClr val="0000CC"/>
                </a:solidFill>
                <a:latin typeface="Times New Roman" pitchFamily="18" charset="0"/>
                <a:cs typeface="Times New Roman" pitchFamily="18" charset="0"/>
              </a:rPr>
              <a:t>. </a:t>
            </a:r>
            <a:r>
              <a:rPr lang="vi-VN" sz="3800" b="1">
                <a:solidFill>
                  <a:srgbClr val="0000CC"/>
                </a:solidFill>
                <a:latin typeface="Times New Roman" pitchFamily="18" charset="0"/>
                <a:cs typeface="Times New Roman" pitchFamily="18" charset="0"/>
              </a:rPr>
              <a:t>Nghe – viết: Vẽ quê hương</a:t>
            </a:r>
            <a:endParaRPr lang="en-US" sz="3800" b="1" dirty="0">
              <a:solidFill>
                <a:srgbClr val="0000CC"/>
              </a:solidFill>
              <a:latin typeface="Times New Roman" pitchFamily="18" charset="0"/>
              <a:cs typeface="Times New Roman" pitchFamily="18" charset="0"/>
            </a:endParaRPr>
          </a:p>
        </p:txBody>
      </p:sp>
      <p:sp>
        <p:nvSpPr>
          <p:cNvPr id="19" name="Rectangle 95"/>
          <p:cNvSpPr>
            <a:spLocks noChangeArrowheads="1"/>
          </p:cNvSpPr>
          <p:nvPr/>
        </p:nvSpPr>
        <p:spPr bwMode="auto">
          <a:xfrm>
            <a:off x="4172861" y="1334869"/>
            <a:ext cx="7013458"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gn="ctr"/>
            <a:r>
              <a:rPr lang="en-GB" sz="3600" b="1">
                <a:solidFill>
                  <a:srgbClr val="0000CC"/>
                </a:solidFill>
                <a:latin typeface="Times New Roman" pitchFamily="18" charset="0"/>
                <a:cs typeface="Times New Roman" pitchFamily="18" charset="0"/>
              </a:rPr>
              <a:t>ÔN TẬP GIỮA HỌC KÌ I (T7)</a:t>
            </a:r>
            <a:endParaRPr lang="en-GB" sz="3600" b="1" dirty="0">
              <a:solidFill>
                <a:srgbClr val="0000CC"/>
              </a:solidFill>
              <a:latin typeface="Times New Roman" pitchFamily="18" charset="0"/>
              <a:cs typeface="Times New Roman" pitchFamily="18" charset="0"/>
            </a:endParaRPr>
          </a:p>
        </p:txBody>
      </p:sp>
      <p:sp>
        <p:nvSpPr>
          <p:cNvPr id="2" name="Rectangle 1"/>
          <p:cNvSpPr/>
          <p:nvPr/>
        </p:nvSpPr>
        <p:spPr>
          <a:xfrm>
            <a:off x="1631156" y="3505200"/>
            <a:ext cx="4068763" cy="3358292"/>
          </a:xfrm>
          <a:prstGeom prst="rect">
            <a:avLst/>
          </a:prstGeom>
        </p:spPr>
        <p:txBody>
          <a:bodyPr>
            <a:spAutoFit/>
          </a:bodyPr>
          <a:lstStyle/>
          <a:p>
            <a:pPr lvl="0" defTabSz="1436888" eaLnBrk="1" fontAlgn="auto" hangingPunct="1">
              <a:lnSpc>
                <a:spcPct val="120000"/>
              </a:lnSpc>
              <a:spcBef>
                <a:spcPts val="0"/>
              </a:spcBef>
              <a:spcAft>
                <a:spcPts val="0"/>
              </a:spcAft>
              <a:defRPr/>
            </a:pPr>
            <a:r>
              <a:rPr lang="vi-VN" sz="3600" b="1">
                <a:solidFill>
                  <a:srgbClr val="0000CC"/>
                </a:solidFill>
                <a:latin typeface="Times New Roman" panose="02020603050405020304" pitchFamily="18" charset="0"/>
                <a:cs typeface="Times New Roman" panose="02020603050405020304" pitchFamily="18" charset="0"/>
              </a:rPr>
              <a:t>Bút chì xanh đỏ</a:t>
            </a:r>
            <a:br>
              <a:rPr lang="vi-VN" sz="3600" b="1">
                <a:solidFill>
                  <a:srgbClr val="0000CC"/>
                </a:solidFill>
                <a:latin typeface="Times New Roman" panose="02020603050405020304" pitchFamily="18" charset="0"/>
                <a:cs typeface="Times New Roman" panose="02020603050405020304" pitchFamily="18" charset="0"/>
              </a:rPr>
            </a:br>
            <a:r>
              <a:rPr lang="vi-VN" sz="3600" b="1">
                <a:solidFill>
                  <a:srgbClr val="0000CC"/>
                </a:solidFill>
                <a:latin typeface="Times New Roman" panose="02020603050405020304" pitchFamily="18" charset="0"/>
                <a:cs typeface="Times New Roman" panose="02020603050405020304" pitchFamily="18" charset="0"/>
              </a:rPr>
              <a:t>Em gọt hai đầu</a:t>
            </a:r>
            <a:br>
              <a:rPr lang="vi-VN" sz="3600" b="1">
                <a:solidFill>
                  <a:srgbClr val="0000CC"/>
                </a:solidFill>
                <a:latin typeface="Times New Roman" panose="02020603050405020304" pitchFamily="18" charset="0"/>
                <a:cs typeface="Times New Roman" panose="02020603050405020304" pitchFamily="18" charset="0"/>
              </a:rPr>
            </a:br>
            <a:r>
              <a:rPr lang="vi-VN" sz="3600" b="1">
                <a:solidFill>
                  <a:srgbClr val="0000CC"/>
                </a:solidFill>
                <a:latin typeface="Times New Roman" panose="02020603050405020304" pitchFamily="18" charset="0"/>
                <a:cs typeface="Times New Roman" panose="02020603050405020304" pitchFamily="18" charset="0"/>
              </a:rPr>
              <a:t>Em thử hai màu</a:t>
            </a:r>
            <a:br>
              <a:rPr lang="vi-VN" sz="3600" b="1">
                <a:solidFill>
                  <a:srgbClr val="0000CC"/>
                </a:solidFill>
                <a:latin typeface="Times New Roman" panose="02020603050405020304" pitchFamily="18" charset="0"/>
                <a:cs typeface="Times New Roman" panose="02020603050405020304" pitchFamily="18" charset="0"/>
              </a:rPr>
            </a:br>
            <a:r>
              <a:rPr lang="vi-VN" sz="3600" b="1">
                <a:solidFill>
                  <a:srgbClr val="0000CC"/>
                </a:solidFill>
                <a:latin typeface="Times New Roman" panose="02020603050405020304" pitchFamily="18" charset="0"/>
                <a:cs typeface="Times New Roman" panose="02020603050405020304" pitchFamily="18" charset="0"/>
              </a:rPr>
              <a:t>Xanh tươi, đỏ thắm.</a:t>
            </a:r>
            <a:endParaRPr lang="en-US" sz="3600" b="1">
              <a:solidFill>
                <a:srgbClr val="0000CC"/>
              </a:solidFill>
              <a:latin typeface="Times New Roman" panose="02020603050405020304" pitchFamily="18" charset="0"/>
              <a:cs typeface="Times New Roman" panose="02020603050405020304" pitchFamily="18" charset="0"/>
            </a:endParaRPr>
          </a:p>
        </p:txBody>
      </p:sp>
      <p:sp>
        <p:nvSpPr>
          <p:cNvPr id="3" name="Rectangle 2"/>
          <p:cNvSpPr/>
          <p:nvPr/>
        </p:nvSpPr>
        <p:spPr>
          <a:xfrm>
            <a:off x="5873808" y="3505585"/>
            <a:ext cx="5236311" cy="4745915"/>
          </a:xfrm>
          <a:prstGeom prst="rect">
            <a:avLst/>
          </a:prstGeom>
        </p:spPr>
        <p:txBody>
          <a:bodyPr wrap="square">
            <a:spAutoFit/>
          </a:bodyPr>
          <a:lstStyle/>
          <a:p>
            <a:pPr>
              <a:lnSpc>
                <a:spcPct val="120000"/>
              </a:lnSpc>
            </a:pPr>
            <a:r>
              <a:rPr lang="vi-VN" sz="3600" b="1">
                <a:solidFill>
                  <a:srgbClr val="0000CC"/>
                </a:solidFill>
                <a:latin typeface="Times New Roman" panose="02020603050405020304" pitchFamily="18" charset="0"/>
                <a:cs typeface="Times New Roman" panose="02020603050405020304" pitchFamily="18" charset="0"/>
              </a:rPr>
              <a:t>Em vẽ làng xóm</a:t>
            </a:r>
            <a:br>
              <a:rPr lang="vi-VN" sz="3600" b="1">
                <a:solidFill>
                  <a:srgbClr val="0000CC"/>
                </a:solidFill>
                <a:latin typeface="Times New Roman" panose="02020603050405020304" pitchFamily="18" charset="0"/>
                <a:cs typeface="Times New Roman" panose="02020603050405020304" pitchFamily="18" charset="0"/>
              </a:rPr>
            </a:br>
            <a:r>
              <a:rPr lang="vi-VN" sz="3600" b="1">
                <a:solidFill>
                  <a:srgbClr val="0000CC"/>
                </a:solidFill>
                <a:latin typeface="Times New Roman" panose="02020603050405020304" pitchFamily="18" charset="0"/>
                <a:cs typeface="Times New Roman" panose="02020603050405020304" pitchFamily="18" charset="0"/>
              </a:rPr>
              <a:t>Tre xanh, lúa xanh</a:t>
            </a:r>
            <a:br>
              <a:rPr lang="vi-VN" sz="3600" b="1">
                <a:solidFill>
                  <a:srgbClr val="0000CC"/>
                </a:solidFill>
                <a:latin typeface="Times New Roman" panose="02020603050405020304" pitchFamily="18" charset="0"/>
                <a:cs typeface="Times New Roman" panose="02020603050405020304" pitchFamily="18" charset="0"/>
              </a:rPr>
            </a:br>
            <a:r>
              <a:rPr lang="vi-VN" sz="3600" b="1">
                <a:solidFill>
                  <a:srgbClr val="0000CC"/>
                </a:solidFill>
                <a:latin typeface="Times New Roman" panose="02020603050405020304" pitchFamily="18" charset="0"/>
                <a:cs typeface="Times New Roman" panose="02020603050405020304" pitchFamily="18" charset="0"/>
              </a:rPr>
              <a:t>Sông máng lượn quanh</a:t>
            </a:r>
            <a:br>
              <a:rPr lang="vi-VN" sz="3600" b="1">
                <a:solidFill>
                  <a:srgbClr val="0000CC"/>
                </a:solidFill>
                <a:latin typeface="Times New Roman" panose="02020603050405020304" pitchFamily="18" charset="0"/>
                <a:cs typeface="Times New Roman" panose="02020603050405020304" pitchFamily="18" charset="0"/>
              </a:rPr>
            </a:br>
            <a:r>
              <a:rPr lang="vi-VN" sz="3600" b="1">
                <a:solidFill>
                  <a:srgbClr val="0000CC"/>
                </a:solidFill>
                <a:latin typeface="Times New Roman" panose="02020603050405020304" pitchFamily="18" charset="0"/>
                <a:cs typeface="Times New Roman" panose="02020603050405020304" pitchFamily="18" charset="0"/>
              </a:rPr>
              <a:t>Một dòng xanh mát</a:t>
            </a:r>
            <a:br>
              <a:rPr lang="vi-VN" sz="3600" b="1">
                <a:solidFill>
                  <a:srgbClr val="0000CC"/>
                </a:solidFill>
                <a:latin typeface="Times New Roman" panose="02020603050405020304" pitchFamily="18" charset="0"/>
                <a:cs typeface="Times New Roman" panose="02020603050405020304" pitchFamily="18" charset="0"/>
              </a:rPr>
            </a:br>
            <a:r>
              <a:rPr lang="vi-VN" sz="3600" b="1">
                <a:solidFill>
                  <a:srgbClr val="0000CC"/>
                </a:solidFill>
                <a:latin typeface="Times New Roman" panose="02020603050405020304" pitchFamily="18" charset="0"/>
                <a:cs typeface="Times New Roman" panose="02020603050405020304" pitchFamily="18" charset="0"/>
              </a:rPr>
              <a:t>Trời mây bát ngát</a:t>
            </a:r>
            <a:br>
              <a:rPr lang="vi-VN" sz="3600" b="1">
                <a:solidFill>
                  <a:srgbClr val="0000CC"/>
                </a:solidFill>
                <a:latin typeface="Times New Roman" panose="02020603050405020304" pitchFamily="18" charset="0"/>
                <a:cs typeface="Times New Roman" panose="02020603050405020304" pitchFamily="18" charset="0"/>
              </a:rPr>
            </a:br>
            <a:r>
              <a:rPr lang="vi-VN" sz="3600" b="1">
                <a:solidFill>
                  <a:srgbClr val="0000CC"/>
                </a:solidFill>
                <a:latin typeface="Times New Roman" panose="02020603050405020304" pitchFamily="18" charset="0"/>
                <a:cs typeface="Times New Roman" panose="02020603050405020304" pitchFamily="18" charset="0"/>
              </a:rPr>
              <a:t>Xanh ngắt mùa thu</a:t>
            </a:r>
            <a:br>
              <a:rPr lang="vi-VN" sz="3600" b="1">
                <a:solidFill>
                  <a:srgbClr val="0000CC"/>
                </a:solidFill>
                <a:latin typeface="Times New Roman" panose="02020603050405020304" pitchFamily="18" charset="0"/>
                <a:cs typeface="Times New Roman" panose="02020603050405020304" pitchFamily="18" charset="0"/>
              </a:rPr>
            </a:br>
            <a:r>
              <a:rPr lang="vi-VN" sz="3600" b="1">
                <a:solidFill>
                  <a:srgbClr val="0000CC"/>
                </a:solidFill>
                <a:latin typeface="Times New Roman" panose="02020603050405020304" pitchFamily="18" charset="0"/>
                <a:cs typeface="Times New Roman" panose="02020603050405020304" pitchFamily="18" charset="0"/>
              </a:rPr>
              <a:t>Xanh màu ước mơ</a:t>
            </a:r>
            <a:endParaRPr lang="en-US" sz="3600"/>
          </a:p>
        </p:txBody>
      </p:sp>
      <p:sp>
        <p:nvSpPr>
          <p:cNvPr id="4" name="Rectangle 3"/>
          <p:cNvSpPr/>
          <p:nvPr/>
        </p:nvSpPr>
        <p:spPr>
          <a:xfrm>
            <a:off x="11088435" y="3505585"/>
            <a:ext cx="4822284" cy="3416320"/>
          </a:xfrm>
          <a:prstGeom prst="rect">
            <a:avLst/>
          </a:prstGeom>
        </p:spPr>
        <p:txBody>
          <a:bodyPr wrap="square">
            <a:spAutoFit/>
          </a:bodyPr>
          <a:lstStyle/>
          <a:p>
            <a:pPr>
              <a:lnSpc>
                <a:spcPct val="120000"/>
              </a:lnSpc>
            </a:pPr>
            <a:r>
              <a:rPr lang="vi-VN" sz="3600" b="1">
                <a:solidFill>
                  <a:srgbClr val="0000CC"/>
                </a:solidFill>
                <a:latin typeface="Times New Roman" panose="02020603050405020304" pitchFamily="18" charset="0"/>
                <a:cs typeface="Times New Roman" panose="02020603050405020304" pitchFamily="18" charset="0"/>
              </a:rPr>
              <a:t>Em quay đầu đỏ</a:t>
            </a:r>
            <a:br>
              <a:rPr lang="vi-VN" sz="3600" b="1">
                <a:solidFill>
                  <a:srgbClr val="0000CC"/>
                </a:solidFill>
                <a:latin typeface="Times New Roman" panose="02020603050405020304" pitchFamily="18" charset="0"/>
                <a:cs typeface="Times New Roman" panose="02020603050405020304" pitchFamily="18" charset="0"/>
              </a:rPr>
            </a:br>
            <a:r>
              <a:rPr lang="vi-VN" sz="3600" b="1">
                <a:solidFill>
                  <a:srgbClr val="0000CC"/>
                </a:solidFill>
                <a:latin typeface="Times New Roman" panose="02020603050405020304" pitchFamily="18" charset="0"/>
                <a:cs typeface="Times New Roman" panose="02020603050405020304" pitchFamily="18" charset="0"/>
              </a:rPr>
              <a:t>Vẽ nhà em ở</a:t>
            </a:r>
            <a:br>
              <a:rPr lang="vi-VN" sz="3600" b="1">
                <a:solidFill>
                  <a:srgbClr val="0000CC"/>
                </a:solidFill>
                <a:latin typeface="Times New Roman" panose="02020603050405020304" pitchFamily="18" charset="0"/>
                <a:cs typeface="Times New Roman" panose="02020603050405020304" pitchFamily="18" charset="0"/>
              </a:rPr>
            </a:br>
            <a:r>
              <a:rPr lang="vi-VN" sz="3600" b="1">
                <a:solidFill>
                  <a:srgbClr val="0000CC"/>
                </a:solidFill>
                <a:latin typeface="Times New Roman" panose="02020603050405020304" pitchFamily="18" charset="0"/>
                <a:cs typeface="Times New Roman" panose="02020603050405020304" pitchFamily="18" charset="0"/>
              </a:rPr>
              <a:t>Ngói mới đỏ tươi</a:t>
            </a:r>
            <a:br>
              <a:rPr lang="vi-VN" sz="3600" b="1">
                <a:solidFill>
                  <a:srgbClr val="0000CC"/>
                </a:solidFill>
                <a:latin typeface="Times New Roman" panose="02020603050405020304" pitchFamily="18" charset="0"/>
                <a:cs typeface="Times New Roman" panose="02020603050405020304" pitchFamily="18" charset="0"/>
              </a:rPr>
            </a:br>
            <a:r>
              <a:rPr lang="vi-VN" sz="3600" b="1">
                <a:solidFill>
                  <a:srgbClr val="0000CC"/>
                </a:solidFill>
                <a:latin typeface="Times New Roman" panose="02020603050405020304" pitchFamily="18" charset="0"/>
                <a:cs typeface="Times New Roman" panose="02020603050405020304" pitchFamily="18" charset="0"/>
              </a:rPr>
              <a:t>Trường học trên đồi</a:t>
            </a:r>
            <a:br>
              <a:rPr lang="vi-VN" sz="3600" b="1">
                <a:solidFill>
                  <a:srgbClr val="0000CC"/>
                </a:solidFill>
                <a:latin typeface="Times New Roman" panose="02020603050405020304" pitchFamily="18" charset="0"/>
                <a:cs typeface="Times New Roman" panose="02020603050405020304" pitchFamily="18" charset="0"/>
              </a:rPr>
            </a:br>
            <a:r>
              <a:rPr lang="vi-VN" sz="3600" b="1">
                <a:solidFill>
                  <a:srgbClr val="0000CC"/>
                </a:solidFill>
                <a:latin typeface="Times New Roman" panose="02020603050405020304" pitchFamily="18" charset="0"/>
                <a:cs typeface="Times New Roman" panose="02020603050405020304" pitchFamily="18" charset="0"/>
              </a:rPr>
              <a:t>Em tô đỏ thắm</a:t>
            </a:r>
            <a:endParaRPr lang="en-US" sz="3600"/>
          </a:p>
        </p:txBody>
      </p:sp>
    </p:spTree>
  </p:cSld>
  <p:clrMapOvr>
    <a:masterClrMapping/>
  </p:clrMapOvr>
  <p:transition spd="slow">
    <p:split orient="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fade">
                                      <p:cBhvr>
                                        <p:cTn id="12" dur="500"/>
                                        <p:tgtEl>
                                          <p:spTgt spid="12"/>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
                                        </p:tgtEl>
                                        <p:attrNameLst>
                                          <p:attrName>style.visibility</p:attrName>
                                        </p:attrNameLst>
                                      </p:cBhvr>
                                      <p:to>
                                        <p:strVal val="visible"/>
                                      </p:to>
                                    </p:set>
                                    <p:animEffect transition="in" filter="fade">
                                      <p:cBhvr>
                                        <p:cTn id="17" dur="500"/>
                                        <p:tgtEl>
                                          <p:spTgt spid="2"/>
                                        </p:tgtEl>
                                      </p:cBhvr>
                                    </p:animEffect>
                                  </p:childTnLst>
                                </p:cTn>
                              </p:par>
                              <p:par>
                                <p:cTn id="18" presetID="10" presetClass="entr" presetSubtype="0" fill="hold" grpId="0" nodeType="withEffect">
                                  <p:stCondLst>
                                    <p:cond delay="0"/>
                                  </p:stCondLst>
                                  <p:childTnLst>
                                    <p:set>
                                      <p:cBhvr>
                                        <p:cTn id="19" dur="1" fill="hold">
                                          <p:stCondLst>
                                            <p:cond delay="0"/>
                                          </p:stCondLst>
                                        </p:cTn>
                                        <p:tgtEl>
                                          <p:spTgt spid="3"/>
                                        </p:tgtEl>
                                        <p:attrNameLst>
                                          <p:attrName>style.visibility</p:attrName>
                                        </p:attrNameLst>
                                      </p:cBhvr>
                                      <p:to>
                                        <p:strVal val="visible"/>
                                      </p:to>
                                    </p:set>
                                    <p:animEffect transition="in" filter="fade">
                                      <p:cBhvr>
                                        <p:cTn id="20" dur="500"/>
                                        <p:tgtEl>
                                          <p:spTgt spid="3"/>
                                        </p:tgtEl>
                                      </p:cBhvr>
                                    </p:animEffect>
                                  </p:childTnLst>
                                </p:cTn>
                              </p:par>
                              <p:par>
                                <p:cTn id="21" presetID="10" presetClass="entr" presetSubtype="0" fill="hold" grpId="0" nodeType="withEffect">
                                  <p:stCondLst>
                                    <p:cond delay="0"/>
                                  </p:stCondLst>
                                  <p:childTnLst>
                                    <p:set>
                                      <p:cBhvr>
                                        <p:cTn id="22" dur="1" fill="hold">
                                          <p:stCondLst>
                                            <p:cond delay="0"/>
                                          </p:stCondLst>
                                        </p:cTn>
                                        <p:tgtEl>
                                          <p:spTgt spid="4"/>
                                        </p:tgtEl>
                                        <p:attrNameLst>
                                          <p:attrName>style.visibility</p:attrName>
                                        </p:attrNameLst>
                                      </p:cBhvr>
                                      <p:to>
                                        <p:strVal val="visible"/>
                                      </p:to>
                                    </p:set>
                                    <p:animEffect transition="in" filter="fade">
                                      <p:cBhvr>
                                        <p:cTn id="23"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2" grpId="0"/>
      <p:bldP spid="3" grpId="0"/>
      <p:bldP spid="4"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4" name="Group 13"/>
          <p:cNvGrpSpPr/>
          <p:nvPr/>
        </p:nvGrpSpPr>
        <p:grpSpPr>
          <a:xfrm>
            <a:off x="4617134" y="149573"/>
            <a:ext cx="7013458" cy="1117345"/>
            <a:chOff x="4539228" y="210532"/>
            <a:chExt cx="6895119" cy="1117345"/>
          </a:xfrm>
        </p:grpSpPr>
        <p:grpSp>
          <p:nvGrpSpPr>
            <p:cNvPr id="15" name="Group 14"/>
            <p:cNvGrpSpPr/>
            <p:nvPr/>
          </p:nvGrpSpPr>
          <p:grpSpPr>
            <a:xfrm>
              <a:off x="4539228" y="210532"/>
              <a:ext cx="6895119" cy="1117345"/>
              <a:chOff x="4539228" y="210532"/>
              <a:chExt cx="6895119" cy="1117345"/>
            </a:xfrm>
          </p:grpSpPr>
          <p:sp>
            <p:nvSpPr>
              <p:cNvPr id="17" name="TextBox 16"/>
              <p:cNvSpPr txBox="1"/>
              <p:nvPr/>
            </p:nvSpPr>
            <p:spPr>
              <a:xfrm>
                <a:off x="4539228" y="210532"/>
                <a:ext cx="6895119" cy="646331"/>
              </a:xfrm>
              <a:prstGeom prst="rect">
                <a:avLst/>
              </a:prstGeom>
              <a:noFill/>
            </p:spPr>
            <p:txBody>
              <a:bodyPr wrap="none" rtlCol="0">
                <a:spAutoFit/>
              </a:bodyPr>
              <a:lstStyle/>
              <a:p>
                <a:r>
                  <a:rPr lang="en-US" sz="3600">
                    <a:solidFill>
                      <a:srgbClr val="0000CC"/>
                    </a:solidFill>
                    <a:latin typeface="Times New Roman" pitchFamily="18" charset="0"/>
                    <a:cs typeface="Times New Roman" pitchFamily="18" charset="0"/>
                  </a:rPr>
                  <a:t>Thứ……ngày…..tháng…..năm…….</a:t>
                </a:r>
              </a:p>
            </p:txBody>
          </p:sp>
          <p:sp>
            <p:nvSpPr>
              <p:cNvPr id="18" name="TextBox 17"/>
              <p:cNvSpPr txBox="1"/>
              <p:nvPr/>
            </p:nvSpPr>
            <p:spPr>
              <a:xfrm>
                <a:off x="6651116" y="743102"/>
                <a:ext cx="2564962" cy="584775"/>
              </a:xfrm>
              <a:prstGeom prst="rect">
                <a:avLst/>
              </a:prstGeom>
              <a:noFill/>
            </p:spPr>
            <p:txBody>
              <a:bodyPr wrap="none" rtlCol="0">
                <a:spAutoFit/>
              </a:bodyPr>
              <a:lstStyle/>
              <a:p>
                <a:r>
                  <a:rPr lang="en-US" sz="3200" b="1">
                    <a:solidFill>
                      <a:srgbClr val="FF0066"/>
                    </a:solidFill>
                    <a:latin typeface="Times New Roman" pitchFamily="18" charset="0"/>
                    <a:cs typeface="Times New Roman" pitchFamily="18" charset="0"/>
                  </a:rPr>
                  <a:t>TIẾNG VIỆT</a:t>
                </a:r>
              </a:p>
            </p:txBody>
          </p:sp>
        </p:grpSp>
        <p:cxnSp>
          <p:nvCxnSpPr>
            <p:cNvPr id="16" name="Straight Connector 15"/>
            <p:cNvCxnSpPr/>
            <p:nvPr/>
          </p:nvCxnSpPr>
          <p:spPr>
            <a:xfrm>
              <a:off x="6826235" y="1288554"/>
              <a:ext cx="2194560" cy="0"/>
            </a:xfrm>
            <a:prstGeom prst="line">
              <a:avLst/>
            </a:prstGeom>
            <a:ln>
              <a:solidFill>
                <a:srgbClr val="FF0066"/>
              </a:solidFill>
            </a:ln>
          </p:spPr>
          <p:style>
            <a:lnRef idx="2">
              <a:schemeClr val="dk1"/>
            </a:lnRef>
            <a:fillRef idx="0">
              <a:schemeClr val="dk1"/>
            </a:fillRef>
            <a:effectRef idx="1">
              <a:schemeClr val="dk1"/>
            </a:effectRef>
            <a:fontRef idx="minor">
              <a:schemeClr val="tx1"/>
            </a:fontRef>
          </p:style>
        </p:cxnSp>
      </p:grpSp>
      <p:sp>
        <p:nvSpPr>
          <p:cNvPr id="2" name="Rectangle 1"/>
          <p:cNvSpPr/>
          <p:nvPr/>
        </p:nvSpPr>
        <p:spPr>
          <a:xfrm>
            <a:off x="1603628" y="2828390"/>
            <a:ext cx="6991891" cy="707886"/>
          </a:xfrm>
          <a:prstGeom prst="rect">
            <a:avLst/>
          </a:prstGeom>
        </p:spPr>
        <p:txBody>
          <a:bodyPr wrap="square">
            <a:spAutoFit/>
          </a:bodyPr>
          <a:lstStyle/>
          <a:p>
            <a:r>
              <a:rPr lang="nl-NL" sz="4000" b="1">
                <a:solidFill>
                  <a:srgbClr val="0000CC"/>
                </a:solidFill>
                <a:latin typeface="Times New Roman" pitchFamily="18" charset="0"/>
                <a:cs typeface="Times New Roman" pitchFamily="18" charset="0"/>
              </a:rPr>
              <a:t>xanh, sông máng lượn quanh</a:t>
            </a:r>
            <a:endParaRPr lang="vi-VN" sz="4000" b="1" dirty="0">
              <a:solidFill>
                <a:srgbClr val="0000CC"/>
              </a:solidFill>
              <a:latin typeface="Times New Roman" pitchFamily="18" charset="0"/>
              <a:cs typeface="Times New Roman" pitchFamily="18" charset="0"/>
            </a:endParaRPr>
          </a:p>
        </p:txBody>
      </p:sp>
      <p:grpSp>
        <p:nvGrpSpPr>
          <p:cNvPr id="13" name="Group 12"/>
          <p:cNvGrpSpPr/>
          <p:nvPr/>
        </p:nvGrpSpPr>
        <p:grpSpPr>
          <a:xfrm>
            <a:off x="1508919" y="1981200"/>
            <a:ext cx="4191000" cy="677108"/>
            <a:chOff x="1508919" y="1888664"/>
            <a:chExt cx="3733800" cy="677108"/>
          </a:xfrm>
        </p:grpSpPr>
        <p:sp>
          <p:nvSpPr>
            <p:cNvPr id="20" name="Rectangle 19"/>
            <p:cNvSpPr/>
            <p:nvPr/>
          </p:nvSpPr>
          <p:spPr>
            <a:xfrm>
              <a:off x="1508919" y="1888664"/>
              <a:ext cx="3733800" cy="677108"/>
            </a:xfrm>
            <a:prstGeom prst="rect">
              <a:avLst/>
            </a:prstGeom>
          </p:spPr>
          <p:txBody>
            <a:bodyPr wrap="square">
              <a:spAutoFit/>
            </a:bodyPr>
            <a:lstStyle/>
            <a:p>
              <a:r>
                <a:rPr lang="en-US" sz="3800" b="1" dirty="0">
                  <a:solidFill>
                    <a:srgbClr val="FF0066"/>
                  </a:solidFill>
                  <a:latin typeface="Times New Roman" pitchFamily="18" charset="0"/>
                  <a:cs typeface="Times New Roman" pitchFamily="18" charset="0"/>
                </a:rPr>
                <a:t>2. </a:t>
              </a:r>
              <a:r>
                <a:rPr lang="en-US" sz="3800" b="1" dirty="0" err="1">
                  <a:solidFill>
                    <a:srgbClr val="FF0066"/>
                  </a:solidFill>
                  <a:latin typeface="Times New Roman" pitchFamily="18" charset="0"/>
                  <a:cs typeface="Times New Roman" pitchFamily="18" charset="0"/>
                </a:rPr>
                <a:t>Viết</a:t>
              </a:r>
              <a:r>
                <a:rPr lang="en-US" sz="3800" b="1" dirty="0">
                  <a:solidFill>
                    <a:srgbClr val="FF0066"/>
                  </a:solidFill>
                  <a:latin typeface="Times New Roman" pitchFamily="18" charset="0"/>
                  <a:cs typeface="Times New Roman" pitchFamily="18" charset="0"/>
                </a:rPr>
                <a:t> </a:t>
              </a:r>
              <a:r>
                <a:rPr lang="en-US" sz="3800" b="1" dirty="0" err="1">
                  <a:solidFill>
                    <a:srgbClr val="FF0066"/>
                  </a:solidFill>
                  <a:latin typeface="Times New Roman" pitchFamily="18" charset="0"/>
                  <a:cs typeface="Times New Roman" pitchFamily="18" charset="0"/>
                </a:rPr>
                <a:t>từ</a:t>
              </a:r>
              <a:r>
                <a:rPr lang="en-US" sz="3800" b="1" dirty="0">
                  <a:solidFill>
                    <a:srgbClr val="FF0066"/>
                  </a:solidFill>
                  <a:latin typeface="Times New Roman" pitchFamily="18" charset="0"/>
                  <a:cs typeface="Times New Roman" pitchFamily="18" charset="0"/>
                </a:rPr>
                <a:t> </a:t>
              </a:r>
              <a:r>
                <a:rPr lang="en-US" sz="3800" b="1" dirty="0" err="1">
                  <a:solidFill>
                    <a:srgbClr val="FF0066"/>
                  </a:solidFill>
                  <a:latin typeface="Times New Roman" pitchFamily="18" charset="0"/>
                  <a:cs typeface="Times New Roman" pitchFamily="18" charset="0"/>
                </a:rPr>
                <a:t>khó</a:t>
              </a:r>
              <a:r>
                <a:rPr lang="en-US" sz="3800" b="1" dirty="0">
                  <a:solidFill>
                    <a:srgbClr val="FF0066"/>
                  </a:solidFill>
                  <a:latin typeface="Times New Roman" pitchFamily="18" charset="0"/>
                  <a:cs typeface="Times New Roman" pitchFamily="18" charset="0"/>
                </a:rPr>
                <a:t>.</a:t>
              </a:r>
            </a:p>
          </p:txBody>
        </p:sp>
        <p:cxnSp>
          <p:nvCxnSpPr>
            <p:cNvPr id="21" name="Straight Connector 20"/>
            <p:cNvCxnSpPr/>
            <p:nvPr/>
          </p:nvCxnSpPr>
          <p:spPr>
            <a:xfrm>
              <a:off x="1673234" y="2519755"/>
              <a:ext cx="2606871" cy="0"/>
            </a:xfrm>
            <a:prstGeom prst="line">
              <a:avLst/>
            </a:prstGeom>
            <a:ln>
              <a:solidFill>
                <a:srgbClr val="FF0066"/>
              </a:solidFill>
            </a:ln>
          </p:spPr>
          <p:style>
            <a:lnRef idx="3">
              <a:schemeClr val="dk1"/>
            </a:lnRef>
            <a:fillRef idx="0">
              <a:schemeClr val="dk1"/>
            </a:fillRef>
            <a:effectRef idx="2">
              <a:schemeClr val="dk1"/>
            </a:effectRef>
            <a:fontRef idx="minor">
              <a:schemeClr val="tx1"/>
            </a:fontRef>
          </p:style>
        </p:cxnSp>
      </p:grpSp>
      <p:sp>
        <p:nvSpPr>
          <p:cNvPr id="22" name="Rectangle 21"/>
          <p:cNvSpPr/>
          <p:nvPr/>
        </p:nvSpPr>
        <p:spPr>
          <a:xfrm>
            <a:off x="1603628" y="4854714"/>
            <a:ext cx="10268491" cy="707886"/>
          </a:xfrm>
          <a:prstGeom prst="rect">
            <a:avLst/>
          </a:prstGeom>
        </p:spPr>
        <p:txBody>
          <a:bodyPr wrap="square">
            <a:spAutoFit/>
          </a:bodyPr>
          <a:lstStyle/>
          <a:p>
            <a:r>
              <a:rPr lang="nl-NL" sz="4000" b="1">
                <a:solidFill>
                  <a:srgbClr val="0000CC"/>
                </a:solidFill>
                <a:latin typeface="Times New Roman" pitchFamily="18" charset="0"/>
                <a:cs typeface="Times New Roman" pitchFamily="18" charset="0"/>
              </a:rPr>
              <a:t>Hai bạn trong bàn đổi vở và soát lỗi cho nhau.</a:t>
            </a:r>
            <a:endParaRPr lang="vi-VN" sz="4000" b="1">
              <a:solidFill>
                <a:srgbClr val="0000CC"/>
              </a:solidFill>
              <a:latin typeface="Times New Roman" pitchFamily="18" charset="0"/>
              <a:cs typeface="Times New Roman" pitchFamily="18" charset="0"/>
            </a:endParaRPr>
          </a:p>
        </p:txBody>
      </p:sp>
      <p:grpSp>
        <p:nvGrpSpPr>
          <p:cNvPr id="23" name="Group 22"/>
          <p:cNvGrpSpPr/>
          <p:nvPr/>
        </p:nvGrpSpPr>
        <p:grpSpPr>
          <a:xfrm>
            <a:off x="1508919" y="4007524"/>
            <a:ext cx="7086600" cy="677108"/>
            <a:chOff x="1508919" y="1888664"/>
            <a:chExt cx="6313517" cy="677108"/>
          </a:xfrm>
        </p:grpSpPr>
        <p:sp>
          <p:nvSpPr>
            <p:cNvPr id="24" name="Rectangle 23"/>
            <p:cNvSpPr/>
            <p:nvPr/>
          </p:nvSpPr>
          <p:spPr>
            <a:xfrm>
              <a:off x="1508919" y="1888664"/>
              <a:ext cx="6313517" cy="677108"/>
            </a:xfrm>
            <a:prstGeom prst="rect">
              <a:avLst/>
            </a:prstGeom>
          </p:spPr>
          <p:txBody>
            <a:bodyPr wrap="square">
              <a:spAutoFit/>
            </a:bodyPr>
            <a:lstStyle/>
            <a:p>
              <a:r>
                <a:rPr lang="en-US" sz="3800" b="1">
                  <a:solidFill>
                    <a:srgbClr val="FF0066"/>
                  </a:solidFill>
                  <a:latin typeface="Times New Roman" pitchFamily="18" charset="0"/>
                  <a:cs typeface="Times New Roman" pitchFamily="18" charset="0"/>
                </a:rPr>
                <a:t>3. Đổi vở, soát lỗi cho nhau.</a:t>
              </a:r>
            </a:p>
          </p:txBody>
        </p:sp>
        <p:cxnSp>
          <p:nvCxnSpPr>
            <p:cNvPr id="26" name="Straight Connector 25"/>
            <p:cNvCxnSpPr/>
            <p:nvPr/>
          </p:nvCxnSpPr>
          <p:spPr>
            <a:xfrm>
              <a:off x="1673227" y="2519755"/>
              <a:ext cx="4969349" cy="0"/>
            </a:xfrm>
            <a:prstGeom prst="line">
              <a:avLst/>
            </a:prstGeom>
            <a:ln>
              <a:solidFill>
                <a:srgbClr val="FF0066"/>
              </a:solidFill>
            </a:ln>
          </p:spPr>
          <p:style>
            <a:lnRef idx="3">
              <a:schemeClr val="dk1"/>
            </a:lnRef>
            <a:fillRef idx="0">
              <a:schemeClr val="dk1"/>
            </a:fillRef>
            <a:effectRef idx="2">
              <a:schemeClr val="dk1"/>
            </a:effectRef>
            <a:fontRef idx="minor">
              <a:schemeClr val="tx1"/>
            </a:fontRef>
          </p:style>
        </p:cxnSp>
      </p:grpSp>
      <p:sp>
        <p:nvSpPr>
          <p:cNvPr id="25" name="Rectangle 95">
            <a:extLst>
              <a:ext uri="{FF2B5EF4-FFF2-40B4-BE49-F238E27FC236}">
                <a16:creationId xmlns="" xmlns:a16="http://schemas.microsoft.com/office/drawing/2014/main" id="{6DA70029-4CD1-4FB9-E4E0-E25B94E2BBC6}"/>
              </a:ext>
            </a:extLst>
          </p:cNvPr>
          <p:cNvSpPr>
            <a:spLocks noChangeArrowheads="1"/>
          </p:cNvSpPr>
          <p:nvPr/>
        </p:nvSpPr>
        <p:spPr bwMode="auto">
          <a:xfrm>
            <a:off x="4172861" y="1334869"/>
            <a:ext cx="7013458"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gn="ctr"/>
            <a:r>
              <a:rPr lang="en-GB" sz="3600" b="1">
                <a:solidFill>
                  <a:srgbClr val="0000CC"/>
                </a:solidFill>
                <a:latin typeface="Times New Roman" pitchFamily="18" charset="0"/>
                <a:cs typeface="Times New Roman" pitchFamily="18" charset="0"/>
              </a:rPr>
              <a:t>ÔN TẬP GIỮA HỌC KÌ I (T7)</a:t>
            </a:r>
            <a:endParaRPr lang="en-GB" sz="3600" b="1" dirty="0">
              <a:solidFill>
                <a:srgbClr val="0000CC"/>
              </a:solidFill>
              <a:latin typeface="Times New Roman" pitchFamily="18" charset="0"/>
              <a:cs typeface="Times New Roman" pitchFamily="18" charset="0"/>
            </a:endParaRPr>
          </a:p>
        </p:txBody>
      </p:sp>
    </p:spTree>
    <p:extLst>
      <p:ext uri="{BB962C8B-B14F-4D97-AF65-F5344CB8AC3E}">
        <p14:creationId xmlns:p14="http://schemas.microsoft.com/office/powerpoint/2010/main" val="715209414"/>
      </p:ext>
    </p:extLst>
  </p:cSld>
  <p:clrMapOvr>
    <a:masterClrMapping/>
  </p:clrMapOvr>
  <p:transition spd="slow">
    <p:split orient="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2"/>
                                        </p:tgtEl>
                                        <p:attrNameLst>
                                          <p:attrName>style.visibility</p:attrName>
                                        </p:attrNameLst>
                                      </p:cBhvr>
                                      <p:to>
                                        <p:strVal val="visible"/>
                                      </p:to>
                                    </p:set>
                                    <p:animEffect transition="in" filter="fade">
                                      <p:cBhvr>
                                        <p:cTn id="12" dur="50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4" name="Group 13"/>
          <p:cNvGrpSpPr/>
          <p:nvPr/>
        </p:nvGrpSpPr>
        <p:grpSpPr>
          <a:xfrm>
            <a:off x="4617134" y="149573"/>
            <a:ext cx="7013458" cy="1117345"/>
            <a:chOff x="4539228" y="210532"/>
            <a:chExt cx="6895119" cy="1117345"/>
          </a:xfrm>
        </p:grpSpPr>
        <p:grpSp>
          <p:nvGrpSpPr>
            <p:cNvPr id="15" name="Group 14"/>
            <p:cNvGrpSpPr/>
            <p:nvPr/>
          </p:nvGrpSpPr>
          <p:grpSpPr>
            <a:xfrm>
              <a:off x="4539228" y="210532"/>
              <a:ext cx="6895119" cy="1117345"/>
              <a:chOff x="4539228" y="210532"/>
              <a:chExt cx="6895119" cy="1117345"/>
            </a:xfrm>
          </p:grpSpPr>
          <p:sp>
            <p:nvSpPr>
              <p:cNvPr id="17" name="TextBox 16"/>
              <p:cNvSpPr txBox="1"/>
              <p:nvPr/>
            </p:nvSpPr>
            <p:spPr>
              <a:xfrm>
                <a:off x="4539228" y="210532"/>
                <a:ext cx="6895119" cy="646331"/>
              </a:xfrm>
              <a:prstGeom prst="rect">
                <a:avLst/>
              </a:prstGeom>
              <a:noFill/>
            </p:spPr>
            <p:txBody>
              <a:bodyPr wrap="none" rtlCol="0">
                <a:spAutoFit/>
              </a:bodyPr>
              <a:lstStyle/>
              <a:p>
                <a:r>
                  <a:rPr lang="en-US" sz="3600">
                    <a:solidFill>
                      <a:srgbClr val="0000CC"/>
                    </a:solidFill>
                    <a:latin typeface="Times New Roman" pitchFamily="18" charset="0"/>
                    <a:cs typeface="Times New Roman" pitchFamily="18" charset="0"/>
                  </a:rPr>
                  <a:t>Thứ……ngày…..tháng…..năm…….</a:t>
                </a:r>
              </a:p>
            </p:txBody>
          </p:sp>
          <p:sp>
            <p:nvSpPr>
              <p:cNvPr id="18" name="TextBox 17"/>
              <p:cNvSpPr txBox="1"/>
              <p:nvPr/>
            </p:nvSpPr>
            <p:spPr>
              <a:xfrm>
                <a:off x="6651116" y="743102"/>
                <a:ext cx="2564962" cy="584775"/>
              </a:xfrm>
              <a:prstGeom prst="rect">
                <a:avLst/>
              </a:prstGeom>
              <a:noFill/>
            </p:spPr>
            <p:txBody>
              <a:bodyPr wrap="none" rtlCol="0">
                <a:spAutoFit/>
              </a:bodyPr>
              <a:lstStyle/>
              <a:p>
                <a:r>
                  <a:rPr lang="en-US" sz="3200" b="1">
                    <a:solidFill>
                      <a:srgbClr val="FF0066"/>
                    </a:solidFill>
                    <a:latin typeface="Times New Roman" pitchFamily="18" charset="0"/>
                    <a:cs typeface="Times New Roman" pitchFamily="18" charset="0"/>
                  </a:rPr>
                  <a:t>TIẾNG VIỆT</a:t>
                </a:r>
              </a:p>
            </p:txBody>
          </p:sp>
        </p:grpSp>
        <p:cxnSp>
          <p:nvCxnSpPr>
            <p:cNvPr id="16" name="Straight Connector 15"/>
            <p:cNvCxnSpPr/>
            <p:nvPr/>
          </p:nvCxnSpPr>
          <p:spPr>
            <a:xfrm>
              <a:off x="6826235" y="1288554"/>
              <a:ext cx="2194560" cy="0"/>
            </a:xfrm>
            <a:prstGeom prst="line">
              <a:avLst/>
            </a:prstGeom>
            <a:ln>
              <a:solidFill>
                <a:srgbClr val="FF0066"/>
              </a:solidFill>
            </a:ln>
          </p:spPr>
          <p:style>
            <a:lnRef idx="2">
              <a:schemeClr val="dk1"/>
            </a:lnRef>
            <a:fillRef idx="0">
              <a:schemeClr val="dk1"/>
            </a:fillRef>
            <a:effectRef idx="1">
              <a:schemeClr val="dk1"/>
            </a:effectRef>
            <a:fontRef idx="minor">
              <a:schemeClr val="tx1"/>
            </a:fontRef>
          </p:style>
        </p:cxnSp>
      </p:grpSp>
      <p:grpSp>
        <p:nvGrpSpPr>
          <p:cNvPr id="9" name="Group 8"/>
          <p:cNvGrpSpPr/>
          <p:nvPr/>
        </p:nvGrpSpPr>
        <p:grpSpPr>
          <a:xfrm>
            <a:off x="1508919" y="1961523"/>
            <a:ext cx="4191000" cy="677108"/>
            <a:chOff x="1508919" y="1888664"/>
            <a:chExt cx="3733800" cy="677108"/>
          </a:xfrm>
        </p:grpSpPr>
        <p:sp>
          <p:nvSpPr>
            <p:cNvPr id="10" name="Rectangle 9"/>
            <p:cNvSpPr/>
            <p:nvPr/>
          </p:nvSpPr>
          <p:spPr>
            <a:xfrm>
              <a:off x="1508919" y="1888664"/>
              <a:ext cx="3733800" cy="677108"/>
            </a:xfrm>
            <a:prstGeom prst="rect">
              <a:avLst/>
            </a:prstGeom>
          </p:spPr>
          <p:txBody>
            <a:bodyPr wrap="square">
              <a:spAutoFit/>
            </a:bodyPr>
            <a:lstStyle/>
            <a:p>
              <a:r>
                <a:rPr lang="en-US" sz="3800" b="1">
                  <a:solidFill>
                    <a:srgbClr val="FF0066"/>
                  </a:solidFill>
                  <a:latin typeface="Times New Roman" pitchFamily="18" charset="0"/>
                  <a:cs typeface="Times New Roman" pitchFamily="18" charset="0"/>
                </a:rPr>
                <a:t>4. Luyện tập.</a:t>
              </a:r>
            </a:p>
          </p:txBody>
        </p:sp>
        <p:cxnSp>
          <p:nvCxnSpPr>
            <p:cNvPr id="11" name="Straight Connector 10"/>
            <p:cNvCxnSpPr/>
            <p:nvPr/>
          </p:nvCxnSpPr>
          <p:spPr>
            <a:xfrm>
              <a:off x="1673234" y="2519755"/>
              <a:ext cx="2281012" cy="0"/>
            </a:xfrm>
            <a:prstGeom prst="line">
              <a:avLst/>
            </a:prstGeom>
            <a:ln>
              <a:solidFill>
                <a:srgbClr val="FF0066"/>
              </a:solidFill>
            </a:ln>
          </p:spPr>
          <p:style>
            <a:lnRef idx="3">
              <a:schemeClr val="dk1"/>
            </a:lnRef>
            <a:fillRef idx="0">
              <a:schemeClr val="dk1"/>
            </a:fillRef>
            <a:effectRef idx="2">
              <a:schemeClr val="dk1"/>
            </a:effectRef>
            <a:fontRef idx="minor">
              <a:schemeClr val="tx1"/>
            </a:fontRef>
          </p:style>
        </p:cxnSp>
      </p:grpSp>
      <p:sp>
        <p:nvSpPr>
          <p:cNvPr id="12" name="Rectangle 11"/>
          <p:cNvSpPr/>
          <p:nvPr/>
        </p:nvSpPr>
        <p:spPr>
          <a:xfrm>
            <a:off x="1508919" y="2647323"/>
            <a:ext cx="13966284" cy="1323439"/>
          </a:xfrm>
          <a:prstGeom prst="rect">
            <a:avLst/>
          </a:prstGeom>
        </p:spPr>
        <p:txBody>
          <a:bodyPr wrap="square">
            <a:spAutoFit/>
          </a:bodyPr>
          <a:lstStyle/>
          <a:p>
            <a:pPr algn="just"/>
            <a:r>
              <a:rPr lang="en-US" sz="4000" b="1" dirty="0" err="1">
                <a:solidFill>
                  <a:srgbClr val="0000CC"/>
                </a:solidFill>
                <a:latin typeface="Times New Roman" pitchFamily="18" charset="0"/>
                <a:cs typeface="Times New Roman" pitchFamily="18" charset="0"/>
              </a:rPr>
              <a:t>Bài</a:t>
            </a:r>
            <a:r>
              <a:rPr lang="en-US" sz="4000" b="1" dirty="0">
                <a:solidFill>
                  <a:srgbClr val="0000CC"/>
                </a:solidFill>
                <a:latin typeface="Times New Roman" pitchFamily="18" charset="0"/>
                <a:cs typeface="Times New Roman" pitchFamily="18" charset="0"/>
              </a:rPr>
              <a:t> 2</a:t>
            </a:r>
            <a:r>
              <a:rPr lang="en-US" sz="4000" b="1">
                <a:solidFill>
                  <a:srgbClr val="0000CC"/>
                </a:solidFill>
                <a:latin typeface="Times New Roman" pitchFamily="18" charset="0"/>
                <a:cs typeface="Times New Roman" pitchFamily="18" charset="0"/>
              </a:rPr>
              <a:t>. </a:t>
            </a:r>
            <a:r>
              <a:rPr lang="vi-VN" sz="4000" b="1">
                <a:solidFill>
                  <a:srgbClr val="0000CC"/>
                </a:solidFill>
                <a:latin typeface="Times New Roman" pitchFamily="18" charset="0"/>
                <a:cs typeface="Times New Roman" pitchFamily="18" charset="0"/>
              </a:rPr>
              <a:t>Lựa chọn 1 trong 2 đề dưới đây, viết đoạn văn (4-5 câu) theo yêu cầu</a:t>
            </a:r>
            <a:r>
              <a:rPr lang="en-US" sz="4000" b="1">
                <a:solidFill>
                  <a:srgbClr val="0000CC"/>
                </a:solidFill>
                <a:latin typeface="Times New Roman" pitchFamily="18" charset="0"/>
                <a:cs typeface="Times New Roman" pitchFamily="18" charset="0"/>
              </a:rPr>
              <a:t>:</a:t>
            </a:r>
            <a:endParaRPr lang="en-US" sz="4000" b="1" dirty="0">
              <a:solidFill>
                <a:srgbClr val="0000CC"/>
              </a:solidFill>
              <a:latin typeface="Times New Roman" pitchFamily="18" charset="0"/>
              <a:cs typeface="Times New Roman" pitchFamily="18" charset="0"/>
            </a:endParaRPr>
          </a:p>
        </p:txBody>
      </p:sp>
      <p:sp>
        <p:nvSpPr>
          <p:cNvPr id="20" name="Rectangle 19"/>
          <p:cNvSpPr/>
          <p:nvPr/>
        </p:nvSpPr>
        <p:spPr>
          <a:xfrm>
            <a:off x="2862781" y="-952499"/>
            <a:ext cx="1051508" cy="615553"/>
          </a:xfrm>
          <a:prstGeom prst="rect">
            <a:avLst/>
          </a:prstGeom>
        </p:spPr>
        <p:txBody>
          <a:bodyPr wrap="square">
            <a:spAutoFit/>
          </a:bodyPr>
          <a:lstStyle/>
          <a:p>
            <a:pPr algn="ctr"/>
            <a:r>
              <a:rPr lang="en-US" sz="3400" b="1" dirty="0" err="1">
                <a:solidFill>
                  <a:srgbClr val="0000CC"/>
                </a:solidFill>
                <a:latin typeface="Times New Roman" pitchFamily="18" charset="0"/>
                <a:cs typeface="Times New Roman" pitchFamily="18" charset="0"/>
              </a:rPr>
              <a:t>giao</a:t>
            </a:r>
            <a:endParaRPr lang="en-US" sz="3400" b="1" dirty="0">
              <a:solidFill>
                <a:srgbClr val="0000CC"/>
              </a:solidFill>
              <a:latin typeface="Times New Roman" pitchFamily="18" charset="0"/>
              <a:cs typeface="Times New Roman" pitchFamily="18" charset="0"/>
            </a:endParaRPr>
          </a:p>
        </p:txBody>
      </p:sp>
      <p:sp>
        <p:nvSpPr>
          <p:cNvPr id="21" name="Rectangle 20"/>
          <p:cNvSpPr/>
          <p:nvPr/>
        </p:nvSpPr>
        <p:spPr>
          <a:xfrm>
            <a:off x="7130019" y="-1006672"/>
            <a:ext cx="1217749" cy="615553"/>
          </a:xfrm>
          <a:prstGeom prst="rect">
            <a:avLst/>
          </a:prstGeom>
        </p:spPr>
        <p:txBody>
          <a:bodyPr wrap="square">
            <a:spAutoFit/>
          </a:bodyPr>
          <a:lstStyle/>
          <a:p>
            <a:pPr algn="ctr"/>
            <a:r>
              <a:rPr lang="en-US" sz="3400" b="1" dirty="0" err="1">
                <a:solidFill>
                  <a:srgbClr val="0000CC"/>
                </a:solidFill>
                <a:latin typeface="Times New Roman" pitchFamily="18" charset="0"/>
                <a:cs typeface="Times New Roman" pitchFamily="18" charset="0"/>
              </a:rPr>
              <a:t>dao</a:t>
            </a:r>
            <a:endParaRPr lang="en-US" sz="3400" b="1" dirty="0">
              <a:solidFill>
                <a:srgbClr val="0000CC"/>
              </a:solidFill>
              <a:latin typeface="Times New Roman" pitchFamily="18" charset="0"/>
              <a:cs typeface="Times New Roman" pitchFamily="18" charset="0"/>
            </a:endParaRPr>
          </a:p>
        </p:txBody>
      </p:sp>
      <p:sp>
        <p:nvSpPr>
          <p:cNvPr id="23" name="Rectangle 22"/>
          <p:cNvSpPr/>
          <p:nvPr/>
        </p:nvSpPr>
        <p:spPr>
          <a:xfrm>
            <a:off x="10906692" y="-990600"/>
            <a:ext cx="1447800" cy="615553"/>
          </a:xfrm>
          <a:prstGeom prst="rect">
            <a:avLst/>
          </a:prstGeom>
        </p:spPr>
        <p:txBody>
          <a:bodyPr wrap="square">
            <a:spAutoFit/>
          </a:bodyPr>
          <a:lstStyle/>
          <a:p>
            <a:pPr algn="ctr"/>
            <a:r>
              <a:rPr lang="en-US" sz="3400" b="1" dirty="0" err="1">
                <a:solidFill>
                  <a:srgbClr val="0000CC"/>
                </a:solidFill>
                <a:latin typeface="Times New Roman" pitchFamily="18" charset="0"/>
                <a:cs typeface="Times New Roman" pitchFamily="18" charset="0"/>
              </a:rPr>
              <a:t>rao</a:t>
            </a:r>
            <a:endParaRPr lang="en-US" sz="3400" b="1" dirty="0">
              <a:solidFill>
                <a:srgbClr val="0000CC"/>
              </a:solidFill>
              <a:latin typeface="Times New Roman" pitchFamily="18" charset="0"/>
              <a:cs typeface="Times New Roman" pitchFamily="18" charset="0"/>
            </a:endParaRPr>
          </a:p>
        </p:txBody>
      </p:sp>
      <p:sp>
        <p:nvSpPr>
          <p:cNvPr id="3" name="Rectangle 2">
            <a:extLst>
              <a:ext uri="{FF2B5EF4-FFF2-40B4-BE49-F238E27FC236}">
                <a16:creationId xmlns="" xmlns:a16="http://schemas.microsoft.com/office/drawing/2014/main" id="{C208E91D-0E73-C647-9310-287CD8752D71}"/>
              </a:ext>
            </a:extLst>
          </p:cNvPr>
          <p:cNvSpPr/>
          <p:nvPr/>
        </p:nvSpPr>
        <p:spPr>
          <a:xfrm>
            <a:off x="823119" y="4191000"/>
            <a:ext cx="7128103" cy="4270857"/>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marL="342900" indent="-342900">
              <a:buAutoNum type="alphaLcPeriod"/>
            </a:pPr>
            <a:r>
              <a:rPr lang="en-US" sz="3600">
                <a:solidFill>
                  <a:schemeClr val="tx2"/>
                </a:solidFill>
                <a:latin typeface="Times New Roman" panose="02020603050405020304" pitchFamily="18" charset="0"/>
                <a:cs typeface="Times New Roman" panose="02020603050405020304" pitchFamily="18" charset="0"/>
              </a:rPr>
              <a:t>Kể về một ngày ở trường của em.</a:t>
            </a:r>
          </a:p>
          <a:p>
            <a:r>
              <a:rPr lang="en-US" sz="3600">
                <a:solidFill>
                  <a:schemeClr val="tx2"/>
                </a:solidFill>
                <a:latin typeface="Times New Roman" panose="02020603050405020304" pitchFamily="18" charset="0"/>
                <a:cs typeface="Times New Roman" panose="02020603050405020304" pitchFamily="18" charset="0"/>
              </a:rPr>
              <a:t>    Gợi ý:</a:t>
            </a:r>
          </a:p>
          <a:p>
            <a:r>
              <a:rPr lang="en-US" sz="3600">
                <a:solidFill>
                  <a:schemeClr val="tx2"/>
                </a:solidFill>
                <a:latin typeface="Times New Roman" panose="02020603050405020304" pitchFamily="18" charset="0"/>
                <a:cs typeface="Times New Roman" panose="02020603050405020304" pitchFamily="18" charset="0"/>
              </a:rPr>
              <a:t>      - Ngày đó bắt đầu bằng việc gì?</a:t>
            </a:r>
          </a:p>
          <a:p>
            <a:r>
              <a:rPr lang="en-US" sz="3600">
                <a:solidFill>
                  <a:schemeClr val="tx2"/>
                </a:solidFill>
                <a:latin typeface="Times New Roman" panose="02020603050405020304" pitchFamily="18" charset="0"/>
                <a:cs typeface="Times New Roman" panose="02020603050405020304" pitchFamily="18" charset="0"/>
              </a:rPr>
              <a:t>      - Những việc gì diễn ra tiếp theo?</a:t>
            </a:r>
          </a:p>
          <a:p>
            <a:r>
              <a:rPr lang="en-US" sz="3600">
                <a:solidFill>
                  <a:schemeClr val="tx2"/>
                </a:solidFill>
                <a:latin typeface="Times New Roman" panose="02020603050405020304" pitchFamily="18" charset="0"/>
                <a:cs typeface="Times New Roman" panose="02020603050405020304" pitchFamily="18" charset="0"/>
              </a:rPr>
              <a:t>      - Em nghĩ gì về ngày đó?</a:t>
            </a:r>
          </a:p>
        </p:txBody>
      </p:sp>
      <p:sp>
        <p:nvSpPr>
          <p:cNvPr id="5" name="Rectangle 4">
            <a:extLst>
              <a:ext uri="{FF2B5EF4-FFF2-40B4-BE49-F238E27FC236}">
                <a16:creationId xmlns="" xmlns:a16="http://schemas.microsoft.com/office/drawing/2014/main" id="{2190EE29-D83D-6207-94EE-EF4F2AF442A5}"/>
              </a:ext>
            </a:extLst>
          </p:cNvPr>
          <p:cNvSpPr/>
          <p:nvPr/>
        </p:nvSpPr>
        <p:spPr>
          <a:xfrm>
            <a:off x="8554016" y="4127269"/>
            <a:ext cx="7356703" cy="455953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600">
                <a:solidFill>
                  <a:schemeClr val="tx2"/>
                </a:solidFill>
                <a:latin typeface="Times New Roman" panose="02020603050405020304" pitchFamily="18" charset="0"/>
                <a:cs typeface="Times New Roman" panose="02020603050405020304" pitchFamily="18" charset="0"/>
              </a:rPr>
              <a:t>b. Cảm nghĩ của em về một người bạn.</a:t>
            </a:r>
          </a:p>
          <a:p>
            <a:r>
              <a:rPr lang="en-US" sz="3600">
                <a:solidFill>
                  <a:schemeClr val="tx2"/>
                </a:solidFill>
                <a:latin typeface="Times New Roman" panose="02020603050405020304" pitchFamily="18" charset="0"/>
                <a:cs typeface="Times New Roman" panose="02020603050405020304" pitchFamily="18" charset="0"/>
              </a:rPr>
              <a:t> Gợi ý:</a:t>
            </a:r>
          </a:p>
          <a:p>
            <a:r>
              <a:rPr lang="en-US" sz="3600">
                <a:solidFill>
                  <a:schemeClr val="tx2"/>
                </a:solidFill>
                <a:latin typeface="Times New Roman" panose="02020603050405020304" pitchFamily="18" charset="0"/>
                <a:cs typeface="Times New Roman" panose="02020603050405020304" pitchFamily="18" charset="0"/>
              </a:rPr>
              <a:t>  - Người bạn đó là ai?</a:t>
            </a:r>
          </a:p>
          <a:p>
            <a:r>
              <a:rPr lang="en-US" sz="3600">
                <a:solidFill>
                  <a:schemeClr val="tx2"/>
                </a:solidFill>
                <a:latin typeface="Times New Roman" panose="02020603050405020304" pitchFamily="18" charset="0"/>
                <a:cs typeface="Times New Roman" panose="02020603050405020304" pitchFamily="18" charset="0"/>
              </a:rPr>
              <a:t>  - Điều gì ở bạn khiến em nhớ nhất?</a:t>
            </a:r>
          </a:p>
          <a:p>
            <a:r>
              <a:rPr lang="en-US" sz="3600">
                <a:solidFill>
                  <a:schemeClr val="tx2"/>
                </a:solidFill>
                <a:latin typeface="Times New Roman" panose="02020603050405020304" pitchFamily="18" charset="0"/>
                <a:cs typeface="Times New Roman" panose="02020603050405020304" pitchFamily="18" charset="0"/>
              </a:rPr>
              <a:t>  - Em có tình cảm như thế nào với bạn?</a:t>
            </a:r>
          </a:p>
        </p:txBody>
      </p:sp>
      <p:sp>
        <p:nvSpPr>
          <p:cNvPr id="24" name="Rectangle 95">
            <a:extLst>
              <a:ext uri="{FF2B5EF4-FFF2-40B4-BE49-F238E27FC236}">
                <a16:creationId xmlns="" xmlns:a16="http://schemas.microsoft.com/office/drawing/2014/main" id="{FD59DC3B-6246-F836-B0B3-8A7345568CC9}"/>
              </a:ext>
            </a:extLst>
          </p:cNvPr>
          <p:cNvSpPr>
            <a:spLocks noChangeArrowheads="1"/>
          </p:cNvSpPr>
          <p:nvPr/>
        </p:nvSpPr>
        <p:spPr bwMode="auto">
          <a:xfrm>
            <a:off x="4172861" y="1334869"/>
            <a:ext cx="7013458"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gn="ctr"/>
            <a:r>
              <a:rPr lang="en-GB" sz="3600" b="1">
                <a:solidFill>
                  <a:srgbClr val="0000CC"/>
                </a:solidFill>
                <a:latin typeface="Times New Roman" pitchFamily="18" charset="0"/>
                <a:cs typeface="Times New Roman" pitchFamily="18" charset="0"/>
              </a:rPr>
              <a:t>ÔN TẬP GIỮA HỌC KÌ I (T7)</a:t>
            </a:r>
            <a:endParaRPr lang="en-GB" sz="3600" b="1" dirty="0">
              <a:solidFill>
                <a:srgbClr val="0000CC"/>
              </a:solidFill>
              <a:latin typeface="Times New Roman" pitchFamily="18" charset="0"/>
              <a:cs typeface="Times New Roman" pitchFamily="18" charset="0"/>
            </a:endParaRPr>
          </a:p>
        </p:txBody>
      </p:sp>
    </p:spTree>
    <p:extLst>
      <p:ext uri="{BB962C8B-B14F-4D97-AF65-F5344CB8AC3E}">
        <p14:creationId xmlns:p14="http://schemas.microsoft.com/office/powerpoint/2010/main" val="426134198"/>
      </p:ext>
    </p:extLst>
  </p:cSld>
  <p:clrMapOvr>
    <a:masterClrMapping/>
  </p:clrMapOvr>
  <p:transition spd="slow">
    <p:split orient="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fade">
                                      <p:cBhvr>
                                        <p:cTn id="7" dur="500"/>
                                        <p:tgtEl>
                                          <p:spTgt spid="20"/>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1"/>
                                        </p:tgtEl>
                                        <p:attrNameLst>
                                          <p:attrName>style.visibility</p:attrName>
                                        </p:attrNameLst>
                                      </p:cBhvr>
                                      <p:to>
                                        <p:strVal val="visible"/>
                                      </p:to>
                                    </p:set>
                                    <p:animEffect transition="in" filter="fade">
                                      <p:cBhvr>
                                        <p:cTn id="12" dur="500"/>
                                        <p:tgtEl>
                                          <p:spTgt spid="21"/>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3"/>
                                        </p:tgtEl>
                                        <p:attrNameLst>
                                          <p:attrName>style.visibility</p:attrName>
                                        </p:attrNameLst>
                                      </p:cBhvr>
                                      <p:to>
                                        <p:strVal val="visible"/>
                                      </p:to>
                                    </p:set>
                                    <p:animEffect transition="in" filter="fade">
                                      <p:cBhvr>
                                        <p:cTn id="17" dur="5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p:bldP spid="21" grpId="0"/>
      <p:bldP spid="23"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4" name="Group 13"/>
          <p:cNvGrpSpPr/>
          <p:nvPr/>
        </p:nvGrpSpPr>
        <p:grpSpPr>
          <a:xfrm>
            <a:off x="4617134" y="-76200"/>
            <a:ext cx="7013458" cy="1117345"/>
            <a:chOff x="4539228" y="210532"/>
            <a:chExt cx="6895119" cy="1117345"/>
          </a:xfrm>
        </p:grpSpPr>
        <p:grpSp>
          <p:nvGrpSpPr>
            <p:cNvPr id="15" name="Group 14"/>
            <p:cNvGrpSpPr/>
            <p:nvPr/>
          </p:nvGrpSpPr>
          <p:grpSpPr>
            <a:xfrm>
              <a:off x="4539228" y="210532"/>
              <a:ext cx="6895119" cy="1117345"/>
              <a:chOff x="4539228" y="210532"/>
              <a:chExt cx="6895119" cy="1117345"/>
            </a:xfrm>
          </p:grpSpPr>
          <p:sp>
            <p:nvSpPr>
              <p:cNvPr id="17" name="TextBox 16"/>
              <p:cNvSpPr txBox="1"/>
              <p:nvPr/>
            </p:nvSpPr>
            <p:spPr>
              <a:xfrm>
                <a:off x="4539228" y="210532"/>
                <a:ext cx="6895119" cy="646331"/>
              </a:xfrm>
              <a:prstGeom prst="rect">
                <a:avLst/>
              </a:prstGeom>
              <a:noFill/>
            </p:spPr>
            <p:txBody>
              <a:bodyPr wrap="none" rtlCol="0">
                <a:spAutoFit/>
              </a:bodyPr>
              <a:lstStyle/>
              <a:p>
                <a:r>
                  <a:rPr lang="en-US" sz="3600">
                    <a:solidFill>
                      <a:srgbClr val="0000CC"/>
                    </a:solidFill>
                    <a:latin typeface="Times New Roman" pitchFamily="18" charset="0"/>
                    <a:cs typeface="Times New Roman" pitchFamily="18" charset="0"/>
                  </a:rPr>
                  <a:t>Thứ……ngày…..tháng…..năm…….</a:t>
                </a:r>
              </a:p>
            </p:txBody>
          </p:sp>
          <p:sp>
            <p:nvSpPr>
              <p:cNvPr id="18" name="TextBox 17"/>
              <p:cNvSpPr txBox="1"/>
              <p:nvPr/>
            </p:nvSpPr>
            <p:spPr>
              <a:xfrm>
                <a:off x="6651116" y="743102"/>
                <a:ext cx="2564962" cy="584775"/>
              </a:xfrm>
              <a:prstGeom prst="rect">
                <a:avLst/>
              </a:prstGeom>
              <a:noFill/>
            </p:spPr>
            <p:txBody>
              <a:bodyPr wrap="none" rtlCol="0">
                <a:spAutoFit/>
              </a:bodyPr>
              <a:lstStyle/>
              <a:p>
                <a:r>
                  <a:rPr lang="en-US" sz="3200" b="1">
                    <a:solidFill>
                      <a:srgbClr val="FF0066"/>
                    </a:solidFill>
                    <a:latin typeface="Times New Roman" pitchFamily="18" charset="0"/>
                    <a:cs typeface="Times New Roman" pitchFamily="18" charset="0"/>
                  </a:rPr>
                  <a:t>TIẾNG VIỆT</a:t>
                </a:r>
              </a:p>
            </p:txBody>
          </p:sp>
        </p:grpSp>
        <p:cxnSp>
          <p:nvCxnSpPr>
            <p:cNvPr id="16" name="Straight Connector 15"/>
            <p:cNvCxnSpPr/>
            <p:nvPr/>
          </p:nvCxnSpPr>
          <p:spPr>
            <a:xfrm>
              <a:off x="6826235" y="1288554"/>
              <a:ext cx="2194560" cy="0"/>
            </a:xfrm>
            <a:prstGeom prst="line">
              <a:avLst/>
            </a:prstGeom>
            <a:ln>
              <a:solidFill>
                <a:srgbClr val="FF0066"/>
              </a:solidFill>
            </a:ln>
          </p:spPr>
          <p:style>
            <a:lnRef idx="2">
              <a:schemeClr val="dk1"/>
            </a:lnRef>
            <a:fillRef idx="0">
              <a:schemeClr val="dk1"/>
            </a:fillRef>
            <a:effectRef idx="1">
              <a:schemeClr val="dk1"/>
            </a:effectRef>
            <a:fontRef idx="minor">
              <a:schemeClr val="tx1"/>
            </a:fontRef>
          </p:style>
        </p:cxnSp>
      </p:grpSp>
      <p:sp>
        <p:nvSpPr>
          <p:cNvPr id="21" name="Rectangle 95">
            <a:extLst>
              <a:ext uri="{FF2B5EF4-FFF2-40B4-BE49-F238E27FC236}">
                <a16:creationId xmlns="" xmlns:a16="http://schemas.microsoft.com/office/drawing/2014/main" id="{80453727-DBCF-DEC2-73BB-6C152FD5E643}"/>
              </a:ext>
            </a:extLst>
          </p:cNvPr>
          <p:cNvSpPr>
            <a:spLocks noChangeArrowheads="1"/>
          </p:cNvSpPr>
          <p:nvPr/>
        </p:nvSpPr>
        <p:spPr bwMode="auto">
          <a:xfrm>
            <a:off x="4252119" y="1149670"/>
            <a:ext cx="7013458"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gn="ctr"/>
            <a:r>
              <a:rPr lang="en-GB" sz="3600" b="1">
                <a:solidFill>
                  <a:srgbClr val="0000CC"/>
                </a:solidFill>
                <a:latin typeface="Times New Roman" pitchFamily="18" charset="0"/>
                <a:cs typeface="Times New Roman" pitchFamily="18" charset="0"/>
              </a:rPr>
              <a:t>ÔN TẬP GIỮA HỌC KÌ I (T7)</a:t>
            </a:r>
            <a:endParaRPr lang="en-GB" sz="3600" b="1" dirty="0">
              <a:solidFill>
                <a:srgbClr val="0000CC"/>
              </a:solidFill>
              <a:latin typeface="Times New Roman" pitchFamily="18" charset="0"/>
              <a:cs typeface="Times New Roman" pitchFamily="18" charset="0"/>
            </a:endParaRPr>
          </a:p>
        </p:txBody>
      </p:sp>
      <p:sp>
        <p:nvSpPr>
          <p:cNvPr id="2" name="Rectangle 1"/>
          <p:cNvSpPr/>
          <p:nvPr/>
        </p:nvSpPr>
        <p:spPr>
          <a:xfrm>
            <a:off x="1010979" y="2828563"/>
            <a:ext cx="14442540" cy="4185761"/>
          </a:xfrm>
          <a:prstGeom prst="rect">
            <a:avLst/>
          </a:prstGeom>
        </p:spPr>
        <p:txBody>
          <a:bodyPr wrap="square">
            <a:spAutoFit/>
          </a:bodyPr>
          <a:lstStyle/>
          <a:p>
            <a:pPr algn="just"/>
            <a:r>
              <a:rPr lang="en-US" sz="3800" b="1" smtClean="0">
                <a:solidFill>
                  <a:srgbClr val="0000CC"/>
                </a:solidFill>
                <a:latin typeface="Times New Roman" pitchFamily="18" charset="0"/>
                <a:cs typeface="Times New Roman" pitchFamily="18" charset="0"/>
              </a:rPr>
              <a:t>    </a:t>
            </a:r>
            <a:r>
              <a:rPr lang="vi-VN" sz="3800" b="1" smtClean="0">
                <a:solidFill>
                  <a:srgbClr val="0000CC"/>
                </a:solidFill>
                <a:latin typeface="Times New Roman" pitchFamily="18" charset="0"/>
                <a:cs typeface="Times New Roman" pitchFamily="18" charset="0"/>
              </a:rPr>
              <a:t>Buổi </a:t>
            </a:r>
            <a:r>
              <a:rPr lang="vi-VN" sz="3800" b="1">
                <a:solidFill>
                  <a:srgbClr val="0000CC"/>
                </a:solidFill>
                <a:latin typeface="Times New Roman" pitchFamily="18" charset="0"/>
                <a:cs typeface="Times New Roman" pitchFamily="18" charset="0"/>
              </a:rPr>
              <a:t>sáng, em thức dậy lúc sáu giờ. Sau khi đánh răng rửa mặt xong, em chuẩn bị sách vở, quần áo và ăn sáng. Đúng bảy giờ, em sẽ được mẹ đưa đến trường. Chúng em bắt đầu học từ bảy giờ ba mươi phút. Giữa giờ, chúng được nghỉ giải lao khoảng mười lăm phút. Qua mỗi tiết học, em đã học thêm nhiều kiến thức mới. Buổi chiều, sau khi tan học, em cùng với các bạn trong xóm đi đá bóng. Một ngày đi học của em đã trôi qua thật ý nghĩa.</a:t>
            </a:r>
            <a:endParaRPr lang="en-US" sz="3800" b="1">
              <a:solidFill>
                <a:srgbClr val="0000CC"/>
              </a:solidFill>
              <a:latin typeface="Times New Roman" pitchFamily="18" charset="0"/>
              <a:cs typeface="Times New Roman" pitchFamily="18" charset="0"/>
            </a:endParaRPr>
          </a:p>
        </p:txBody>
      </p:sp>
      <p:sp>
        <p:nvSpPr>
          <p:cNvPr id="10" name="Rectangle 9"/>
          <p:cNvSpPr/>
          <p:nvPr/>
        </p:nvSpPr>
        <p:spPr>
          <a:xfrm>
            <a:off x="1508919" y="1961523"/>
            <a:ext cx="9372600" cy="646331"/>
          </a:xfrm>
          <a:prstGeom prst="rect">
            <a:avLst/>
          </a:prstGeom>
        </p:spPr>
        <p:txBody>
          <a:bodyPr wrap="square">
            <a:spAutoFit/>
          </a:bodyPr>
          <a:lstStyle/>
          <a:p>
            <a:r>
              <a:rPr lang="en-US" sz="3600" b="1" smtClean="0">
                <a:solidFill>
                  <a:srgbClr val="FF0066"/>
                </a:solidFill>
                <a:latin typeface="Times New Roman" pitchFamily="18" charset="0"/>
                <a:cs typeface="Times New Roman" pitchFamily="18" charset="0"/>
              </a:rPr>
              <a:t>a. Kể về một ngày ở trường của em.</a:t>
            </a:r>
            <a:endParaRPr lang="en-US" sz="3600" b="1">
              <a:solidFill>
                <a:srgbClr val="FF0066"/>
              </a:solidFill>
              <a:latin typeface="Times New Roman" pitchFamily="18" charset="0"/>
              <a:cs typeface="Times New Roman" pitchFamily="18" charset="0"/>
            </a:endParaRPr>
          </a:p>
        </p:txBody>
      </p:sp>
    </p:spTree>
    <p:extLst>
      <p:ext uri="{BB962C8B-B14F-4D97-AF65-F5344CB8AC3E}">
        <p14:creationId xmlns:p14="http://schemas.microsoft.com/office/powerpoint/2010/main" val="3450005395"/>
      </p:ext>
    </p:extLst>
  </p:cSld>
  <p:clrMapOvr>
    <a:masterClrMapping/>
  </p:clrMapOvr>
  <p:transition spd="slow">
    <p:split orient="vert"/>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4" name="Group 13"/>
          <p:cNvGrpSpPr/>
          <p:nvPr/>
        </p:nvGrpSpPr>
        <p:grpSpPr>
          <a:xfrm>
            <a:off x="4617134" y="-76200"/>
            <a:ext cx="7013458" cy="1117345"/>
            <a:chOff x="4539228" y="210532"/>
            <a:chExt cx="6895119" cy="1117345"/>
          </a:xfrm>
        </p:grpSpPr>
        <p:grpSp>
          <p:nvGrpSpPr>
            <p:cNvPr id="15" name="Group 14"/>
            <p:cNvGrpSpPr/>
            <p:nvPr/>
          </p:nvGrpSpPr>
          <p:grpSpPr>
            <a:xfrm>
              <a:off x="4539228" y="210532"/>
              <a:ext cx="6895119" cy="1117345"/>
              <a:chOff x="4539228" y="210532"/>
              <a:chExt cx="6895119" cy="1117345"/>
            </a:xfrm>
          </p:grpSpPr>
          <p:sp>
            <p:nvSpPr>
              <p:cNvPr id="17" name="TextBox 16"/>
              <p:cNvSpPr txBox="1"/>
              <p:nvPr/>
            </p:nvSpPr>
            <p:spPr>
              <a:xfrm>
                <a:off x="4539228" y="210532"/>
                <a:ext cx="6895119" cy="646331"/>
              </a:xfrm>
              <a:prstGeom prst="rect">
                <a:avLst/>
              </a:prstGeom>
              <a:noFill/>
            </p:spPr>
            <p:txBody>
              <a:bodyPr wrap="none" rtlCol="0">
                <a:spAutoFit/>
              </a:bodyPr>
              <a:lstStyle/>
              <a:p>
                <a:r>
                  <a:rPr lang="en-US" sz="3600">
                    <a:solidFill>
                      <a:srgbClr val="0000CC"/>
                    </a:solidFill>
                    <a:latin typeface="Times New Roman" pitchFamily="18" charset="0"/>
                    <a:cs typeface="Times New Roman" pitchFamily="18" charset="0"/>
                  </a:rPr>
                  <a:t>Thứ……ngày…..tháng…..năm…….</a:t>
                </a:r>
              </a:p>
            </p:txBody>
          </p:sp>
          <p:sp>
            <p:nvSpPr>
              <p:cNvPr id="18" name="TextBox 17"/>
              <p:cNvSpPr txBox="1"/>
              <p:nvPr/>
            </p:nvSpPr>
            <p:spPr>
              <a:xfrm>
                <a:off x="6651116" y="743102"/>
                <a:ext cx="2564962" cy="584775"/>
              </a:xfrm>
              <a:prstGeom prst="rect">
                <a:avLst/>
              </a:prstGeom>
              <a:noFill/>
            </p:spPr>
            <p:txBody>
              <a:bodyPr wrap="none" rtlCol="0">
                <a:spAutoFit/>
              </a:bodyPr>
              <a:lstStyle/>
              <a:p>
                <a:r>
                  <a:rPr lang="en-US" sz="3200" b="1">
                    <a:solidFill>
                      <a:srgbClr val="FF0066"/>
                    </a:solidFill>
                    <a:latin typeface="Times New Roman" pitchFamily="18" charset="0"/>
                    <a:cs typeface="Times New Roman" pitchFamily="18" charset="0"/>
                  </a:rPr>
                  <a:t>TIẾNG VIỆT</a:t>
                </a:r>
              </a:p>
            </p:txBody>
          </p:sp>
        </p:grpSp>
        <p:cxnSp>
          <p:nvCxnSpPr>
            <p:cNvPr id="16" name="Straight Connector 15"/>
            <p:cNvCxnSpPr/>
            <p:nvPr/>
          </p:nvCxnSpPr>
          <p:spPr>
            <a:xfrm>
              <a:off x="6826235" y="1288554"/>
              <a:ext cx="2194560" cy="0"/>
            </a:xfrm>
            <a:prstGeom prst="line">
              <a:avLst/>
            </a:prstGeom>
            <a:ln>
              <a:solidFill>
                <a:srgbClr val="FF0066"/>
              </a:solidFill>
            </a:ln>
          </p:spPr>
          <p:style>
            <a:lnRef idx="2">
              <a:schemeClr val="dk1"/>
            </a:lnRef>
            <a:fillRef idx="0">
              <a:schemeClr val="dk1"/>
            </a:fillRef>
            <a:effectRef idx="1">
              <a:schemeClr val="dk1"/>
            </a:effectRef>
            <a:fontRef idx="minor">
              <a:schemeClr val="tx1"/>
            </a:fontRef>
          </p:style>
        </p:cxnSp>
      </p:grpSp>
      <p:sp>
        <p:nvSpPr>
          <p:cNvPr id="21" name="Rectangle 95">
            <a:extLst>
              <a:ext uri="{FF2B5EF4-FFF2-40B4-BE49-F238E27FC236}">
                <a16:creationId xmlns="" xmlns:a16="http://schemas.microsoft.com/office/drawing/2014/main" id="{80453727-DBCF-DEC2-73BB-6C152FD5E643}"/>
              </a:ext>
            </a:extLst>
          </p:cNvPr>
          <p:cNvSpPr>
            <a:spLocks noChangeArrowheads="1"/>
          </p:cNvSpPr>
          <p:nvPr/>
        </p:nvSpPr>
        <p:spPr bwMode="auto">
          <a:xfrm>
            <a:off x="4252119" y="1149670"/>
            <a:ext cx="7013458"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gn="ctr"/>
            <a:r>
              <a:rPr lang="en-GB" sz="3600" b="1">
                <a:solidFill>
                  <a:srgbClr val="0000CC"/>
                </a:solidFill>
                <a:latin typeface="Times New Roman" pitchFamily="18" charset="0"/>
                <a:cs typeface="Times New Roman" pitchFamily="18" charset="0"/>
              </a:rPr>
              <a:t>ÔN TẬP GIỮA HỌC KÌ I (T7)</a:t>
            </a:r>
            <a:endParaRPr lang="en-GB" sz="3600" b="1" dirty="0">
              <a:solidFill>
                <a:srgbClr val="0000CC"/>
              </a:solidFill>
              <a:latin typeface="Times New Roman" pitchFamily="18" charset="0"/>
              <a:cs typeface="Times New Roman" pitchFamily="18" charset="0"/>
            </a:endParaRPr>
          </a:p>
        </p:txBody>
      </p:sp>
      <p:sp>
        <p:nvSpPr>
          <p:cNvPr id="2" name="Rectangle 1"/>
          <p:cNvSpPr/>
          <p:nvPr/>
        </p:nvSpPr>
        <p:spPr>
          <a:xfrm>
            <a:off x="1010979" y="2828563"/>
            <a:ext cx="14442540" cy="3416320"/>
          </a:xfrm>
          <a:prstGeom prst="rect">
            <a:avLst/>
          </a:prstGeom>
        </p:spPr>
        <p:txBody>
          <a:bodyPr wrap="square">
            <a:spAutoFit/>
          </a:bodyPr>
          <a:lstStyle/>
          <a:p>
            <a:pPr algn="just"/>
            <a:r>
              <a:rPr lang="en-US" sz="3600" b="1" smtClean="0">
                <a:solidFill>
                  <a:srgbClr val="0000CC"/>
                </a:solidFill>
                <a:latin typeface="Times New Roman" pitchFamily="18" charset="0"/>
                <a:cs typeface="Times New Roman" pitchFamily="18" charset="0"/>
              </a:rPr>
              <a:t>    </a:t>
            </a:r>
            <a:r>
              <a:rPr lang="vi-VN" sz="3600" b="1" smtClean="0">
                <a:solidFill>
                  <a:srgbClr val="0000CC"/>
                </a:solidFill>
                <a:latin typeface="Times New Roman" pitchFamily="18" charset="0"/>
                <a:cs typeface="Times New Roman" pitchFamily="18" charset="0"/>
              </a:rPr>
              <a:t>Lan </a:t>
            </a:r>
            <a:r>
              <a:rPr lang="vi-VN" sz="3600" b="1">
                <a:solidFill>
                  <a:srgbClr val="0000CC"/>
                </a:solidFill>
                <a:latin typeface="Times New Roman" pitchFamily="18" charset="0"/>
                <a:cs typeface="Times New Roman" pitchFamily="18" charset="0"/>
              </a:rPr>
              <a:t>Chi là người bạn thân duy nhất của em, chúng em đã lớn lên cùng nhau, trải qua những năm tháng tuổi thơ bên nhau và cho đến nay đã cùng nhau đi học </a:t>
            </a:r>
            <a:r>
              <a:rPr lang="en-US" sz="3600" b="1" smtClean="0">
                <a:solidFill>
                  <a:srgbClr val="0000CC"/>
                </a:solidFill>
                <a:latin typeface="Times New Roman" pitchFamily="18" charset="0"/>
                <a:cs typeface="Times New Roman" pitchFamily="18" charset="0"/>
              </a:rPr>
              <a:t>lớp 3 rồi</a:t>
            </a:r>
            <a:r>
              <a:rPr lang="vi-VN" sz="3600" b="1" smtClean="0">
                <a:solidFill>
                  <a:srgbClr val="0000CC"/>
                </a:solidFill>
                <a:latin typeface="Times New Roman" pitchFamily="18" charset="0"/>
                <a:cs typeface="Times New Roman" pitchFamily="18" charset="0"/>
              </a:rPr>
              <a:t>. </a:t>
            </a:r>
            <a:r>
              <a:rPr lang="vi-VN" sz="3600" b="1">
                <a:solidFill>
                  <a:srgbClr val="0000CC"/>
                </a:solidFill>
                <a:latin typeface="Times New Roman" pitchFamily="18" charset="0"/>
                <a:cs typeface="Times New Roman" pitchFamily="18" charset="0"/>
              </a:rPr>
              <a:t>Lan Chi là một cô gái xinh xắn, dễ thương và nhí nhảnh hay </a:t>
            </a:r>
            <a:r>
              <a:rPr lang="vi-VN" sz="3600" b="1" smtClean="0">
                <a:solidFill>
                  <a:srgbClr val="0000CC"/>
                </a:solidFill>
                <a:latin typeface="Times New Roman" pitchFamily="18" charset="0"/>
                <a:cs typeface="Times New Roman" pitchFamily="18" charset="0"/>
              </a:rPr>
              <a:t>cười</a:t>
            </a:r>
            <a:r>
              <a:rPr lang="en-US" sz="3600" b="1" smtClean="0">
                <a:solidFill>
                  <a:srgbClr val="0000CC"/>
                </a:solidFill>
                <a:latin typeface="Times New Roman" pitchFamily="18" charset="0"/>
                <a:cs typeface="Times New Roman" pitchFamily="18" charset="0"/>
              </a:rPr>
              <a:t>. Bạn ấy rất thân em, quý mến em. Chúng em chưa bao giờ cãi nhau cả. </a:t>
            </a:r>
            <a:r>
              <a:rPr lang="vi-VN" sz="3600" b="1" smtClean="0">
                <a:solidFill>
                  <a:srgbClr val="0000CC"/>
                </a:solidFill>
                <a:latin typeface="Times New Roman" pitchFamily="18" charset="0"/>
                <a:cs typeface="Times New Roman" pitchFamily="18" charset="0"/>
              </a:rPr>
              <a:t>Em </a:t>
            </a:r>
            <a:r>
              <a:rPr lang="vi-VN" sz="3600" b="1">
                <a:solidFill>
                  <a:srgbClr val="0000CC"/>
                </a:solidFill>
                <a:latin typeface="Times New Roman" pitchFamily="18" charset="0"/>
                <a:cs typeface="Times New Roman" pitchFamily="18" charset="0"/>
              </a:rPr>
              <a:t>luôn ước </a:t>
            </a:r>
            <a:r>
              <a:rPr lang="en-US" sz="3600" b="1" smtClean="0">
                <a:solidFill>
                  <a:srgbClr val="0000CC"/>
                </a:solidFill>
                <a:latin typeface="Times New Roman" pitchFamily="18" charset="0"/>
                <a:cs typeface="Times New Roman" pitchFamily="18" charset="0"/>
              </a:rPr>
              <a:t>tình bạn của chúng em mãi mãi bền lâu như những ngày đầu.</a:t>
            </a:r>
            <a:endParaRPr lang="en-US" sz="3600" b="1">
              <a:solidFill>
                <a:srgbClr val="0000CC"/>
              </a:solidFill>
              <a:latin typeface="Times New Roman" pitchFamily="18" charset="0"/>
              <a:cs typeface="Times New Roman" pitchFamily="18" charset="0"/>
            </a:endParaRPr>
          </a:p>
        </p:txBody>
      </p:sp>
      <p:sp>
        <p:nvSpPr>
          <p:cNvPr id="10" name="Rectangle 9"/>
          <p:cNvSpPr/>
          <p:nvPr/>
        </p:nvSpPr>
        <p:spPr>
          <a:xfrm>
            <a:off x="1508919" y="1961523"/>
            <a:ext cx="9372600" cy="646331"/>
          </a:xfrm>
          <a:prstGeom prst="rect">
            <a:avLst/>
          </a:prstGeom>
        </p:spPr>
        <p:txBody>
          <a:bodyPr wrap="square">
            <a:spAutoFit/>
          </a:bodyPr>
          <a:lstStyle/>
          <a:p>
            <a:r>
              <a:rPr lang="en-US" sz="3600" b="1" smtClean="0">
                <a:solidFill>
                  <a:srgbClr val="FF0000"/>
                </a:solidFill>
                <a:latin typeface="Times New Roman" pitchFamily="18" charset="0"/>
                <a:cs typeface="Times New Roman" pitchFamily="18" charset="0"/>
              </a:rPr>
              <a:t>b. </a:t>
            </a:r>
            <a:r>
              <a:rPr lang="en-US" sz="3600" b="1">
                <a:solidFill>
                  <a:srgbClr val="FF0000"/>
                </a:solidFill>
                <a:latin typeface="Times New Roman" panose="02020603050405020304" pitchFamily="18" charset="0"/>
                <a:cs typeface="Times New Roman" panose="02020603050405020304" pitchFamily="18" charset="0"/>
              </a:rPr>
              <a:t>Cảm nghĩ của em về một người bạn</a:t>
            </a:r>
            <a:r>
              <a:rPr lang="en-US" sz="3600" b="1" smtClean="0">
                <a:solidFill>
                  <a:srgbClr val="FF0000"/>
                </a:solidFill>
                <a:latin typeface="Times New Roman" pitchFamily="18" charset="0"/>
                <a:cs typeface="Times New Roman" pitchFamily="18" charset="0"/>
              </a:rPr>
              <a:t>.</a:t>
            </a:r>
            <a:endParaRPr lang="en-US" sz="3600" b="1">
              <a:solidFill>
                <a:srgbClr val="FF0000"/>
              </a:solidFill>
              <a:latin typeface="Times New Roman" pitchFamily="18" charset="0"/>
              <a:cs typeface="Times New Roman" pitchFamily="18" charset="0"/>
            </a:endParaRPr>
          </a:p>
        </p:txBody>
      </p:sp>
    </p:spTree>
    <p:extLst>
      <p:ext uri="{BB962C8B-B14F-4D97-AF65-F5344CB8AC3E}">
        <p14:creationId xmlns:p14="http://schemas.microsoft.com/office/powerpoint/2010/main" val="537547592"/>
      </p:ext>
    </p:extLst>
  </p:cSld>
  <p:clrMapOvr>
    <a:masterClrMapping/>
  </p:clrMapOvr>
  <p:transition spd="slow">
    <p:split orient="vert"/>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2" descr="Anh dep 10"/>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78193" y="388938"/>
            <a:ext cx="14920252" cy="8755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 name="WordArt 3"/>
          <p:cNvSpPr>
            <a:spLocks noChangeArrowheads="1" noChangeShapeType="1" noTextEdit="1"/>
          </p:cNvSpPr>
          <p:nvPr/>
        </p:nvSpPr>
        <p:spPr bwMode="auto">
          <a:xfrm>
            <a:off x="209917" y="3657600"/>
            <a:ext cx="15617822" cy="1582738"/>
          </a:xfrm>
          <a:prstGeom prst="rect">
            <a:avLst/>
          </a:prstGeom>
        </p:spPr>
        <p:txBody>
          <a:bodyPr wrap="none" fromWordArt="1">
            <a:prstTxWarp prst="textPlain">
              <a:avLst>
                <a:gd name="adj" fmla="val 50000"/>
              </a:avLst>
            </a:prstTxWarp>
          </a:bodyPr>
          <a:lstStyle/>
          <a:p>
            <a:pPr algn="ctr"/>
            <a:r>
              <a:rPr lang="vi-VN" sz="5700" kern="10">
                <a:ln w="19050">
                  <a:solidFill>
                    <a:srgbClr val="FFFF00"/>
                  </a:solidFill>
                  <a:round/>
                  <a:headEnd/>
                  <a:tailEnd/>
                </a:ln>
                <a:solidFill>
                  <a:srgbClr val="FF0000"/>
                </a:solidFill>
                <a:effectLst>
                  <a:outerShdw dist="35921" dir="2700000" algn="ctr" rotWithShape="0">
                    <a:srgbClr val="990000"/>
                  </a:outerShdw>
                </a:effectLst>
                <a:latin typeface="Arial"/>
                <a:cs typeface="Arial"/>
              </a:rPr>
              <a:t>XIN CHÂN THÀNH CẢM ƠN </a:t>
            </a:r>
          </a:p>
          <a:p>
            <a:pPr algn="ctr"/>
            <a:r>
              <a:rPr lang="vi-VN" sz="5700" kern="10">
                <a:ln w="19050">
                  <a:solidFill>
                    <a:srgbClr val="FFFF00"/>
                  </a:solidFill>
                  <a:round/>
                  <a:headEnd/>
                  <a:tailEnd/>
                </a:ln>
                <a:solidFill>
                  <a:srgbClr val="FF0000"/>
                </a:solidFill>
                <a:effectLst>
                  <a:outerShdw dist="35921" dir="2700000" algn="ctr" rotWithShape="0">
                    <a:srgbClr val="990000"/>
                  </a:outerShdw>
                </a:effectLst>
                <a:latin typeface="Arial"/>
                <a:cs typeface="Arial"/>
              </a:rPr>
              <a:t>QUÝ THẦY CÔ GIÁO VÀ CÁC EM</a:t>
            </a:r>
            <a:endParaRPr lang="en-US" sz="5700" kern="10">
              <a:ln w="19050">
                <a:solidFill>
                  <a:srgbClr val="FFFF00"/>
                </a:solidFill>
                <a:round/>
                <a:headEnd/>
                <a:tailEnd/>
              </a:ln>
              <a:solidFill>
                <a:srgbClr val="FF0000"/>
              </a:solidFill>
              <a:effectLst>
                <a:outerShdw dist="35921" dir="2700000" algn="ctr" rotWithShape="0">
                  <a:srgbClr val="990000"/>
                </a:outerShdw>
              </a:effectLst>
              <a:latin typeface="Arial"/>
              <a:cs typeface="Arial"/>
            </a:endParaRP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3" presetClass="entr" presetSubtype="0" fill="hold" grpId="0" nodeType="withEffect">
                                  <p:stCondLst>
                                    <p:cond delay="0"/>
                                  </p:stCondLst>
                                  <p:childTnLst>
                                    <p:set>
                                      <p:cBhvr>
                                        <p:cTn id="6" dur="1" fill="hold">
                                          <p:stCondLst>
                                            <p:cond delay="0"/>
                                          </p:stCondLst>
                                        </p:cTn>
                                        <p:tgtEl>
                                          <p:spTgt spid="18"/>
                                        </p:tgtEl>
                                        <p:attrNameLst>
                                          <p:attrName>style.visibility</p:attrName>
                                        </p:attrNameLst>
                                      </p:cBhvr>
                                      <p:to>
                                        <p:strVal val="visible"/>
                                      </p:to>
                                    </p:set>
                                    <p:anim calcmode="lin" valueType="num">
                                      <p:cBhvr>
                                        <p:cTn id="7" dur="5000" fill="hold"/>
                                        <p:tgtEl>
                                          <p:spTgt spid="18"/>
                                        </p:tgtEl>
                                        <p:attrNameLst>
                                          <p:attrName>ppt_w</p:attrName>
                                        </p:attrNameLst>
                                      </p:cBhvr>
                                      <p:tavLst>
                                        <p:tav tm="0">
                                          <p:val>
                                            <p:fltVal val="0"/>
                                          </p:val>
                                        </p:tav>
                                        <p:tav tm="100000">
                                          <p:val>
                                            <p:strVal val="#ppt_w"/>
                                          </p:val>
                                        </p:tav>
                                      </p:tavLst>
                                    </p:anim>
                                    <p:anim calcmode="lin" valueType="num">
                                      <p:cBhvr>
                                        <p:cTn id="8" dur="5000" fill="hold"/>
                                        <p:tgtEl>
                                          <p:spTgt spid="18"/>
                                        </p:tgtEl>
                                        <p:attrNameLst>
                                          <p:attrName>ppt_h</p:attrName>
                                        </p:attrNameLst>
                                      </p:cBhvr>
                                      <p:tavLst>
                                        <p:tav tm="0">
                                          <p:val>
                                            <p:fltVal val="0"/>
                                          </p:val>
                                        </p:tav>
                                        <p:tav tm="100000">
                                          <p:val>
                                            <p:strVal val="#ppt_h"/>
                                          </p:val>
                                        </p:tav>
                                      </p:tavLst>
                                    </p:anim>
                                    <p:animEffect transition="in" filter="fade">
                                      <p:cBhvr>
                                        <p:cTn id="9" dur="50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UIDATA" val="&lt;database version=&quot;7.0&quot;&gt;&lt;object type=&quot;1&quot; unique_id=&quot;10001&quot;&gt;&lt;object type=&quot;8&quot; unique_id=&quot;10002&quot;&gt;&lt;/object&gt;&lt;object type=&quot;2&quot; unique_id=&quot;10003&quot;&gt;&lt;object type=&quot;3&quot; unique_id=&quot;10005&quot;&gt;&lt;property id=&quot;20148&quot; value=&quot;5&quot;/&gt;&lt;property id=&quot;20300&quot; value=&quot;Slide 2&quot;/&gt;&lt;property id=&quot;20307&quot; value=&quot;293&quot;/&gt;&lt;/object&gt;&lt;object type=&quot;3&quot; unique_id=&quot;10006&quot;&gt;&lt;property id=&quot;20148&quot; value=&quot;5&quot;/&gt;&lt;property id=&quot;20300&quot; value=&quot;Slide 3&quot;/&gt;&lt;property id=&quot;20307&quot; value=&quot;317&quot;/&gt;&lt;/object&gt;&lt;object type=&quot;3&quot; unique_id=&quot;10008&quot;&gt;&lt;property id=&quot;20148&quot; value=&quot;5&quot;/&gt;&lt;property id=&quot;20300&quot; value=&quot;Slide 5&quot;/&gt;&lt;property id=&quot;20307&quot; value=&quot;325&quot;/&gt;&lt;/object&gt;&lt;object type=&quot;3&quot; unique_id=&quot;10009&quot;&gt;&lt;property id=&quot;20148&quot; value=&quot;5&quot;/&gt;&lt;property id=&quot;20300&quot; value=&quot;Slide 6&quot;/&gt;&lt;property id=&quot;20307&quot; value=&quot;298&quot;/&gt;&lt;/object&gt;&lt;object type=&quot;3&quot; unique_id=&quot;10010&quot;&gt;&lt;property id=&quot;20148&quot; value=&quot;5&quot;/&gt;&lt;property id=&quot;20300&quot; value=&quot;Slide 7&quot;/&gt;&lt;property id=&quot;20307&quot; value=&quot;323&quot;/&gt;&lt;/object&gt;&lt;object type=&quot;3&quot; unique_id=&quot;10011&quot;&gt;&lt;property id=&quot;20148&quot; value=&quot;5&quot;/&gt;&lt;property id=&quot;20300&quot; value=&quot;Slide 8&quot;/&gt;&lt;property id=&quot;20307&quot; value=&quot;299&quot;/&gt;&lt;/object&gt;&lt;object type=&quot;3&quot; unique_id=&quot;10012&quot;&gt;&lt;property id=&quot;20148&quot; value=&quot;5&quot;/&gt;&lt;property id=&quot;20300&quot; value=&quot;Slide 9 - &amp;quot;&amp;#x0D;&amp;#x0A;&amp;#x0D;&amp;#x0A; 1/ Phong traøo Ñoâng Du dieãn ra vaøo thôøi gian naøo? Ai laø ngöôøi laõnh ñaïo? Muïc ñích cuûa phong traøo laø &quot;/&gt;&lt;property id=&quot;20307&quot; value=&quot;318&quot;/&gt;&lt;/object&gt;&lt;object type=&quot;3&quot; unique_id=&quot;10013&quot;&gt;&lt;property id=&quot;20148&quot; value=&quot;5&quot;/&gt;&lt;property id=&quot;20300&quot; value=&quot;Slide 10 - &amp;quot;2. Nhaân daân trong nöôùc, ñaëc bieät laø thanh nieân yeâu nöôùc ñaõ höôûng öùng phong traøo Ñoâng Du nhö theá naø&quot;/&gt;&lt;property id=&quot;20307&quot; value=&quot;319&quot;/&gt;&lt;/object&gt;&lt;object type=&quot;3&quot; unique_id=&quot;10014&quot;&gt;&lt;property id=&quot;20148&quot; value=&quot;5&quot;/&gt;&lt;property id=&quot;20300&quot; value=&quot;Slide 11 - &amp;quot;3/ Keát quaû cuûa phong traøo Ñoâng Du vaø yù nghóa cuûa phong traøo laø gì?&amp;quot;&quot;/&gt;&lt;property id=&quot;20307&quot; value=&quot;320&quot;/&gt;&lt;/object&gt;&lt;object type=&quot;3&quot; unique_id=&quot;10015&quot;&gt;&lt;property id=&quot;20148&quot; value=&quot;5&quot;/&gt;&lt;property id=&quot;20300&quot; value=&quot;Slide 12&quot;/&gt;&lt;property id=&quot;20307&quot; value=&quot;300&quot;/&gt;&lt;/object&gt;&lt;object type=&quot;3&quot; unique_id=&quot;10016&quot;&gt;&lt;property id=&quot;20148&quot; value=&quot;5&quot;/&gt;&lt;property id=&quot;20300&quot; value=&quot;Slide 13 - &amp;quot;&amp;amp;#x09;Phan Boäi Chaâu laø nhaø yeâu nöôùc tieâu bieåu cuûa Vieät Nam ôû giai ñoaïn naøo ?&amp;quot;&quot;/&gt;&lt;property id=&quot;20307&quot; value=&quot;263&quot;/&gt;&lt;/object&gt;&lt;object type=&quot;3&quot; unique_id=&quot;10017&quot;&gt;&lt;property id=&quot;20148&quot; value=&quot;5&quot;/&gt;&lt;property id=&quot;20300&quot; value=&quot;Slide 14 - &amp;quot;&amp;#x0D;&amp;#x0A;BAØI HOÏC&amp;#x0D;&amp;#x0A;&amp;quot;&quot;/&gt;&lt;property id=&quot;20307&quot; value=&quot;271&quot;/&gt;&lt;/object&gt;&lt;object type=&quot;3&quot; unique_id=&quot;10050&quot;&gt;&lt;property id=&quot;20148&quot; value=&quot;5&quot;/&gt;&lt;property id=&quot;20300&quot; value=&quot;Slide 1&quot;/&gt;&lt;property id=&quot;20307&quot; value=&quot;327&quot;/&gt;&lt;/object&gt;&lt;object type=&quot;3&quot; unique_id=&quot;10149&quot;&gt;&lt;property id=&quot;20148&quot; value=&quot;5&quot;/&gt;&lt;property id=&quot;20300&quot; value=&quot;Slide 4&quot;/&gt;&lt;property id=&quot;20307&quot; value=&quot;328&quot;/&gt;&lt;/object&gt;&lt;/object&gt;&lt;/object&gt;&lt;/database&gt;"/>
  <p:tag name="SECTOMILLISECCONVERTED" val="1"/>
</p:tagLst>
</file>

<file path=ppt/tags/tag2.xml><?xml version="1.0" encoding="utf-8"?>
<p:tagLst xmlns:a="http://schemas.openxmlformats.org/drawingml/2006/main" xmlns:r="http://schemas.openxmlformats.org/officeDocument/2006/relationships" xmlns:p="http://schemas.openxmlformats.org/presentationml/2006/main">
  <p:tag name="PPSNARRATION" val="23,1047787239,C:\Users\Tailieu\Documents\Bai giang duong truong son_pptx\Media.ppcx"/>
</p:tagLst>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D136222746B9DD4E9009FC74C2167E69" ma:contentTypeVersion="18" ma:contentTypeDescription="Create a new document." ma:contentTypeScope="" ma:versionID="d5ccb3920f029d15265d74a0778defc7">
  <xsd:schema xmlns:xsd="http://www.w3.org/2001/XMLSchema" xmlns:xs="http://www.w3.org/2001/XMLSchema" xmlns:p="http://schemas.microsoft.com/office/2006/metadata/properties" xmlns:ns2="aa3bae8b-93bb-44fa-b79c-ae2e3c4b5ffa" xmlns:ns3="04428cd5-0689-4562-8eaa-c57d4739e61c" targetNamespace="http://schemas.microsoft.com/office/2006/metadata/properties" ma:root="true" ma:fieldsID="f704b1491f81a652d21bdfc6bed40c6d" ns2:_="" ns3:_="">
    <xsd:import namespace="aa3bae8b-93bb-44fa-b79c-ae2e3c4b5ffa"/>
    <xsd:import namespace="04428cd5-0689-4562-8eaa-c57d4739e61c"/>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LengthInSeconds" minOccurs="0"/>
                <xsd:element ref="ns2:MediaServiceAutoKeyPoints" minOccurs="0"/>
                <xsd:element ref="ns2:MediaServiceKeyPoints" minOccurs="0"/>
                <xsd:element ref="ns3:SharedWithUsers" minOccurs="0"/>
                <xsd:element ref="ns3:SharedWithDetails" minOccurs="0"/>
                <xsd:element ref="ns2:MediaServiceAutoTags" minOccurs="0"/>
                <xsd:element ref="ns2:MediaServiceGenerationTime" minOccurs="0"/>
                <xsd:element ref="ns2:MediaServiceEventHashCode" minOccurs="0"/>
                <xsd:element ref="ns2:MediaServiceOCR" minOccurs="0"/>
                <xsd:element ref="ns2:lcf76f155ced4ddcb4097134ff3c332f" minOccurs="0"/>
                <xsd:element ref="ns3:TaxCatchAll" minOccurs="0"/>
                <xsd:element ref="ns2:MediaServiceLocation"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a3bae8b-93bb-44fa-b79c-ae2e3c4b5ff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LengthInSeconds" ma:index="11" nillable="true" ma:displayName="MediaLengthInSeconds" ma:hidden="true" ma:internalName="MediaLengthInSeconds" ma:readOnly="true">
      <xsd:simpleType>
        <xsd:restriction base="dms:Unknown"/>
      </xsd:simpleType>
    </xsd:element>
    <xsd:element name="MediaServiceAutoKeyPoints" ma:index="12" nillable="true" ma:displayName="MediaServiceAutoKeyPoints" ma:hidden="true" ma:internalName="MediaServiceAutoKeyPoints" ma:readOnly="true">
      <xsd:simpleType>
        <xsd:restriction base="dms:Note"/>
      </xsd:simpleType>
    </xsd:element>
    <xsd:element name="MediaServiceKeyPoints" ma:index="13" nillable="true" ma:displayName="KeyPoints" ma:internalName="MediaServiceKeyPoints" ma:readOnly="true">
      <xsd:simpleType>
        <xsd:restriction base="dms:Note">
          <xsd:maxLength value="255"/>
        </xsd:restriction>
      </xsd:simpleType>
    </xsd:element>
    <xsd:element name="MediaServiceAutoTags" ma:index="16" nillable="true" ma:displayName="Tags" ma:internalName="MediaServiceAutoTags"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OCR" ma:index="19" nillable="true" ma:displayName="Extracted Text" ma:internalName="MediaServiceOCR" ma:readOnly="true">
      <xsd:simpleType>
        <xsd:restriction base="dms:Note">
          <xsd:maxLength value="255"/>
        </xsd:restriction>
      </xsd:simpleType>
    </xsd:element>
    <xsd:element name="lcf76f155ced4ddcb4097134ff3c332f" ma:index="21" nillable="true" ma:taxonomy="true" ma:internalName="lcf76f155ced4ddcb4097134ff3c332f" ma:taxonomyFieldName="MediaServiceImageTags" ma:displayName="Image Tags" ma:readOnly="false" ma:fieldId="{5cf76f15-5ced-4ddc-b409-7134ff3c332f}" ma:taxonomyMulti="true" ma:sspId="cf3ea938-e986-4cea-a2f1-1b2aaf1bc390" ma:termSetId="09814cd3-568e-fe90-9814-8d621ff8fb84" ma:anchorId="fba54fb3-c3e1-fe81-a776-ca4b69148c4d" ma:open="true" ma:isKeyword="false">
      <xsd:complexType>
        <xsd:sequence>
          <xsd:element ref="pc:Terms" minOccurs="0" maxOccurs="1"/>
        </xsd:sequence>
      </xsd:complexType>
    </xsd:element>
    <xsd:element name="MediaServiceLocation" ma:index="23" nillable="true" ma:displayName="Location" ma:internalName="MediaServiceLocation" ma:readOnly="true">
      <xsd:simpleType>
        <xsd:restriction base="dms:Text"/>
      </xsd:simpleType>
    </xsd:element>
    <xsd:element name="MediaServiceObjectDetectorVersions" ma:index="24"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04428cd5-0689-4562-8eaa-c57d4739e61c"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element name="TaxCatchAll" ma:index="22" nillable="true" ma:displayName="Taxonomy Catch All Column" ma:hidden="true" ma:list="{099e0b4f-fe1d-49af-b5a1-a3d49ef9e7f8}" ma:internalName="TaxCatchAll" ma:showField="CatchAllData" ma:web="04428cd5-0689-4562-8eaa-c57d4739e61c">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aa3bae8b-93bb-44fa-b79c-ae2e3c4b5ffa">
      <Terms xmlns="http://schemas.microsoft.com/office/infopath/2007/PartnerControls"/>
    </lcf76f155ced4ddcb4097134ff3c332f>
    <TaxCatchAll xmlns="04428cd5-0689-4562-8eaa-c57d4739e61c" xsi:nil="true"/>
  </documentManagement>
</p:properties>
</file>

<file path=customXml/itemProps1.xml><?xml version="1.0" encoding="utf-8"?>
<ds:datastoreItem xmlns:ds="http://schemas.openxmlformats.org/officeDocument/2006/customXml" ds:itemID="{A1A8140D-8427-4A99-8756-30099197AA92}"/>
</file>

<file path=customXml/itemProps2.xml><?xml version="1.0" encoding="utf-8"?>
<ds:datastoreItem xmlns:ds="http://schemas.openxmlformats.org/officeDocument/2006/customXml" ds:itemID="{6BE2BCFB-D4BF-4D04-A2D2-6E24C32451B0}"/>
</file>

<file path=customXml/itemProps3.xml><?xml version="1.0" encoding="utf-8"?>
<ds:datastoreItem xmlns:ds="http://schemas.openxmlformats.org/officeDocument/2006/customXml" ds:itemID="{E8BB0D4F-CD6D-42D7-99BC-96857424C98A}"/>
</file>

<file path=docProps/app.xml><?xml version="1.0" encoding="utf-8"?>
<Properties xmlns="http://schemas.openxmlformats.org/officeDocument/2006/extended-properties" xmlns:vt="http://schemas.openxmlformats.org/officeDocument/2006/docPropsVTypes">
  <Template>Cascade</Template>
  <TotalTime>9720</TotalTime>
  <Words>550</Words>
  <Application>Microsoft Office PowerPoint</Application>
  <PresentationFormat>Custom</PresentationFormat>
  <Paragraphs>53</Paragraphs>
  <Slides>7</Slides>
  <Notes>1</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Le Hong Minh</dc:creator>
  <cp:lastModifiedBy>Admin</cp:lastModifiedBy>
  <cp:revision>1097</cp:revision>
  <dcterms:created xsi:type="dcterms:W3CDTF">2008-09-09T22:52:10Z</dcterms:created>
  <dcterms:modified xsi:type="dcterms:W3CDTF">2022-07-20T01:39:55Z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0x010100D136222746B9DD4E9009FC74C2167E69</vt:lpwstr>
  </property>
  <property fmtid="{D5CDD505-2E9C-101B-9397-08002B2CF9AE}" pid="3" name="MediaServiceImageTags">
    <vt:lpwstr/>
  </property>
</Properties>
</file>