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27" r:id="rId3"/>
    <p:sldId id="408" r:id="rId4"/>
    <p:sldId id="440" r:id="rId5"/>
    <p:sldId id="438" r:id="rId6"/>
    <p:sldId id="443" r:id="rId7"/>
    <p:sldId id="445" r:id="rId8"/>
    <p:sldId id="340" r:id="rId9"/>
  </p:sldIdLst>
  <p:sldSz cx="16256000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4FBFC"/>
    <a:srgbClr val="C3F8F9"/>
    <a:srgbClr val="FFE593"/>
    <a:srgbClr val="0000CC"/>
    <a:srgbClr val="FF0000"/>
    <a:srgbClr val="0000FF"/>
    <a:srgbClr val="FF0066"/>
    <a:srgbClr val="FF7C80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51" y="-82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theme" Target="theme/theme1.xml"/><Relationship Id="rId16" Type="http://schemas.openxmlformats.org/officeDocument/2006/relationships/customXml" Target="../customXml/item2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14" Type="http://schemas.openxmlformats.org/officeDocument/2006/relationships/tags" Target="tags/tag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187"/>
            <a:ext cx="36576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366187"/>
            <a:ext cx="10701866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3" y="3875620"/>
            <a:ext cx="138176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3"/>
            <a:ext cx="7179733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3"/>
            <a:ext cx="7179733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9"/>
            <a:ext cx="9087556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9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2"/>
            <a:ext cx="9753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3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66713"/>
            <a:ext cx="14630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133600"/>
            <a:ext cx="146304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8326438"/>
            <a:ext cx="3793066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54134" y="8326438"/>
            <a:ext cx="5147734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0134" y="8326438"/>
            <a:ext cx="3793066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400" y="5998674"/>
            <a:ext cx="3091658" cy="220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8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69931" y="18288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17600" y="3810001"/>
            <a:ext cx="141732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 (T3 - 4)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60" y="622998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02340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12079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20795" y="984251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9365" y="5964240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98600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98600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Trò chơi:  Tìm điểm đến của các bạn nhỏ trong các bài học.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0000" y="3276601"/>
            <a:ext cx="141948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uật chơi:</a:t>
            </a:r>
            <a:endParaRPr lang="vi-VN" sz="3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Nhóm đôi hỏi – đáp từng bài đọc.</a:t>
            </a:r>
            <a:endParaRPr lang="vi-VN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Chọn ý thích hợp với từng bài nối vào VBT</a:t>
            </a:r>
            <a:endParaRPr lang="vi-VN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trình bày trước lớp.</a:t>
            </a:r>
            <a:endParaRPr lang="vi-VN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66356" y="533400"/>
            <a:ext cx="6015044" cy="980420"/>
            <a:chOff x="4966356" y="533400"/>
            <a:chExt cx="6015044" cy="980420"/>
          </a:xfrm>
        </p:grpSpPr>
        <p:sp>
          <p:nvSpPr>
            <p:cNvPr id="22" name="TextBox 21"/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95"/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 GIỮA HỌC KÌ I ( Tiết </a:t>
              </a:r>
              <a:r>
                <a:rPr lang="en-GB" sz="2800" b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GB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GB" sz="2800" b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4)</a:t>
              </a:r>
              <a:endParaRPr lang="en-GB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41400" y="16764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Trò chơi:  Tìm điểm đến của các bạn nhỏ trong các bài học.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r="46782"/>
          <a:stretch>
            <a:fillRect/>
          </a:stretch>
        </p:blipFill>
        <p:spPr>
          <a:xfrm>
            <a:off x="286084" y="2438400"/>
            <a:ext cx="7620215" cy="49804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66356" y="533400"/>
            <a:ext cx="6015044" cy="908228"/>
            <a:chOff x="4966356" y="533400"/>
            <a:chExt cx="6015044" cy="908228"/>
          </a:xfrm>
        </p:grpSpPr>
        <p:sp>
          <p:nvSpPr>
            <p:cNvPr id="11" name="TextBox 10"/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95"/>
            <p:cNvSpPr>
              <a:spLocks noChangeArrowheads="1"/>
            </p:cNvSpPr>
            <p:nvPr/>
          </p:nvSpPr>
          <p:spPr bwMode="auto">
            <a:xfrm>
              <a:off x="4966356" y="918408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 GIỮA HỌC KÌ I ( Tiết 1 – 2)</a:t>
              </a:r>
              <a:endParaRPr lang="en-GB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"/>
          <a:srcRect l="55560"/>
          <a:stretch>
            <a:fillRect/>
          </a:stretch>
        </p:blipFill>
        <p:spPr>
          <a:xfrm>
            <a:off x="9384632" y="2438400"/>
            <a:ext cx="6363368" cy="498049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906299" y="2971800"/>
            <a:ext cx="1478333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48922" y="2971800"/>
            <a:ext cx="1478333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899400" y="4495800"/>
            <a:ext cx="1485232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99400" y="5317960"/>
            <a:ext cx="1478333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895392" y="3886200"/>
            <a:ext cx="1489240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899400" y="6079960"/>
            <a:ext cx="1478333" cy="854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89000" y="7583269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các bài đọc trên em thích trải nghiệm của bạn nhỏ nào nhất?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03401" y="1524000"/>
            <a:ext cx="3566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Giải ô chữ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4"/>
          <p:cNvGraphicFramePr>
            <a:graphicFrameLocks noGrp="1"/>
          </p:cNvGraphicFramePr>
          <p:nvPr/>
        </p:nvGraphicFramePr>
        <p:xfrm>
          <a:off x="7975599" y="2163622"/>
          <a:ext cx="7543800" cy="667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2)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3)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4)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5)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6)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7)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7558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8)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755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9)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755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10)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4026" y="2266146"/>
            <a:ext cx="928417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Môn Tiếng việt rèn cho các em các kĩ năng : đọc, viết, nói và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61793" y="533400"/>
            <a:ext cx="5424170" cy="979170"/>
            <a:chOff x="5261793" y="533400"/>
            <a:chExt cx="5424170" cy="979170"/>
          </a:xfrm>
        </p:grpSpPr>
        <p:sp>
          <p:nvSpPr>
            <p:cNvPr id="21" name="TextBox 20"/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95"/>
            <p:cNvSpPr>
              <a:spLocks noChangeArrowheads="1"/>
            </p:cNvSpPr>
            <p:nvPr/>
          </p:nvSpPr>
          <p:spPr bwMode="auto">
            <a:xfrm>
              <a:off x="5261793" y="990600"/>
              <a:ext cx="542417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 GIỮA HỌC KÌ I ( Tiết </a:t>
              </a:r>
              <a:r>
                <a:rPr lang="en-US" altLang="en-GB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GB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795000" y="2090758"/>
            <a:ext cx="270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G  H  E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0658" y="29718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Kiểu câu dùng để bộc lộ cảm xúc là câu…..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80800" y="2793306"/>
            <a:ext cx="202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Ả  M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0658" y="3657600"/>
            <a:ext cx="87641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Để tách các bộ phân có cùng chức năng, cần dùng dấu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72592" y="3487130"/>
            <a:ext cx="270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  H  Ẩ  Y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0658" y="42672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Từ trái nghĩa với từ khen là…..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328400" y="4146617"/>
            <a:ext cx="217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Ê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4026" y="49530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Khi viết, để ngắt câu hoặc kết thúc câu phải dùng…..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12888" y="4842690"/>
            <a:ext cx="4054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Ấ  U   C  Â   U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4026" y="5618946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 Để kết thúc câu kể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18800" y="5464314"/>
            <a:ext cx="278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Ấ  M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3385" y="6096000"/>
            <a:ext cx="8305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 Từ trái nghĩa với từ sắc (thường đi với từ chỉ đồ vật như dao, kéo) là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978104" y="6121080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Ù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3279" y="6990546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 Để kết thúc câu cảm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21560" y="6807849"/>
            <a:ext cx="5578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H  Ấ  M  T   H  A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0017" y="7620000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 Để kết thúc câu hỏi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93160" y="7467600"/>
            <a:ext cx="5578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 Ấ  M  H  Ỏ   I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3385" y="8382000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 Gần mực thì đen, gần (…..) thì sáng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66600" y="8148702"/>
            <a:ext cx="2021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È 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54949" y="456370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771247" y="8263094"/>
            <a:ext cx="114665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nhau thảo luận nhóm</a:t>
            </a:r>
            <a:endParaRPr lang="en-US" sz="3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0001" y="1821795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câu trong mẩu chuyện dưới đây thuộc kiểu câu nào?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2367282" y="4841658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4607182" y="1074780"/>
            <a:ext cx="6904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 (T3 - 4)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2659" y="2354221"/>
            <a:ext cx="11999945" cy="5715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54949" y="456370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70001" y="1821795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câu trong mẩu chuyện dưới đây thuộc kiểu câu nào?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2367282" y="4841658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4607182" y="1074780"/>
            <a:ext cx="6904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 (T3 - 4)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838885" y="2780686"/>
          <a:ext cx="12420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6042"/>
                <a:gridCol w="25645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</a:t>
                      </a: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cậu bé nói chuyện với nhau.</a:t>
                      </a: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 cậu, bệnh sốt xuất huyết lây qua đường nào?</a:t>
                      </a: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tớ, qua đường hang không, cậu ạ.</a:t>
                      </a: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 trời!</a:t>
                      </a: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lại qua đường đó?</a:t>
                      </a: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muỗi vằn sau khi hút máu xong sẽ bay đi truyền bệnh từ người này qua người khác mà.</a:t>
                      </a: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70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808131" y="3352801"/>
            <a:ext cx="2608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32058" y="3886201"/>
            <a:ext cx="1477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32060" y="45206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32058" y="5054026"/>
            <a:ext cx="2087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cảm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32060" y="56636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08260" y="63494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4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9598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060CB34-BCE7-4CF7-B253-C165559EC002}"/>
</file>

<file path=customXml/itemProps2.xml><?xml version="1.0" encoding="utf-8"?>
<ds:datastoreItem xmlns:ds="http://schemas.openxmlformats.org/officeDocument/2006/customXml" ds:itemID="{CF34CBDC-2608-4A41-A8FB-C8956031DA57}"/>
</file>

<file path=customXml/itemProps3.xml><?xml version="1.0" encoding="utf-8"?>
<ds:datastoreItem xmlns:ds="http://schemas.openxmlformats.org/officeDocument/2006/customXml" ds:itemID="{F30FEACB-3482-44DE-B605-151698820B5E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1749</Words>
  <Application>WPS Presentation</Application>
  <PresentationFormat>Custom</PresentationFormat>
  <Paragraphs>138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1146</cp:revision>
  <dcterms:created xsi:type="dcterms:W3CDTF">2008-09-09T22:52:00Z</dcterms:created>
  <dcterms:modified xsi:type="dcterms:W3CDTF">2022-11-02T01:44:33Z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ED1EB84836B1433CB203CA2B23D19600</vt:lpwstr>
  </property>
  <property fmtid="{D5CDD505-2E9C-101B-9397-08002B2CF9AE}" pid="3" name="KSOProductBuildVer">
    <vt:lpwstr>1033-11.2.0.11380</vt:lpwstr>
  </property>
  <property fmtid="{D5CDD505-2E9C-101B-9397-08002B2CF9AE}" pid="4" name="ContentTypeId">
    <vt:lpwstr>0x010100D136222746B9DD4E9009FC74C2167E69</vt:lpwstr>
  </property>
  <property fmtid="{D5CDD505-2E9C-101B-9397-08002B2CF9AE}" pid="5" name="MediaServiceImageTags">
    <vt:lpwstr/>
  </property>
</Properties>
</file>