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tags/tag1.xml" ContentType="application/vnd.openxmlformats-officedocument.presentationml.tags+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327" r:id="rId3"/>
    <p:sldId id="408" r:id="rId4"/>
    <p:sldId id="440" r:id="rId5"/>
    <p:sldId id="340" r:id="rId6"/>
  </p:sldIdLst>
  <p:sldSz cx="16276320" cy="9144000"/>
  <p:notesSz cx="6858000" cy="9144000"/>
  <p:custDataLst>
    <p:tags r:id="rId1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717550" indent="-2603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437005" indent="-52260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2154555" indent="-78295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873375" indent="-104457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theme" Target="theme/theme1.xml"/><Relationship Id="rId6" Type="http://schemas.openxmlformats.org/officeDocument/2006/relationships/slide" Target="slides/slide4.xml"/><Relationship Id="rId11" Type="http://schemas.openxmlformats.org/officeDocument/2006/relationships/tags" Target="tags/tag2.xml"/><Relationship Id="rId1" Type="http://schemas.openxmlformats.org/officeDocument/2006/relationships/slideMaster" Target="slideMasters/slideMaster1.xml"/><Relationship Id="rId5" Type="http://schemas.openxmlformats.org/officeDocument/2006/relationships/slide" Target="slides/slide3.xml"/><Relationship Id="rId10" Type="http://schemas.openxmlformats.org/officeDocument/2006/relationships/tableStyles" Target="tableStyles.xml"/><Relationship Id="rId9" Type="http://schemas.openxmlformats.org/officeDocument/2006/relationships/viewProps" Target="viewProps.xml"/><Relationship Id="rId4" Type="http://schemas.openxmlformats.org/officeDocument/2006/relationships/slide" Target="slides/slide2.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51C4FA25-5DD5-485C-BCD2-EF739D2A7194}"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1pPr>
    <a:lvl2pPr marL="717550"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2pPr>
    <a:lvl3pPr marL="143700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3pPr>
    <a:lvl4pPr marL="215455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4pPr>
    <a:lvl5pPr marL="2873375" algn="l" rtl="0" eaLnBrk="0" fontAlgn="base" hangingPunct="0">
      <a:spcBef>
        <a:spcPct val="30000"/>
      </a:spcBef>
      <a:spcAft>
        <a:spcPct val="0"/>
      </a:spcAft>
      <a:defRPr sz="1900" kern="1200">
        <a:solidFill>
          <a:schemeClr val="tx1"/>
        </a:solidFill>
        <a:latin typeface="Arial" panose="020B0604020202020204" pitchFamily="34" charset="0"/>
        <a:ea typeface="+mn-ea"/>
        <a:cs typeface="+mn-cs"/>
      </a:defRPr>
    </a:lvl5pPr>
    <a:lvl6pPr marL="3592195" algn="l" defTabSz="1437005" rtl="0" eaLnBrk="1" latinLnBrk="0" hangingPunct="1">
      <a:defRPr sz="1900" kern="1200">
        <a:solidFill>
          <a:schemeClr val="tx1"/>
        </a:solidFill>
        <a:latin typeface="+mn-lt"/>
        <a:ea typeface="+mn-ea"/>
        <a:cs typeface="+mn-cs"/>
      </a:defRPr>
    </a:lvl6pPr>
    <a:lvl7pPr marL="4310380" algn="l" defTabSz="1437005" rtl="0" eaLnBrk="1" latinLnBrk="0" hangingPunct="1">
      <a:defRPr sz="1900" kern="1200">
        <a:solidFill>
          <a:schemeClr val="tx1"/>
        </a:solidFill>
        <a:latin typeface="+mn-lt"/>
        <a:ea typeface="+mn-ea"/>
        <a:cs typeface="+mn-cs"/>
      </a:defRPr>
    </a:lvl7pPr>
    <a:lvl8pPr marL="5029200" algn="l" defTabSz="1437005" rtl="0" eaLnBrk="1" latinLnBrk="0" hangingPunct="1">
      <a:defRPr sz="1900" kern="1200">
        <a:solidFill>
          <a:schemeClr val="tx1"/>
        </a:solidFill>
        <a:latin typeface="+mn-lt"/>
        <a:ea typeface="+mn-ea"/>
        <a:cs typeface="+mn-cs"/>
      </a:defRPr>
    </a:lvl8pPr>
    <a:lvl9pPr marL="5747385" algn="l" defTabSz="1437005"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B5B8007-F28A-4C3E-A48D-DDE012D8153F}" type="slidenum">
              <a:rPr lang="en-US" altLang="en-US" sz="1200">
                <a:cs typeface="Arial" panose="020B0604020202020204" pitchFamily="34" charset="0"/>
              </a:rPr>
            </a:fld>
            <a:endParaRPr lang="en-US" altLang="en-US" sz="1200">
              <a:cs typeface="Arial" panose="020B0604020202020204" pitchFamily="34" charset="0"/>
            </a:endParaRPr>
          </a:p>
        </p:txBody>
      </p:sp>
      <p:sp>
        <p:nvSpPr>
          <p:cNvPr id="15363" name="Rectangle 2"/>
          <p:cNvSpPr>
            <a:spLocks noGrp="1" noRot="1" noChangeAspect="1" noChangeArrowheads="1" noTextEdit="1"/>
          </p:cNvSpPr>
          <p:nvPr>
            <p:ph type="sldImg"/>
          </p:nvPr>
        </p:nvSpPr>
        <p:spPr>
          <a:xfrm>
            <a:off x="377825" y="685800"/>
            <a:ext cx="6102350" cy="3429000"/>
          </a:xfrm>
        </p:spPr>
      </p:sp>
      <p:sp>
        <p:nvSpPr>
          <p:cNvPr id="15364" name="Rectangle 3"/>
          <p:cNvSpPr>
            <a:spLocks noGrp="1" noChangeArrowheads="1"/>
          </p:cNvSpPr>
          <p:nvPr>
            <p:ph type="body" idx="1"/>
          </p:nvPr>
        </p:nvSpPr>
        <p:spPr>
          <a:noFill/>
        </p:spPr>
        <p:txBody>
          <a:bodyPr/>
          <a:lstStyle/>
          <a:p>
            <a:pPr eaLnBrk="1" hangingPunct="1"/>
            <a:endParaRPr lang="vi-VN"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185" indent="0" algn="ctr">
              <a:buNone/>
              <a:defRPr/>
            </a:lvl2pPr>
            <a:lvl3pPr marL="1437005" indent="0" algn="ctr">
              <a:buNone/>
              <a:defRPr/>
            </a:lvl3pPr>
            <a:lvl4pPr marL="2155190" indent="0" algn="ctr">
              <a:buNone/>
              <a:defRPr/>
            </a:lvl4pPr>
            <a:lvl5pPr marL="2874010" indent="0" algn="ctr">
              <a:buNone/>
              <a:defRPr/>
            </a:lvl5pPr>
            <a:lvl6pPr marL="3592195" indent="0" algn="ctr">
              <a:buNone/>
              <a:defRPr/>
            </a:lvl6pPr>
            <a:lvl7pPr marL="4310380" indent="0" algn="ctr">
              <a:buNone/>
              <a:defRPr/>
            </a:lvl7pPr>
            <a:lvl8pPr marL="5029200" indent="0" algn="ctr">
              <a:buNone/>
              <a:defRPr/>
            </a:lvl8pPr>
            <a:lvl9pPr marL="5747385"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EB01423-D198-4896-B996-AF6CD71AA325}"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9D28DD1-89CB-4A9B-8160-1008CEEB8C2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74A9502-423E-4957-ACD4-EFEAFA456813}" type="slidenum">
              <a:rPr lang="en-US" altLang="en-US"/>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100BA3F-51CF-473C-BBC7-9F80CB3FD932}"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185" indent="0">
              <a:buNone/>
              <a:defRPr sz="2800"/>
            </a:lvl2pPr>
            <a:lvl3pPr marL="1437005" indent="0">
              <a:buNone/>
              <a:defRPr sz="2500"/>
            </a:lvl3pPr>
            <a:lvl4pPr marL="2155190" indent="0">
              <a:buNone/>
              <a:defRPr sz="2200"/>
            </a:lvl4pPr>
            <a:lvl5pPr marL="2874010" indent="0">
              <a:buNone/>
              <a:defRPr sz="2200"/>
            </a:lvl5pPr>
            <a:lvl6pPr marL="3592195" indent="0">
              <a:buNone/>
              <a:defRPr sz="2200"/>
            </a:lvl6pPr>
            <a:lvl7pPr marL="4310380" indent="0">
              <a:buNone/>
              <a:defRPr sz="2200"/>
            </a:lvl7pPr>
            <a:lvl8pPr marL="5029200" indent="0">
              <a:buNone/>
              <a:defRPr sz="2200"/>
            </a:lvl8pPr>
            <a:lvl9pPr marL="5747385" indent="0">
              <a:buNone/>
              <a:defRPr sz="22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E9DFC9-E0D6-4E70-95EC-EE956DA6257B}"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EE0E17-1536-48C6-87E3-A861F0C00F04}"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endParaRPr lang="en-US"/>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185" indent="0">
              <a:buNone/>
              <a:defRPr sz="3100" b="1"/>
            </a:lvl2pPr>
            <a:lvl3pPr marL="1437005" indent="0">
              <a:buNone/>
              <a:defRPr sz="2800" b="1"/>
            </a:lvl3pPr>
            <a:lvl4pPr marL="2155190" indent="0">
              <a:buNone/>
              <a:defRPr sz="2500" b="1"/>
            </a:lvl4pPr>
            <a:lvl5pPr marL="2874010" indent="0">
              <a:buNone/>
              <a:defRPr sz="2500" b="1"/>
            </a:lvl5pPr>
            <a:lvl6pPr marL="3592195" indent="0">
              <a:buNone/>
              <a:defRPr sz="2500" b="1"/>
            </a:lvl6pPr>
            <a:lvl7pPr marL="4310380" indent="0">
              <a:buNone/>
              <a:defRPr sz="2500" b="1"/>
            </a:lvl7pPr>
            <a:lvl8pPr marL="5029200" indent="0">
              <a:buNone/>
              <a:defRPr sz="2500" b="1"/>
            </a:lvl8pPr>
            <a:lvl9pPr marL="5747385" indent="0">
              <a:buNone/>
              <a:defRPr sz="2500" b="1"/>
            </a:lvl9pPr>
          </a:lstStyle>
          <a:p>
            <a:pPr lvl="0"/>
            <a:r>
              <a:rPr lang="en-US"/>
              <a:t>Click to edit Master text styles</a:t>
            </a:r>
            <a:endParaRPr lang="en-US"/>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830A47B-B3AA-4408-B89E-78641CC5715A}"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D8FA65-B14B-4883-88C7-F7A3A55E9A2F}"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C38BE4F5-A3A4-4A0F-A638-D990D725B4CA}"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C99C05A-73D7-488D-87AE-9FA1D515BA90}"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185" indent="0">
              <a:buNone/>
              <a:defRPr sz="4400"/>
            </a:lvl2pPr>
            <a:lvl3pPr marL="1437005" indent="0">
              <a:buNone/>
              <a:defRPr sz="3800"/>
            </a:lvl3pPr>
            <a:lvl4pPr marL="2155190" indent="0">
              <a:buNone/>
              <a:defRPr sz="3100"/>
            </a:lvl4pPr>
            <a:lvl5pPr marL="2874010" indent="0">
              <a:buNone/>
              <a:defRPr sz="3100"/>
            </a:lvl5pPr>
            <a:lvl6pPr marL="3592195" indent="0">
              <a:buNone/>
              <a:defRPr sz="3100"/>
            </a:lvl6pPr>
            <a:lvl7pPr marL="4310380" indent="0">
              <a:buNone/>
              <a:defRPr sz="3100"/>
            </a:lvl7pPr>
            <a:lvl8pPr marL="5029200" indent="0">
              <a:buNone/>
              <a:defRPr sz="3100"/>
            </a:lvl8pPr>
            <a:lvl9pPr marL="5747385"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185" indent="0">
              <a:buNone/>
              <a:defRPr sz="1900"/>
            </a:lvl2pPr>
            <a:lvl3pPr marL="1437005" indent="0">
              <a:buNone/>
              <a:defRPr sz="1600"/>
            </a:lvl3pPr>
            <a:lvl4pPr marL="2155190" indent="0">
              <a:buNone/>
              <a:defRPr sz="1400"/>
            </a:lvl4pPr>
            <a:lvl5pPr marL="2874010" indent="0">
              <a:buNone/>
              <a:defRPr sz="1400"/>
            </a:lvl5pPr>
            <a:lvl6pPr marL="3592195" indent="0">
              <a:buNone/>
              <a:defRPr sz="1400"/>
            </a:lvl6pPr>
            <a:lvl7pPr marL="4310380" indent="0">
              <a:buNone/>
              <a:defRPr sz="1400"/>
            </a:lvl7pPr>
            <a:lvl8pPr marL="5029200" indent="0">
              <a:buNone/>
              <a:defRPr sz="1400"/>
            </a:lvl8pPr>
            <a:lvl9pPr marL="5747385" indent="0">
              <a:buNone/>
              <a:defRPr sz="14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2090DF4-68DF-4AAF-98F9-EB3836BAB8B4}"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22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22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2200"/>
            </a:lvl1pPr>
          </a:lstStyle>
          <a:p>
            <a:pPr>
              <a:defRPr/>
            </a:pPr>
            <a:fld id="{F4264759-E7CE-4A8C-955C-20DA2A50E45F}"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panose="020B0604020202020204" pitchFamily="34" charset="0"/>
        </a:defRPr>
      </a:lvl2pPr>
      <a:lvl3pPr algn="ctr" rtl="0" eaLnBrk="0" fontAlgn="base" hangingPunct="0">
        <a:spcBef>
          <a:spcPct val="0"/>
        </a:spcBef>
        <a:spcAft>
          <a:spcPct val="0"/>
        </a:spcAft>
        <a:defRPr sz="6900">
          <a:solidFill>
            <a:schemeClr val="tx2"/>
          </a:solidFill>
          <a:latin typeface="Arial" panose="020B0604020202020204" pitchFamily="34" charset="0"/>
        </a:defRPr>
      </a:lvl3pPr>
      <a:lvl4pPr algn="ctr" rtl="0" eaLnBrk="0" fontAlgn="base" hangingPunct="0">
        <a:spcBef>
          <a:spcPct val="0"/>
        </a:spcBef>
        <a:spcAft>
          <a:spcPct val="0"/>
        </a:spcAft>
        <a:defRPr sz="6900">
          <a:solidFill>
            <a:schemeClr val="tx2"/>
          </a:solidFill>
          <a:latin typeface="Arial" panose="020B0604020202020204" pitchFamily="34" charset="0"/>
        </a:defRPr>
      </a:lvl4pPr>
      <a:lvl5pPr algn="ctr" rtl="0" eaLnBrk="0" fontAlgn="base" hangingPunct="0">
        <a:spcBef>
          <a:spcPct val="0"/>
        </a:spcBef>
        <a:spcAft>
          <a:spcPct val="0"/>
        </a:spcAft>
        <a:defRPr sz="6900">
          <a:solidFill>
            <a:schemeClr val="tx2"/>
          </a:solidFill>
          <a:latin typeface="Arial" panose="020B0604020202020204" pitchFamily="34" charset="0"/>
        </a:defRPr>
      </a:lvl5pPr>
      <a:lvl6pPr marL="718185" algn="ctr" rtl="0" fontAlgn="base">
        <a:spcBef>
          <a:spcPct val="0"/>
        </a:spcBef>
        <a:spcAft>
          <a:spcPct val="0"/>
        </a:spcAft>
        <a:defRPr sz="6900">
          <a:solidFill>
            <a:schemeClr val="tx2"/>
          </a:solidFill>
          <a:latin typeface="Arial" panose="020B0604020202020204" pitchFamily="34" charset="0"/>
        </a:defRPr>
      </a:lvl6pPr>
      <a:lvl7pPr marL="1437005" algn="ctr" rtl="0" fontAlgn="base">
        <a:spcBef>
          <a:spcPct val="0"/>
        </a:spcBef>
        <a:spcAft>
          <a:spcPct val="0"/>
        </a:spcAft>
        <a:defRPr sz="6900">
          <a:solidFill>
            <a:schemeClr val="tx2"/>
          </a:solidFill>
          <a:latin typeface="Arial" panose="020B0604020202020204" pitchFamily="34" charset="0"/>
        </a:defRPr>
      </a:lvl7pPr>
      <a:lvl8pPr marL="2155190" algn="ctr" rtl="0" fontAlgn="base">
        <a:spcBef>
          <a:spcPct val="0"/>
        </a:spcBef>
        <a:spcAft>
          <a:spcPct val="0"/>
        </a:spcAft>
        <a:defRPr sz="6900">
          <a:solidFill>
            <a:schemeClr val="tx2"/>
          </a:solidFill>
          <a:latin typeface="Arial" panose="020B0604020202020204" pitchFamily="34" charset="0"/>
        </a:defRPr>
      </a:lvl8pPr>
      <a:lvl9pPr marL="2874010" algn="ctr" rtl="0" fontAlgn="base">
        <a:spcBef>
          <a:spcPct val="0"/>
        </a:spcBef>
        <a:spcAft>
          <a:spcPct val="0"/>
        </a:spcAft>
        <a:defRPr sz="6900">
          <a:solidFill>
            <a:schemeClr val="tx2"/>
          </a:solidFill>
          <a:latin typeface="Arial" panose="020B0604020202020204" pitchFamily="34" charset="0"/>
        </a:defRPr>
      </a:lvl9pPr>
    </p:titleStyle>
    <p:bodyStyle>
      <a:lvl1pPr marL="538480" indent="-538480" algn="l" rtl="0" eaLnBrk="0" fontAlgn="base" hangingPunct="0">
        <a:spcBef>
          <a:spcPct val="20000"/>
        </a:spcBef>
        <a:spcAft>
          <a:spcPct val="0"/>
        </a:spcAft>
        <a:buChar char="•"/>
        <a:defRPr sz="5000">
          <a:solidFill>
            <a:schemeClr val="tx1"/>
          </a:solidFill>
          <a:latin typeface="+mn-lt"/>
          <a:ea typeface="+mn-ea"/>
          <a:cs typeface="+mn-cs"/>
        </a:defRPr>
      </a:lvl1pPr>
      <a:lvl2pPr marL="1167130" indent="-447675" algn="l" rtl="0" eaLnBrk="0" fontAlgn="base" hangingPunct="0">
        <a:spcBef>
          <a:spcPct val="20000"/>
        </a:spcBef>
        <a:spcAft>
          <a:spcPct val="0"/>
        </a:spcAft>
        <a:buChar char="–"/>
        <a:defRPr sz="4400">
          <a:solidFill>
            <a:schemeClr val="tx1"/>
          </a:solidFill>
          <a:latin typeface="+mn-lt"/>
        </a:defRPr>
      </a:lvl2pPr>
      <a:lvl3pPr marL="1795780" indent="-358775" algn="l" rtl="0" eaLnBrk="0" fontAlgn="base" hangingPunct="0">
        <a:spcBef>
          <a:spcPct val="20000"/>
        </a:spcBef>
        <a:spcAft>
          <a:spcPct val="0"/>
        </a:spcAft>
        <a:buChar char="•"/>
        <a:defRPr sz="3800">
          <a:solidFill>
            <a:schemeClr val="tx1"/>
          </a:solidFill>
          <a:latin typeface="+mn-lt"/>
        </a:defRPr>
      </a:lvl3pPr>
      <a:lvl4pPr marL="2513330"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605" indent="-359410" algn="l" rtl="0" fontAlgn="base">
        <a:spcBef>
          <a:spcPct val="20000"/>
        </a:spcBef>
        <a:spcAft>
          <a:spcPct val="0"/>
        </a:spcAft>
        <a:buChar char="»"/>
        <a:defRPr sz="3100">
          <a:solidFill>
            <a:schemeClr val="tx1"/>
          </a:solidFill>
          <a:latin typeface="+mn-lt"/>
        </a:defRPr>
      </a:lvl6pPr>
      <a:lvl7pPr marL="4669790" indent="-359410" algn="l" rtl="0" fontAlgn="base">
        <a:spcBef>
          <a:spcPct val="20000"/>
        </a:spcBef>
        <a:spcAft>
          <a:spcPct val="0"/>
        </a:spcAft>
        <a:buChar char="»"/>
        <a:defRPr sz="3100">
          <a:solidFill>
            <a:schemeClr val="tx1"/>
          </a:solidFill>
          <a:latin typeface="+mn-lt"/>
        </a:defRPr>
      </a:lvl7pPr>
      <a:lvl8pPr marL="5388610" indent="-359410" algn="l" rtl="0" fontAlgn="base">
        <a:spcBef>
          <a:spcPct val="20000"/>
        </a:spcBef>
        <a:spcAft>
          <a:spcPct val="0"/>
        </a:spcAft>
        <a:buChar char="»"/>
        <a:defRPr sz="3100">
          <a:solidFill>
            <a:schemeClr val="tx1"/>
          </a:solidFill>
          <a:latin typeface="+mn-lt"/>
        </a:defRPr>
      </a:lvl8pPr>
      <a:lvl9pPr marL="6106795" indent="-359410"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7005" rtl="0" eaLnBrk="1" latinLnBrk="0" hangingPunct="1">
        <a:defRPr sz="2800" kern="1200">
          <a:solidFill>
            <a:schemeClr val="tx1"/>
          </a:solidFill>
          <a:latin typeface="+mn-lt"/>
          <a:ea typeface="+mn-ea"/>
          <a:cs typeface="+mn-cs"/>
        </a:defRPr>
      </a:lvl1pPr>
      <a:lvl2pPr marL="718185" algn="l" defTabSz="1437005" rtl="0" eaLnBrk="1" latinLnBrk="0" hangingPunct="1">
        <a:defRPr sz="2800" kern="1200">
          <a:solidFill>
            <a:schemeClr val="tx1"/>
          </a:solidFill>
          <a:latin typeface="+mn-lt"/>
          <a:ea typeface="+mn-ea"/>
          <a:cs typeface="+mn-cs"/>
        </a:defRPr>
      </a:lvl2pPr>
      <a:lvl3pPr marL="1437005" algn="l" defTabSz="1437005" rtl="0" eaLnBrk="1" latinLnBrk="0" hangingPunct="1">
        <a:defRPr sz="2800" kern="1200">
          <a:solidFill>
            <a:schemeClr val="tx1"/>
          </a:solidFill>
          <a:latin typeface="+mn-lt"/>
          <a:ea typeface="+mn-ea"/>
          <a:cs typeface="+mn-cs"/>
        </a:defRPr>
      </a:lvl3pPr>
      <a:lvl4pPr marL="2155190" algn="l" defTabSz="1437005" rtl="0" eaLnBrk="1" latinLnBrk="0" hangingPunct="1">
        <a:defRPr sz="2800" kern="1200">
          <a:solidFill>
            <a:schemeClr val="tx1"/>
          </a:solidFill>
          <a:latin typeface="+mn-lt"/>
          <a:ea typeface="+mn-ea"/>
          <a:cs typeface="+mn-cs"/>
        </a:defRPr>
      </a:lvl4pPr>
      <a:lvl5pPr marL="2874010" algn="l" defTabSz="1437005" rtl="0" eaLnBrk="1" latinLnBrk="0" hangingPunct="1">
        <a:defRPr sz="2800" kern="1200">
          <a:solidFill>
            <a:schemeClr val="tx1"/>
          </a:solidFill>
          <a:latin typeface="+mn-lt"/>
          <a:ea typeface="+mn-ea"/>
          <a:cs typeface="+mn-cs"/>
        </a:defRPr>
      </a:lvl5pPr>
      <a:lvl6pPr marL="3592195" algn="l" defTabSz="1437005" rtl="0" eaLnBrk="1" latinLnBrk="0" hangingPunct="1">
        <a:defRPr sz="2800" kern="1200">
          <a:solidFill>
            <a:schemeClr val="tx1"/>
          </a:solidFill>
          <a:latin typeface="+mn-lt"/>
          <a:ea typeface="+mn-ea"/>
          <a:cs typeface="+mn-cs"/>
        </a:defRPr>
      </a:lvl6pPr>
      <a:lvl7pPr marL="4310380" algn="l" defTabSz="1437005" rtl="0" eaLnBrk="1" latinLnBrk="0" hangingPunct="1">
        <a:defRPr sz="2800" kern="1200">
          <a:solidFill>
            <a:schemeClr val="tx1"/>
          </a:solidFill>
          <a:latin typeface="+mn-lt"/>
          <a:ea typeface="+mn-ea"/>
          <a:cs typeface="+mn-cs"/>
        </a:defRPr>
      </a:lvl7pPr>
      <a:lvl8pPr marL="5029200" algn="l" defTabSz="1437005" rtl="0" eaLnBrk="1" latinLnBrk="0" hangingPunct="1">
        <a:defRPr sz="2800" kern="1200">
          <a:solidFill>
            <a:schemeClr val="tx1"/>
          </a:solidFill>
          <a:latin typeface="+mn-lt"/>
          <a:ea typeface="+mn-ea"/>
          <a:cs typeface="+mn-cs"/>
        </a:defRPr>
      </a:lvl8pPr>
      <a:lvl9pPr marL="5747385" algn="l" defTabSz="143700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wmf"/><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 Tiếng Việt lớp 3</a:t>
            </a:r>
            <a:endParaRPr lang="en-US" sz="40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 GIỮA HỌC KÌ I (T5)</a:t>
            </a:r>
            <a:endParaRPr lang="en-US" sz="54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endParaRPr lang="en-US" sz="6000" b="1">
              <a:solidFill>
                <a:srgbClr val="0000CC"/>
              </a:solidFill>
              <a:effectLst>
                <a:outerShdw blurRad="38100" dist="38100" dir="2700000" algn="tl">
                  <a:srgbClr val="000000">
                    <a:alpha val="43137"/>
                  </a:srgbClr>
                </a:outerShdw>
              </a:effectLst>
              <a:latin typeface="Times New Roman" panose="02020603050405020304" pitchFamily="18" charset="0"/>
            </a:endParaRP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i="1">
                <a:solidFill>
                  <a:srgbClr val="FF0066"/>
                </a:solidFill>
                <a:latin typeface="Times New Roman" panose="02020603050405020304" pitchFamily="18" charset="0"/>
              </a:rPr>
              <a:t>Giáo viên:</a:t>
            </a:r>
            <a:endParaRPr lang="en-US" altLang="en-US" sz="2400" b="1" i="1">
              <a:solidFill>
                <a:srgbClr val="FF0066"/>
              </a:solidFill>
              <a:latin typeface="Times New Roman" panose="02020603050405020304" pitchFamily="18" charset="0"/>
            </a:endParaRPr>
          </a:p>
          <a:p>
            <a:pPr eaLnBrk="1" hangingPunct="1"/>
            <a:r>
              <a:rPr lang="en-US" altLang="en-US" sz="2400" b="1" i="1">
                <a:solidFill>
                  <a:srgbClr val="FF0066"/>
                </a:solidFill>
                <a:latin typeface="Times New Roman" panose="02020603050405020304" pitchFamily="18" charset="0"/>
              </a:rPr>
              <a:t>Lớp:  3</a:t>
            </a:r>
            <a:endParaRPr lang="en-US" altLang="en-US" sz="2400" b="1" i="1">
              <a:solidFill>
                <a:srgbClr val="FF0066"/>
              </a:solidFill>
              <a:latin typeface="Times New Roman" panose="02020603050405020304" pitchFamily="18" charset="0"/>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682143"/>
            <a:ext cx="2608984" cy="584775"/>
            <a:chOff x="6651116" y="743102"/>
            <a:chExt cx="2564962" cy="584775"/>
          </a:xfrm>
        </p:grpSpPr>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anose="02020603050405020304" pitchFamily="18" charset="0"/>
                  <a:cs typeface="Times New Roman" panose="02020603050405020304" pitchFamily="18" charset="0"/>
                </a:rPr>
                <a:t>TIẾNG VIỆT</a:t>
              </a:r>
              <a:endParaRPr lang="en-US" sz="3200" b="1">
                <a:solidFill>
                  <a:srgbClr val="FF0066"/>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anose="02020603050405020304" pitchFamily="18" charset="0"/>
                  <a:cs typeface="Times New Roman" panose="02020603050405020304" pitchFamily="18" charset="0"/>
                </a:rPr>
                <a:t>1. Luyện tập.</a:t>
              </a:r>
              <a:endParaRPr lang="en-US" sz="3800" b="1">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331720"/>
            <a:ext cx="13966284" cy="677108"/>
          </a:xfrm>
          <a:prstGeom prst="rect">
            <a:avLst/>
          </a:prstGeom>
        </p:spPr>
        <p:txBody>
          <a:bodyPr wrap="square">
            <a:spAutoFit/>
          </a:bodyPr>
          <a:lstStyle/>
          <a:p>
            <a:pPr algn="just"/>
            <a:r>
              <a:rPr lang="en-US" sz="3800" b="1">
                <a:solidFill>
                  <a:srgbClr val="0000CC"/>
                </a:solidFill>
                <a:latin typeface="Times New Roman" panose="02020603050405020304" pitchFamily="18" charset="0"/>
                <a:cs typeface="Times New Roman" panose="02020603050405020304" pitchFamily="18" charset="0"/>
              </a:rPr>
              <a:t>Bài 1. Nói về ngôi trường của em hoặc ngôi trường mà em mơ ước.</a:t>
            </a:r>
            <a:endParaRPr lang="en-US" sz="3800" b="1">
              <a:solidFill>
                <a:srgbClr val="0000CC"/>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391110" y="7952264"/>
            <a:ext cx="10319209" cy="677108"/>
          </a:xfrm>
          <a:prstGeom prst="rect">
            <a:avLst/>
          </a:prstGeom>
        </p:spPr>
        <p:txBody>
          <a:bodyPr wrap="square">
            <a:spAutoFit/>
          </a:bodyPr>
          <a:lstStyle/>
          <a:p>
            <a:pPr algn="ctr"/>
            <a:r>
              <a:rPr lang="en-US" sz="3800" b="1">
                <a:solidFill>
                  <a:srgbClr val="0000CC"/>
                </a:solidFill>
                <a:latin typeface="Times New Roman" panose="02020603050405020304" pitchFamily="18" charset="0"/>
                <a:cs typeface="Times New Roman" panose="02020603050405020304" pitchFamily="18" charset="0"/>
              </a:rPr>
              <a:t>Cùng nhau thảo luận nhóm.</a:t>
            </a:r>
            <a:endParaRPr lang="en-US" sz="3800" b="1">
              <a:solidFill>
                <a:srgbClr val="0000CC"/>
              </a:solidFill>
              <a:latin typeface="Times New Roman" panose="02020603050405020304" pitchFamily="18" charset="0"/>
              <a:cs typeface="Times New Roman" panose="02020603050405020304" pitchFamily="18" charset="0"/>
            </a:endParaRPr>
          </a:p>
        </p:txBody>
      </p:sp>
      <p:sp>
        <p:nvSpPr>
          <p:cNvPr id="21" name="Rectangle 95"/>
          <p:cNvSpPr>
            <a:spLocks noChangeArrowheads="1"/>
          </p:cNvSpPr>
          <p:nvPr/>
        </p:nvSpPr>
        <p:spPr bwMode="auto">
          <a:xfrm>
            <a:off x="4499157" y="1249680"/>
            <a:ext cx="69904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anose="02020603050405020304" pitchFamily="18" charset="0"/>
                <a:cs typeface="Times New Roman" panose="02020603050405020304" pitchFamily="18" charset="0"/>
              </a:rPr>
              <a:t>ÔN TẬP GIỮA HỌC KÌ I ( Tiết 5)</a:t>
            </a:r>
            <a:endParaRPr lang="en-GB" sz="3600" b="1">
              <a:solidFill>
                <a:srgbClr val="0000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2651919" y="3200400"/>
            <a:ext cx="11049000" cy="469392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765268" y="532570"/>
            <a:ext cx="2300566" cy="523220"/>
            <a:chOff x="6651116" y="743102"/>
            <a:chExt cx="2261748" cy="523220"/>
          </a:xfrm>
        </p:grpSpPr>
        <p:sp>
          <p:nvSpPr>
            <p:cNvPr id="18" name="TextBox 17"/>
            <p:cNvSpPr txBox="1"/>
            <p:nvPr/>
          </p:nvSpPr>
          <p:spPr>
            <a:xfrm>
              <a:off x="6651116" y="743102"/>
              <a:ext cx="2261748" cy="523220"/>
            </a:xfrm>
            <a:prstGeom prst="rect">
              <a:avLst/>
            </a:prstGeom>
            <a:noFill/>
          </p:spPr>
          <p:txBody>
            <a:bodyPr wrap="none" rtlCol="0">
              <a:spAutoFit/>
            </a:bodyPr>
            <a:lstStyle/>
            <a:p>
              <a:r>
                <a:rPr lang="en-US" sz="2800" b="1">
                  <a:solidFill>
                    <a:srgbClr val="FF0066"/>
                  </a:solidFill>
                  <a:latin typeface="Times New Roman" panose="02020603050405020304" pitchFamily="18" charset="0"/>
                  <a:cs typeface="Times New Roman" panose="02020603050405020304" pitchFamily="18" charset="0"/>
                </a:rPr>
                <a:t>TIẾNG VIỆT</a:t>
              </a:r>
              <a:endParaRPr lang="en-US" sz="2800" b="1">
                <a:solidFill>
                  <a:srgbClr val="FF0066"/>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6826235" y="1228394"/>
              <a:ext cx="1923908"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219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r>
                <a:rPr lang="en-US" sz="3600" b="1">
                  <a:solidFill>
                    <a:srgbClr val="FF0066"/>
                  </a:solidFill>
                  <a:latin typeface="Times New Roman" panose="02020603050405020304" pitchFamily="18" charset="0"/>
                  <a:cs typeface="Times New Roman" panose="02020603050405020304" pitchFamily="18" charset="0"/>
                </a:rPr>
                <a:t>1. Luyện tập.</a:t>
              </a:r>
              <a:endParaRPr lang="en-US" sz="3600" b="1">
                <a:solidFill>
                  <a:srgbClr val="FF0066"/>
                </a:solidFill>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3" y="1905000"/>
            <a:ext cx="13781849" cy="646331"/>
          </a:xfrm>
          <a:prstGeom prst="rect">
            <a:avLst/>
          </a:prstGeom>
        </p:spPr>
        <p:txBody>
          <a:bodyPr wrap="square">
            <a:spAutoFit/>
          </a:bodyPr>
          <a:lstStyle/>
          <a:p>
            <a:pPr algn="just"/>
            <a:r>
              <a:rPr lang="en-US" sz="3600" b="1" smtClean="0">
                <a:solidFill>
                  <a:srgbClr val="0000CC"/>
                </a:solidFill>
                <a:latin typeface="Times New Roman" panose="02020603050405020304" pitchFamily="18" charset="0"/>
                <a:cs typeface="Times New Roman" panose="02020603050405020304" pitchFamily="18" charset="0"/>
              </a:rPr>
              <a:t>Bài </a:t>
            </a:r>
            <a:r>
              <a:rPr lang="en-US" sz="3600" b="1">
                <a:solidFill>
                  <a:srgbClr val="0000CC"/>
                </a:solidFill>
                <a:latin typeface="Times New Roman" panose="02020603050405020304" pitchFamily="18" charset="0"/>
                <a:cs typeface="Times New Roman" panose="02020603050405020304" pitchFamily="18" charset="0"/>
              </a:rPr>
              <a:t>2. </a:t>
            </a:r>
            <a:r>
              <a:rPr lang="vi-VN" sz="3600" b="1">
                <a:solidFill>
                  <a:srgbClr val="0000CC"/>
                </a:solidFill>
                <a:latin typeface="Times New Roman" panose="02020603050405020304" pitchFamily="18" charset="0"/>
                <a:cs typeface="Times New Roman" panose="02020603050405020304" pitchFamily="18" charset="0"/>
              </a:rPr>
              <a:t>Viết đoạn văn về một người trong trường mà em yêu quý.</a:t>
            </a:r>
            <a:endParaRPr lang="en-US" sz="3600" b="1">
              <a:solidFill>
                <a:srgbClr val="0000CC"/>
              </a:solidFill>
              <a:latin typeface="Times New Roman" panose="02020603050405020304" pitchFamily="18" charset="0"/>
              <a:cs typeface="Times New Roman" panose="02020603050405020304" pitchFamily="18" charset="0"/>
            </a:endParaRPr>
          </a:p>
        </p:txBody>
      </p:sp>
      <p:sp>
        <p:nvSpPr>
          <p:cNvPr id="27" name="Rectangle 26"/>
          <p:cNvSpPr/>
          <p:nvPr/>
        </p:nvSpPr>
        <p:spPr>
          <a:xfrm>
            <a:off x="2241601" y="2514600"/>
            <a:ext cx="7573117" cy="2308324"/>
          </a:xfrm>
          <a:prstGeom prst="rect">
            <a:avLst/>
          </a:prstGeom>
        </p:spPr>
        <p:txBody>
          <a:bodyPr wrap="square">
            <a:spAutoFit/>
          </a:bodyPr>
          <a:lstStyle/>
          <a:p>
            <a:pPr algn="just"/>
            <a:r>
              <a:rPr lang="en-US" sz="3600" b="1">
                <a:solidFill>
                  <a:srgbClr val="FF3399"/>
                </a:solidFill>
                <a:latin typeface="Times New Roman" panose="02020603050405020304" pitchFamily="18" charset="0"/>
                <a:cs typeface="Times New Roman" panose="02020603050405020304" pitchFamily="18" charset="0"/>
              </a:rPr>
              <a:t>G</a:t>
            </a:r>
            <a:r>
              <a:rPr lang="vi-VN" sz="3600" b="1">
                <a:solidFill>
                  <a:srgbClr val="FF3399"/>
                </a:solidFill>
                <a:latin typeface="Times New Roman" panose="02020603050405020304" pitchFamily="18" charset="0"/>
                <a:cs typeface="Times New Roman" panose="02020603050405020304" pitchFamily="18" charset="0"/>
              </a:rPr>
              <a:t>ợi ý:</a:t>
            </a:r>
            <a:endParaRPr lang="vi-VN" sz="3600" b="1">
              <a:solidFill>
                <a:srgbClr val="FF3399"/>
              </a:solidFill>
              <a:latin typeface="Times New Roman" panose="02020603050405020304" pitchFamily="18" charset="0"/>
              <a:cs typeface="Times New Roman" panose="02020603050405020304" pitchFamily="18" charset="0"/>
            </a:endParaRPr>
          </a:p>
          <a:p>
            <a:pPr algn="just"/>
            <a:r>
              <a:rPr lang="vi-VN" sz="3600" b="1">
                <a:solidFill>
                  <a:srgbClr val="FF3399"/>
                </a:solidFill>
                <a:latin typeface="Times New Roman" panose="02020603050405020304" pitchFamily="18" charset="0"/>
                <a:cs typeface="Times New Roman" panose="02020603050405020304" pitchFamily="18" charset="0"/>
              </a:rPr>
              <a:t>+ Em viết về ai?</a:t>
            </a:r>
            <a:endParaRPr lang="vi-VN" sz="3600" b="1">
              <a:solidFill>
                <a:srgbClr val="FF3399"/>
              </a:solidFill>
              <a:latin typeface="Times New Roman" panose="02020603050405020304" pitchFamily="18" charset="0"/>
              <a:cs typeface="Times New Roman" panose="02020603050405020304" pitchFamily="18" charset="0"/>
            </a:endParaRPr>
          </a:p>
          <a:p>
            <a:pPr algn="just"/>
            <a:r>
              <a:rPr lang="vi-VN" sz="3600" b="1">
                <a:solidFill>
                  <a:srgbClr val="FF3399"/>
                </a:solidFill>
                <a:latin typeface="Times New Roman" panose="02020603050405020304" pitchFamily="18" charset="0"/>
                <a:cs typeface="Times New Roman" panose="02020603050405020304" pitchFamily="18" charset="0"/>
              </a:rPr>
              <a:t>+ Người đó như thế nào?</a:t>
            </a:r>
            <a:endParaRPr lang="vi-VN" sz="3600" b="1">
              <a:solidFill>
                <a:srgbClr val="FF3399"/>
              </a:solidFill>
              <a:latin typeface="Times New Roman" panose="02020603050405020304" pitchFamily="18" charset="0"/>
              <a:cs typeface="Times New Roman" panose="02020603050405020304" pitchFamily="18" charset="0"/>
            </a:endParaRPr>
          </a:p>
          <a:p>
            <a:pPr algn="just"/>
            <a:r>
              <a:rPr lang="vi-VN" sz="3600" b="1">
                <a:solidFill>
                  <a:srgbClr val="FF3399"/>
                </a:solidFill>
                <a:latin typeface="Times New Roman" panose="02020603050405020304" pitchFamily="18" charset="0"/>
                <a:cs typeface="Times New Roman" panose="02020603050405020304" pitchFamily="18" charset="0"/>
              </a:rPr>
              <a:t>+ Vì sao em yêu quý người đó? </a:t>
            </a:r>
            <a:endParaRPr lang="vi-VN" sz="3600" b="1">
              <a:solidFill>
                <a:srgbClr val="FF3399"/>
              </a:solidFill>
              <a:latin typeface="Times New Roman" panose="02020603050405020304" pitchFamily="18" charset="0"/>
              <a:cs typeface="Times New Roman" panose="02020603050405020304" pitchFamily="18" charset="0"/>
            </a:endParaRPr>
          </a:p>
        </p:txBody>
      </p:sp>
      <p:sp>
        <p:nvSpPr>
          <p:cNvPr id="21" name="Rectangle 95"/>
          <p:cNvSpPr>
            <a:spLocks noChangeArrowheads="1"/>
          </p:cNvSpPr>
          <p:nvPr/>
        </p:nvSpPr>
        <p:spPr bwMode="auto">
          <a:xfrm>
            <a:off x="4876504" y="1015883"/>
            <a:ext cx="62357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200" b="1">
                <a:solidFill>
                  <a:srgbClr val="0000CC"/>
                </a:solidFill>
                <a:latin typeface="Times New Roman" panose="02020603050405020304" pitchFamily="18" charset="0"/>
                <a:cs typeface="Times New Roman" panose="02020603050405020304" pitchFamily="18" charset="0"/>
              </a:rPr>
              <a:t>ÔN TẬP GIỮA HỌC KÌ I ( Tiết 5)</a:t>
            </a:r>
            <a:endParaRPr lang="en-GB" sz="3200" b="1">
              <a:solidFill>
                <a:srgbClr val="0000CC"/>
              </a:solidFill>
              <a:latin typeface="Times New Roman" panose="02020603050405020304" pitchFamily="18" charset="0"/>
              <a:cs typeface="Times New Roman" panose="02020603050405020304" pitchFamily="18" charset="0"/>
            </a:endParaRPr>
          </a:p>
        </p:txBody>
      </p:sp>
      <p:sp>
        <p:nvSpPr>
          <p:cNvPr id="2" name="Rectangle 1"/>
          <p:cNvSpPr/>
          <p:nvPr/>
        </p:nvSpPr>
        <p:spPr>
          <a:xfrm>
            <a:off x="746919" y="4868882"/>
            <a:ext cx="15087600" cy="3970318"/>
          </a:xfrm>
          <a:prstGeom prst="rect">
            <a:avLst/>
          </a:prstGeom>
        </p:spPr>
        <p:txBody>
          <a:bodyPr wrap="square">
            <a:spAutoFit/>
          </a:bodyPr>
          <a:lstStyle/>
          <a:p>
            <a:pPr indent="854075" algn="just"/>
            <a:r>
              <a:rPr lang="vi-VN" sz="3600" b="1">
                <a:solidFill>
                  <a:srgbClr val="0000CC"/>
                </a:solidFill>
                <a:latin typeface="Times New Roman" panose="02020603050405020304" pitchFamily="18" charset="0"/>
                <a:cs typeface="Times New Roman" panose="02020603050405020304" pitchFamily="18" charset="0"/>
              </a:rPr>
              <a:t>Một trong những người thầy để lại ấn tượng sâu sắc nhất trong lòng em chính là thầy tổng phụ trách của </a:t>
            </a:r>
            <a:r>
              <a:rPr lang="vi-VN" sz="3600" b="1">
                <a:solidFill>
                  <a:srgbClr val="0000CC"/>
                </a:solidFill>
                <a:latin typeface="Times New Roman" panose="02020603050405020304" pitchFamily="18" charset="0"/>
                <a:cs typeface="Times New Roman" panose="02020603050405020304" pitchFamily="18" charset="0"/>
              </a:rPr>
              <a:t>trường</a:t>
            </a:r>
            <a:r>
              <a:rPr lang="vi-VN" sz="3600" b="1" smtClean="0">
                <a:solidFill>
                  <a:srgbClr val="0000CC"/>
                </a:solidFill>
                <a:latin typeface="Times New Roman" panose="02020603050405020304" pitchFamily="18" charset="0"/>
                <a:cs typeface="Times New Roman" panose="02020603050405020304" pitchFamily="18" charset="0"/>
              </a:rPr>
              <a:t>.</a:t>
            </a:r>
            <a:r>
              <a:rPr lang="en-US" sz="3600" b="1" smtClean="0">
                <a:solidFill>
                  <a:srgbClr val="0000CC"/>
                </a:solidFill>
                <a:latin typeface="Times New Roman" panose="02020603050405020304" pitchFamily="18" charset="0"/>
                <a:cs typeface="Times New Roman" panose="02020603050405020304" pitchFamily="18" charset="0"/>
              </a:rPr>
              <a:t> </a:t>
            </a:r>
            <a:r>
              <a:rPr lang="vi-VN" sz="3600" b="1" smtClean="0">
                <a:solidFill>
                  <a:srgbClr val="0000CC"/>
                </a:solidFill>
                <a:latin typeface="Times New Roman" panose="02020603050405020304" pitchFamily="18" charset="0"/>
                <a:cs typeface="Times New Roman" panose="02020603050405020304" pitchFamily="18" charset="0"/>
              </a:rPr>
              <a:t>Thầy </a:t>
            </a:r>
            <a:r>
              <a:rPr lang="vi-VN" sz="3600" b="1">
                <a:solidFill>
                  <a:srgbClr val="0000CC"/>
                </a:solidFill>
                <a:latin typeface="Times New Roman" panose="02020603050405020304" pitchFamily="18" charset="0"/>
                <a:cs typeface="Times New Roman" panose="02020603050405020304" pitchFamily="18" charset="0"/>
              </a:rPr>
              <a:t>là người nghiêm khắc nhất trong tất cả những thầy cô ở trường. Nhiệm vụ của thầy là kiểm tra, sát sao kỉ cương nề nếp của tụi quỷ chúng em. Bởi thế mà chúng em luôn có những biệt danh đáng yêu dành cho thầy như tử thần, thần chết. Nhưng thực sự, khi tiếp xúc với thầy, em không còn cảm giác sợ sệt mỗi khi nghe tên thầy nữa</a:t>
            </a:r>
            <a:r>
              <a:rPr lang="vi-VN" sz="3600" b="1">
                <a:solidFill>
                  <a:srgbClr val="0000CC"/>
                </a:solidFill>
                <a:latin typeface="Times New Roman" panose="02020603050405020304" pitchFamily="18" charset="0"/>
                <a:cs typeface="Times New Roman" panose="02020603050405020304" pitchFamily="18" charset="0"/>
              </a:rPr>
              <a:t>. </a:t>
            </a:r>
            <a:endParaRPr lang="vi-VN" sz="36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XIN CHÂN THÀNH CẢM ƠN </a:t>
            </a:r>
            <a:endPar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a:p>
            <a:pPr algn="ctr"/>
            <a:r>
              <a:rPr lang="vi-VN"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rPr>
              <a:t>QUÝ THẦY CÔ GIÁO VÀ CÁC EM</a:t>
            </a:r>
            <a:endParaRPr lang="en-US" sz="5700" kern="10">
              <a:ln w="19050">
                <a:solidFill>
                  <a:srgbClr val="FFFF00"/>
                </a:solidFill>
                <a:round/>
              </a:ln>
              <a:solidFill>
                <a:srgbClr val="FF0000"/>
              </a:solidFill>
              <a:effectLst>
                <a:outerShdw dist="35921" dir="2700000" algn="ctr" rotWithShape="0">
                  <a:srgbClr val="990000"/>
                </a:outerShdw>
              </a:effectLst>
              <a:latin typeface="Arial" panose="020B0604020202020204"/>
              <a:cs typeface="Arial" panose="020B0604020202020204"/>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p="http://schemas.openxmlformats.org/presentationml/2006/main">
  <p:tag name="PPSNARRATION" val="23,1047787239,C:\Users\Tailieu\Documents\Bai giang duong truong son_pptx\Media.ppcx"/>
</p:tagLst>
</file>

<file path=ppt/tags/tag2.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31D0CDC3-5326-4F9E-B052-491C4E3628FF}"/>
</file>

<file path=customXml/itemProps2.xml><?xml version="1.0" encoding="utf-8"?>
<ds:datastoreItem xmlns:ds="http://schemas.openxmlformats.org/officeDocument/2006/customXml" ds:itemID="{32359B9C-9982-4E81-A636-8C6AE215CC9A}"/>
</file>

<file path=customXml/itemProps3.xml><?xml version="1.0" encoding="utf-8"?>
<ds:datastoreItem xmlns:ds="http://schemas.openxmlformats.org/officeDocument/2006/customXml" ds:itemID="{E7779651-3446-4799-AFE7-827C2BABA01D}"/>
</file>

<file path=docProps/app.xml><?xml version="1.0" encoding="utf-8"?>
<Properties xmlns="http://schemas.openxmlformats.org/officeDocument/2006/extended-properties" xmlns:vt="http://schemas.openxmlformats.org/officeDocument/2006/docPropsVTypes">
  <Template>Cascade</Template>
  <TotalTime>0</TotalTime>
  <Words>920</Words>
  <Application>WPS Presentation</Application>
  <PresentationFormat>Custom</PresentationFormat>
  <Paragraphs>37</Paragraphs>
  <Slides>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SimSun</vt:lpstr>
      <vt:lpstr>Wingdings</vt:lpstr>
      <vt:lpstr>Times New Roman</vt:lpstr>
      <vt:lpstr>Arial</vt:lpstr>
      <vt:lpstr>Microsoft YaHei</vt:lpstr>
      <vt:lpstr>Arial Unicode MS</vt:lpstr>
      <vt:lpstr>Default Design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HP</cp:lastModifiedBy>
  <cp:revision>1063</cp:revision>
  <dcterms:created xsi:type="dcterms:W3CDTF">2008-09-09T22:52:00Z</dcterms:created>
  <dcterms:modified xsi:type="dcterms:W3CDTF">2022-10-30T12:30:44Z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5E4851674DF743FF8C8BA472DA02A60F</vt:lpwstr>
  </property>
  <property fmtid="{D5CDD505-2E9C-101B-9397-08002B2CF9AE}" pid="3" name="KSOProductBuildVer">
    <vt:lpwstr>1033-11.2.0.11380</vt:lpwstr>
  </property>
  <property fmtid="{D5CDD505-2E9C-101B-9397-08002B2CF9AE}" pid="4" name="ContentTypeId">
    <vt:lpwstr>0x010100D136222746B9DD4E9009FC74C2167E69</vt:lpwstr>
  </property>
  <property fmtid="{D5CDD505-2E9C-101B-9397-08002B2CF9AE}" pid="5" name="MediaServiceImageTags">
    <vt:lpwstr/>
  </property>
</Properties>
</file>