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wav" ContentType="audio/x-wav"/>
  <Default Extension="xml" ContentType="application/xml"/>
  <Default Extension="wdp" ContentType="image/vnd.ms-photo"/>
  <Default Extension="JPG" ContentType="image/.jp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sldIdLst>
    <p:sldId id="304" r:id="rId4"/>
    <p:sldId id="270" r:id="rId5"/>
    <p:sldId id="263" r:id="rId6"/>
    <p:sldId id="280" r:id="rId7"/>
    <p:sldId id="290" r:id="rId8"/>
    <p:sldId id="291" r:id="rId9"/>
    <p:sldId id="302" r:id="rId10"/>
    <p:sldId id="294" r:id="rId11"/>
    <p:sldId id="297" r:id="rId12"/>
    <p:sldId id="258" r:id="rId13"/>
    <p:sldId id="277" r:id="rId14"/>
    <p:sldId id="276" r:id="rId15"/>
    <p:sldId id="301" r:id="rId16"/>
    <p:sldId id="275" r:id="rId17"/>
    <p:sldId id="272" r:id="rId18"/>
    <p:sldId id="298" r:id="rId19"/>
    <p:sldId id="299" r:id="rId20"/>
    <p:sldId id="260" r:id="rId21"/>
    <p:sldId id="293" r:id="rId22"/>
  </p:sldIdLst>
  <p:sldSz cx="12192000" cy="6858000"/>
  <p:notesSz cx="6858000" cy="9144000"/>
  <p:embeddedFontLst>
    <p:embeddedFont>
      <p:font typeface="Nunito Black" panose="00000A00000000000000" pitchFamily="2" charset="0"/>
      <p:bold r:id="rId26"/>
    </p:embeddedFont>
    <p:embeddedFont>
      <p:font typeface="Calibri" panose="020F0502020204030204"/>
      <p:regular r:id="rId27"/>
      <p:bold r:id="rId28"/>
      <p:italic r:id="rId29"/>
      <p:boldItalic r:id="rId30"/>
    </p:embeddedFont>
    <p:embeddedFont>
      <p:font typeface="Nunito" panose="00000500000000000000"/>
      <p:regular r:id="rId31"/>
      <p:bold r:id="rId32"/>
      <p:italic r:id="rId33"/>
      <p:boldItalic r:id="rId34"/>
    </p:embeddedFont>
    <p:embeddedFont>
      <p:font typeface="Tahoma" panose="020B0604030504040204" pitchFamily="34" charset="0"/>
      <p:regular r:id="rId35"/>
      <p:bold r:id="rId36"/>
    </p:embeddedFont>
    <p:embeddedFont>
      <p:font typeface="Open Sans" panose="020B0606030504020204" pitchFamily="2" charset="0"/>
      <p:regular r:id="rId37"/>
    </p:embeddedFont>
    <p:embeddedFont>
      <p:font typeface="Nunito" panose="00000500000000000000" pitchFamily="2" charset="0"/>
      <p:regular r:id="rId38"/>
      <p:bold r:id="rId39"/>
      <p:italic r:id="rId40"/>
      <p:boldItalic r:id="rId41"/>
    </p:embeddedFont>
    <p:embeddedFont>
      <p:font typeface="Sigmar One" panose="00000500000000000000" pitchFamily="2" charset="0"/>
      <p:regular r:id="rId42"/>
    </p:embeddedFont>
    <p:embeddedFont>
      <p:font typeface="Calibri Light" panose="020F0302020204030204"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9" Type="http://schemas.openxmlformats.org/officeDocument/2006/relationships/font" Target="fonts/font14.fntdata"/><Relationship Id="rId26" Type="http://schemas.openxmlformats.org/officeDocument/2006/relationships/font" Target="fonts/font1.fntdata"/><Relationship Id="rId18" Type="http://schemas.openxmlformats.org/officeDocument/2006/relationships/slide" Target="slides/slide15.xml"/><Relationship Id="rId13" Type="http://schemas.openxmlformats.org/officeDocument/2006/relationships/slide" Target="slides/slide10.xml"/><Relationship Id="rId42" Type="http://schemas.openxmlformats.org/officeDocument/2006/relationships/font" Target="fonts/font17.fntdata"/><Relationship Id="rId34" Type="http://schemas.openxmlformats.org/officeDocument/2006/relationships/font" Target="fonts/font9.fntdata"/><Relationship Id="rId21" Type="http://schemas.openxmlformats.org/officeDocument/2006/relationships/slide" Target="slides/slide18.xml"/><Relationship Id="rId47" Type="http://schemas.openxmlformats.org/officeDocument/2006/relationships/customXml" Target="../customXml/item3.xml"/><Relationship Id="rId7" Type="http://schemas.openxmlformats.org/officeDocument/2006/relationships/slide" Target="slides/slide4.xml"/><Relationship Id="rId29" Type="http://schemas.openxmlformats.org/officeDocument/2006/relationships/font" Target="fonts/font4.fntdata"/><Relationship Id="rId2" Type="http://schemas.openxmlformats.org/officeDocument/2006/relationships/theme" Target="theme/theme1.xml"/><Relationship Id="rId16" Type="http://schemas.openxmlformats.org/officeDocument/2006/relationships/slide" Target="slides/slide13.xml"/><Relationship Id="rId6" Type="http://schemas.openxmlformats.org/officeDocument/2006/relationships/slide" Target="slides/slide3.xml"/><Relationship Id="rId40" Type="http://schemas.openxmlformats.org/officeDocument/2006/relationships/font" Target="fonts/font15.fntdata"/><Relationship Id="rId37" Type="http://schemas.openxmlformats.org/officeDocument/2006/relationships/font" Target="fonts/font12.fntdata"/><Relationship Id="rId32" Type="http://schemas.openxmlformats.org/officeDocument/2006/relationships/font" Target="fonts/font7.fntdata"/><Relationship Id="rId24" Type="http://schemas.openxmlformats.org/officeDocument/2006/relationships/viewProps" Target="viewProps.xml"/><Relationship Id="rId11" Type="http://schemas.openxmlformats.org/officeDocument/2006/relationships/slide" Target="slides/slide8.xml"/><Relationship Id="rId1" Type="http://schemas.openxmlformats.org/officeDocument/2006/relationships/slideMaster" Target="slideMasters/slideMaster1.xml"/><Relationship Id="rId45" Type="http://schemas.openxmlformats.org/officeDocument/2006/relationships/customXml" Target="../customXml/item1.xml"/><Relationship Id="rId5" Type="http://schemas.openxmlformats.org/officeDocument/2006/relationships/slide" Target="slides/slide2.xml"/><Relationship Id="rId36" Type="http://schemas.openxmlformats.org/officeDocument/2006/relationships/font" Target="fonts/font11.fntdata"/><Relationship Id="rId28" Type="http://schemas.openxmlformats.org/officeDocument/2006/relationships/font" Target="fonts/font3.fntdata"/><Relationship Id="rId23" Type="http://schemas.openxmlformats.org/officeDocument/2006/relationships/presProps" Target="presProps.xml"/><Relationship Id="rId15" Type="http://schemas.openxmlformats.org/officeDocument/2006/relationships/slide" Target="slides/slide12.xml"/><Relationship Id="rId44" Type="http://schemas.openxmlformats.org/officeDocument/2006/relationships/font" Target="fonts/font19.fntdata"/><Relationship Id="rId31" Type="http://schemas.openxmlformats.org/officeDocument/2006/relationships/font" Target="fonts/font6.fntdata"/><Relationship Id="rId19" Type="http://schemas.openxmlformats.org/officeDocument/2006/relationships/slide" Target="slides/slide16.xml"/><Relationship Id="rId10" Type="http://schemas.openxmlformats.org/officeDocument/2006/relationships/slide" Target="slides/slide7.xml"/><Relationship Id="rId9" Type="http://schemas.openxmlformats.org/officeDocument/2006/relationships/slide" Target="slides/slide6.xml"/><Relationship Id="rId43" Type="http://schemas.openxmlformats.org/officeDocument/2006/relationships/font" Target="fonts/font18.fntdata"/><Relationship Id="rId4" Type="http://schemas.openxmlformats.org/officeDocument/2006/relationships/slide" Target="slides/slide1.xml"/><Relationship Id="rId35" Type="http://schemas.openxmlformats.org/officeDocument/2006/relationships/font" Target="fonts/font10.fntdata"/><Relationship Id="rId30" Type="http://schemas.openxmlformats.org/officeDocument/2006/relationships/font" Target="fonts/font5.fntdata"/><Relationship Id="rId27" Type="http://schemas.openxmlformats.org/officeDocument/2006/relationships/font" Target="fonts/font2.fntdata"/><Relationship Id="rId22" Type="http://schemas.openxmlformats.org/officeDocument/2006/relationships/slide" Target="slides/slide19.xml"/><Relationship Id="rId14" Type="http://schemas.openxmlformats.org/officeDocument/2006/relationships/slide" Target="slides/slide11.xml"/><Relationship Id="rId8" Type="http://schemas.openxmlformats.org/officeDocument/2006/relationships/slide" Target="slides/slide5.xml"/><Relationship Id="rId3" Type="http://schemas.openxmlformats.org/officeDocument/2006/relationships/slideMaster" Target="slideMasters/slideMaster2.xml"/><Relationship Id="rId38" Type="http://schemas.openxmlformats.org/officeDocument/2006/relationships/font" Target="fonts/font13.fntdata"/><Relationship Id="rId33" Type="http://schemas.openxmlformats.org/officeDocument/2006/relationships/font" Target="fonts/font8.fntdata"/><Relationship Id="rId25" Type="http://schemas.openxmlformats.org/officeDocument/2006/relationships/tableStyles" Target="tableStyles.xml"/><Relationship Id="rId17" Type="http://schemas.openxmlformats.org/officeDocument/2006/relationships/slide" Target="slides/slide14.xml"/><Relationship Id="rId12" Type="http://schemas.openxmlformats.org/officeDocument/2006/relationships/slide" Target="slides/slide9.xml"/><Relationship Id="rId46" Type="http://schemas.openxmlformats.org/officeDocument/2006/relationships/customXml" Target="../customXml/item2.xml"/><Relationship Id="rId41" Type="http://schemas.openxmlformats.org/officeDocument/2006/relationships/font" Target="fonts/font16.fntdata"/><Relationship Id="rId20"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AF100D4-F865-490A-B85C-072B75E184B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8BC25-BEC1-4A40-AE40-6A71F8029E0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AF100D4-F865-490A-B85C-072B75E184B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8BC25-BEC1-4A40-AE40-6A71F8029E0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AF100D4-F865-490A-B85C-072B75E184B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8BC25-BEC1-4A40-AE40-6A71F8029E0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AF100D4-F865-490A-B85C-072B75E184B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8BC25-BEC1-4A40-AE40-6A71F8029E05}"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AF100D4-F865-490A-B85C-072B75E184B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8BC25-BEC1-4A40-AE40-6A71F8029E0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AF100D4-F865-490A-B85C-072B75E184B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8BC25-BEC1-4A40-AE40-6A71F8029E0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AF100D4-F865-490A-B85C-072B75E184B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28BC25-BEC1-4A40-AE40-6A71F8029E0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AF100D4-F865-490A-B85C-072B75E184B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28BC25-BEC1-4A40-AE40-6A71F8029E0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F100D4-F865-490A-B85C-072B75E184B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28BC25-BEC1-4A40-AE40-6A71F8029E0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AF100D4-F865-490A-B85C-072B75E184B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8BC25-BEC1-4A40-AE40-6A71F8029E0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AF100D4-F865-490A-B85C-072B75E184B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8BC25-BEC1-4A40-AE40-6A71F8029E0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100D4-F865-490A-B85C-072B75E184B8}"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8BC25-BEC1-4A40-AE40-6A71F8029E0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svg"/><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9.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10.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7.svg"/><Relationship Id="rId7" Type="http://schemas.openxmlformats.org/officeDocument/2006/relationships/image" Target="../media/image14.png"/><Relationship Id="rId6" Type="http://schemas.openxmlformats.org/officeDocument/2006/relationships/image" Target="../media/image6.svg"/><Relationship Id="rId5" Type="http://schemas.openxmlformats.org/officeDocument/2006/relationships/image" Target="../media/image13.png"/><Relationship Id="rId4" Type="http://schemas.openxmlformats.org/officeDocument/2006/relationships/image" Target="../media/image5.svg"/><Relationship Id="rId3" Type="http://schemas.openxmlformats.org/officeDocument/2006/relationships/image" Target="../media/image12.png"/><Relationship Id="rId2" Type="http://schemas.openxmlformats.org/officeDocument/2006/relationships/image" Target="../media/image4.svg"/><Relationship Id="rId12" Type="http://schemas.openxmlformats.org/officeDocument/2006/relationships/slideLayout" Target="../slideLayouts/slideLayout18.xml"/><Relationship Id="rId11" Type="http://schemas.openxmlformats.org/officeDocument/2006/relationships/image" Target="../media/image16.png"/><Relationship Id="rId10" Type="http://schemas.openxmlformats.org/officeDocument/2006/relationships/image" Target="../media/image8.sv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8"/>
          <p:cNvSpPr txBox="1"/>
          <p:nvPr/>
        </p:nvSpPr>
        <p:spPr>
          <a:xfrm>
            <a:off x="3459535" y="1755036"/>
            <a:ext cx="5272931" cy="2039020"/>
          </a:xfrm>
          <a:prstGeom prst="rect">
            <a:avLst/>
          </a:prstGeom>
        </p:spPr>
        <p:txBody>
          <a:bodyPr lIns="0" tIns="0" rIns="0" bIns="0" rtlCol="0" anchor="t">
            <a:spAutoFit/>
          </a:bodyPr>
          <a:lstStyle/>
          <a:p>
            <a:pPr marL="0" marR="0" lvl="0" indent="0" algn="ctr" defTabSz="609600" rtl="0" eaLnBrk="1" fontAlgn="auto" latinLnBrk="0" hangingPunct="1">
              <a:lnSpc>
                <a:spcPts val="5325"/>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Nunito Black" panose="00000A00000000000000" pitchFamily="2" charset="0"/>
                <a:ea typeface="+mn-ea"/>
                <a:cs typeface="+mn-cs"/>
              </a:rPr>
              <a:t>Bài</a:t>
            </a:r>
            <a:r>
              <a:rPr kumimoji="0" lang="en-US" sz="40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21</a:t>
            </a:r>
            <a:endParaRPr kumimoji="0" lang="en-US" sz="40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endParaRPr>
          </a:p>
          <a:p>
            <a:pPr marL="0" marR="0" lvl="0" indent="0" algn="ctr" defTabSz="609600" rtl="0" eaLnBrk="1" fontAlgn="auto" latinLnBrk="0" hangingPunct="1">
              <a:lnSpc>
                <a:spcPts val="5325"/>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Nunito Black" panose="00000A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Nunito Black" panose="00000A00000000000000" pitchFamily="2" charset="0"/>
                <a:ea typeface="+mn-ea"/>
                <a:cs typeface="+mn-cs"/>
              </a:rPr>
              <a:t>Khối</a:t>
            </a:r>
            <a:r>
              <a:rPr kumimoji="0" lang="en-US" sz="4000" b="0" i="0" u="none" strike="noStrike" kern="1200" cap="none" spc="0" normalizeH="0" baseline="0" noProof="0" dirty="0">
                <a:ln>
                  <a:noFill/>
                </a:ln>
                <a:solidFill>
                  <a:srgbClr val="FF0000"/>
                </a:solidFill>
                <a:effectLst/>
                <a:uLnTx/>
                <a:uFillTx/>
                <a:latin typeface="Nunito Black" panose="00000A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Nunito Black" panose="00000A00000000000000" pitchFamily="2" charset="0"/>
                <a:ea typeface="+mn-ea"/>
                <a:cs typeface="+mn-cs"/>
              </a:rPr>
              <a:t>lập</a:t>
            </a:r>
            <a:r>
              <a:rPr kumimoji="0" lang="en-US" sz="4000" b="0" i="0" u="none" strike="noStrike" kern="1200" cap="none" spc="0" normalizeH="0" baseline="0" noProof="0" dirty="0">
                <a:ln>
                  <a:noFill/>
                </a:ln>
                <a:solidFill>
                  <a:srgbClr val="FF0000"/>
                </a:solidFill>
                <a:effectLst/>
                <a:uLnTx/>
                <a:uFillTx/>
                <a:latin typeface="Nunito Black" panose="00000A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Nunito Black" panose="00000A00000000000000" pitchFamily="2" charset="0"/>
                <a:ea typeface="+mn-ea"/>
                <a:cs typeface="+mn-cs"/>
              </a:rPr>
              <a:t>phương</a:t>
            </a:r>
            <a:r>
              <a:rPr kumimoji="0" lang="en-US" sz="4000" b="0" i="0" u="none" strike="noStrike" kern="1200" cap="none" spc="0" normalizeH="0" baseline="0" noProof="0" dirty="0">
                <a:ln>
                  <a:noFill/>
                </a:ln>
                <a:solidFill>
                  <a:srgbClr val="FF0000"/>
                </a:solidFill>
                <a:effectLst/>
                <a:uLnTx/>
                <a:uFillTx/>
                <a:latin typeface="Nunito Black" panose="00000A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Nunito Black" panose="00000A00000000000000" pitchFamily="2" charset="0"/>
                <a:ea typeface="+mn-ea"/>
                <a:cs typeface="+mn-cs"/>
              </a:rPr>
              <a:t>hình</a:t>
            </a:r>
            <a:r>
              <a:rPr kumimoji="0" lang="en-US" sz="4000" b="0" i="0" u="none" strike="noStrike" kern="1200" cap="none" spc="0" normalizeH="0" baseline="0" noProof="0" dirty="0">
                <a:ln>
                  <a:noFill/>
                </a:ln>
                <a:solidFill>
                  <a:srgbClr val="FF0000"/>
                </a:solidFill>
                <a:effectLst/>
                <a:uLnTx/>
                <a:uFillTx/>
                <a:latin typeface="Nunito Black" panose="00000A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Nunito Black" panose="00000A00000000000000" pitchFamily="2" charset="0"/>
                <a:ea typeface="+mn-ea"/>
                <a:cs typeface="+mn-cs"/>
              </a:rPr>
              <a:t>hộp</a:t>
            </a:r>
            <a:r>
              <a:rPr kumimoji="0" lang="en-US" sz="4000" b="0" i="0" u="none" strike="noStrike" kern="1200" cap="none" spc="0" normalizeH="0" baseline="0" noProof="0" dirty="0">
                <a:ln>
                  <a:noFill/>
                </a:ln>
                <a:solidFill>
                  <a:srgbClr val="FF0000"/>
                </a:solidFill>
                <a:effectLst/>
                <a:uLnTx/>
                <a:uFillTx/>
                <a:latin typeface="Nunito Black" panose="00000A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Nunito Black" panose="00000A00000000000000" pitchFamily="2" charset="0"/>
                <a:ea typeface="+mn-ea"/>
                <a:cs typeface="+mn-cs"/>
              </a:rPr>
              <a:t>chữ</a:t>
            </a:r>
            <a:r>
              <a:rPr kumimoji="0" lang="en-US" sz="4000" b="0" i="0" u="none" strike="noStrike" kern="1200" cap="none" spc="0" normalizeH="0" baseline="0" noProof="0" dirty="0">
                <a:ln>
                  <a:noFill/>
                </a:ln>
                <a:solidFill>
                  <a:srgbClr val="FF0000"/>
                </a:solidFill>
                <a:effectLst/>
                <a:uLnTx/>
                <a:uFillTx/>
                <a:latin typeface="Nunito Black" panose="00000A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Nunito Black" panose="00000A00000000000000" pitchFamily="2" charset="0"/>
                <a:ea typeface="+mn-ea"/>
                <a:cs typeface="+mn-cs"/>
              </a:rPr>
              <a:t>nhật</a:t>
            </a:r>
            <a:endParaRPr kumimoji="0" lang="en-US" sz="4000" b="0" i="0" u="none" strike="noStrike" kern="1200" cap="none" spc="0" normalizeH="0" baseline="0" noProof="0" dirty="0">
              <a:ln>
                <a:noFill/>
              </a:ln>
              <a:solidFill>
                <a:srgbClr val="FF0000"/>
              </a:solidFill>
              <a:effectLst/>
              <a:uLnTx/>
              <a:uFillTx/>
              <a:latin typeface="Nunito Black" panose="00000A00000000000000"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rotWithShape="1">
          <a:blip r:embed="rId2"/>
          <a:srcRect r="10120"/>
          <a:stretch>
            <a:fillRect/>
          </a:stretch>
        </p:blipFill>
        <p:spPr>
          <a:xfrm>
            <a:off x="0" y="0"/>
            <a:ext cx="2073499" cy="1030310"/>
          </a:xfrm>
          <a:prstGeom prst="rect">
            <a:avLst/>
          </a:prstGeom>
        </p:spPr>
      </p:pic>
      <p:pic>
        <p:nvPicPr>
          <p:cNvPr id="3" name="Picture 2"/>
          <p:cNvPicPr>
            <a:picLocks noChangeAspect="1"/>
          </p:cNvPicPr>
          <p:nvPr/>
        </p:nvPicPr>
        <p:blipFill rotWithShape="1">
          <a:blip r:embed="rId3"/>
          <a:srcRect l="8771" t="22870"/>
          <a:stretch>
            <a:fillRect/>
          </a:stretch>
        </p:blipFill>
        <p:spPr>
          <a:xfrm>
            <a:off x="838201" y="1545456"/>
            <a:ext cx="9992932" cy="3696245"/>
          </a:xfrm>
          <a:prstGeom prst="rect">
            <a:avLst/>
          </a:prstGeom>
        </p:spPr>
      </p:pic>
      <p:sp>
        <p:nvSpPr>
          <p:cNvPr id="6" name="Content Placeholder 5"/>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202528" y="1121476"/>
            <a:ext cx="9226827" cy="4161381"/>
          </a:xfrm>
          <a:prstGeom prst="rect">
            <a:avLst/>
          </a:prstGeom>
        </p:spPr>
      </p:pic>
      <p:pic>
        <p:nvPicPr>
          <p:cNvPr id="6" name="Picture 5"/>
          <p:cNvPicPr>
            <a:picLocks noChangeAspect="1"/>
          </p:cNvPicPr>
          <p:nvPr/>
        </p:nvPicPr>
        <p:blipFill rotWithShape="1">
          <a:blip r:embed="rId3"/>
          <a:srcRect t="9383" r="10489"/>
          <a:stretch>
            <a:fillRect/>
          </a:stretch>
        </p:blipFill>
        <p:spPr>
          <a:xfrm>
            <a:off x="9585" y="0"/>
            <a:ext cx="2025278" cy="915678"/>
          </a:xfrm>
          <a:prstGeom prst="rect">
            <a:avLst/>
          </a:prstGeom>
        </p:spPr>
      </p:pic>
      <p:sp>
        <p:nvSpPr>
          <p:cNvPr id="7" name="Content Placeholder 6"/>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2084"/>
          <a:stretch>
            <a:fillRect/>
          </a:stretch>
        </p:blipFill>
        <p:spPr>
          <a:xfrm>
            <a:off x="0" y="0"/>
            <a:ext cx="2000037" cy="1016000"/>
          </a:xfrm>
          <a:prstGeom prst="rect">
            <a:avLst/>
          </a:prstGeom>
        </p:spPr>
      </p:pic>
      <p:pic>
        <p:nvPicPr>
          <p:cNvPr id="9"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3951" y="1309576"/>
            <a:ext cx="11023206" cy="3642251"/>
          </a:xfrm>
          <a:prstGeom prst="rect">
            <a:avLst/>
          </a:prstGeom>
        </p:spPr>
      </p:pic>
      <p:sp>
        <p:nvSpPr>
          <p:cNvPr id="15" name="TextBox 14"/>
          <p:cNvSpPr txBox="1"/>
          <p:nvPr/>
        </p:nvSpPr>
        <p:spPr>
          <a:xfrm>
            <a:off x="1485314" y="1987862"/>
            <a:ext cx="10162735" cy="954107"/>
          </a:xfrm>
          <a:prstGeom prst="rect">
            <a:avLst/>
          </a:prstGeom>
          <a:noFill/>
        </p:spPr>
        <p:txBody>
          <a:bodyPr wrap="square">
            <a:spAutoFit/>
          </a:bodyPr>
          <a:lstStyle/>
          <a:p>
            <a:r>
              <a:rPr lang="en-US" sz="2800">
                <a:solidFill>
                  <a:schemeClr val="bg1"/>
                </a:solidFill>
                <a:latin typeface="Nunito Black" panose="00000A00000000000000" pitchFamily="2" charset="0"/>
              </a:rPr>
              <a:t>Khối hộp chữ nhật và khối lập phương đều có 8 đỉnh, 6 mặt và 12 cạnh.</a:t>
            </a:r>
            <a:endParaRPr lang="en-US" sz="2800">
              <a:solidFill>
                <a:schemeClr val="bg1"/>
              </a:solidFill>
              <a:latin typeface="Nunito Black" panose="00000A00000000000000" pitchFamily="2" charset="0"/>
            </a:endParaRPr>
          </a:p>
        </p:txBody>
      </p:sp>
      <p:sp>
        <p:nvSpPr>
          <p:cNvPr id="16" name="TextBox 15"/>
          <p:cNvSpPr txBox="1"/>
          <p:nvPr/>
        </p:nvSpPr>
        <p:spPr>
          <a:xfrm>
            <a:off x="1485314" y="3021973"/>
            <a:ext cx="9944606" cy="523220"/>
          </a:xfrm>
          <a:prstGeom prst="rect">
            <a:avLst/>
          </a:prstGeom>
          <a:noFill/>
        </p:spPr>
        <p:txBody>
          <a:bodyPr wrap="square">
            <a:spAutoFit/>
          </a:bodyPr>
          <a:lstStyle/>
          <a:p>
            <a:r>
              <a:rPr lang="en-US" sz="2800">
                <a:solidFill>
                  <a:schemeClr val="bg1"/>
                </a:solidFill>
                <a:latin typeface="Nunito Black" panose="00000A00000000000000" pitchFamily="2" charset="0"/>
              </a:rPr>
              <a:t>Các mặt của khối hộp chữ nhật đều là hình chữ nhật.</a:t>
            </a:r>
            <a:endParaRPr lang="en-US" sz="2800">
              <a:solidFill>
                <a:schemeClr val="bg1"/>
              </a:solidFill>
              <a:latin typeface="Nunito Black" panose="00000A00000000000000" pitchFamily="2" charset="0"/>
            </a:endParaRPr>
          </a:p>
        </p:txBody>
      </p:sp>
      <p:sp>
        <p:nvSpPr>
          <p:cNvPr id="17" name="TextBox 16"/>
          <p:cNvSpPr txBox="1"/>
          <p:nvPr/>
        </p:nvSpPr>
        <p:spPr>
          <a:xfrm>
            <a:off x="1485314" y="3577159"/>
            <a:ext cx="9000898" cy="523220"/>
          </a:xfrm>
          <a:prstGeom prst="rect">
            <a:avLst/>
          </a:prstGeom>
          <a:noFill/>
        </p:spPr>
        <p:txBody>
          <a:bodyPr wrap="square">
            <a:spAutoFit/>
          </a:bodyPr>
          <a:lstStyle/>
          <a:p>
            <a:r>
              <a:rPr lang="en-US" sz="2800">
                <a:solidFill>
                  <a:schemeClr val="bg1"/>
                </a:solidFill>
                <a:latin typeface="Nunito Black" panose="00000A00000000000000" pitchFamily="2" charset="0"/>
              </a:rPr>
              <a:t>Các mặt của khối lập phương đều là hình vuông.</a:t>
            </a:r>
            <a:endParaRPr lang="en-US" sz="2800">
              <a:solidFill>
                <a:schemeClr val="bg1"/>
              </a:solidFill>
              <a:latin typeface="Nunito Black" panose="00000A00000000000000" pitchFamily="2"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3759"/>
          <a:stretch>
            <a:fillRect/>
          </a:stretch>
        </p:blipFill>
        <p:spPr>
          <a:xfrm>
            <a:off x="38444" y="1524"/>
            <a:ext cx="1961282" cy="91871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553" y="2981121"/>
            <a:ext cx="4032384" cy="27167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0506" y="1053469"/>
            <a:ext cx="11515683"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Nunito" panose="00000500000000000000" pitchFamily="2" charset="0"/>
                <a:ea typeface="+mn-ea"/>
                <a:cs typeface="+mn-cs"/>
              </a:rPr>
              <a:t>	</a:t>
            </a:r>
            <a:r>
              <a:rPr kumimoji="0" lang="vi-VN" sz="2400" b="1" i="0" u="none" strike="noStrike" kern="1200" cap="none" spc="0" normalizeH="0" baseline="0" noProof="0" dirty="0">
                <a:ln>
                  <a:noFill/>
                </a:ln>
                <a:solidFill>
                  <a:srgbClr val="7030A0"/>
                </a:solidFill>
                <a:effectLst/>
                <a:uLnTx/>
                <a:uFillTx/>
                <a:latin typeface="Nunito" panose="00000500000000000000" pitchFamily="2" charset="0"/>
                <a:ea typeface="+mn-ea"/>
                <a:cs typeface="+mn-cs"/>
              </a:rPr>
              <a:t>Một chiếc khung sắt dạng khối hộp chữ nhật có các cạnh được sơn màu như hình vẽ</a:t>
            </a:r>
            <a:r>
              <a:rPr kumimoji="0" lang="vi-VN" sz="2400" b="1" i="0" u="none" strike="noStrike" kern="1200" cap="none" spc="0" normalizeH="0" baseline="0" noProof="0" dirty="0" smtClean="0">
                <a:ln>
                  <a:noFill/>
                </a:ln>
                <a:solidFill>
                  <a:srgbClr val="7030A0"/>
                </a:solidFill>
                <a:effectLst/>
                <a:uLnTx/>
                <a:uFillTx/>
                <a:latin typeface="Nunito" panose="00000500000000000000" pitchFamily="2" charset="0"/>
                <a:ea typeface="+mn-ea"/>
                <a:cs typeface="+mn-cs"/>
              </a:rPr>
              <a:t>.</a:t>
            </a:r>
            <a:endParaRPr kumimoji="0" lang="en-US" sz="2400" b="1" i="0" u="none" strike="noStrike" kern="1200" cap="none" spc="0" normalizeH="0" baseline="0" noProof="0" dirty="0" smtClean="0">
              <a:ln>
                <a:noFill/>
              </a:ln>
              <a:solidFill>
                <a:srgbClr val="7030A0"/>
              </a:solidFill>
              <a:effectLst/>
              <a:uLnTx/>
              <a:uFillTx/>
              <a:latin typeface="Nunito"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1" i="0" u="none" strike="noStrike" kern="1200" cap="none" spc="0" normalizeH="0" baseline="0" noProof="0" dirty="0">
              <a:ln>
                <a:noFill/>
              </a:ln>
              <a:solidFill>
                <a:srgbClr val="7030A0"/>
              </a:solidFill>
              <a:effectLst/>
              <a:uLnTx/>
              <a:uFillTx/>
              <a:latin typeface="Nunito" panose="00000500000000000000"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defRPr/>
            </a:pPr>
            <a:r>
              <a:rPr kumimoji="0" lang="vi-VN" sz="2400" b="1" i="0" u="none" strike="noStrike" kern="1200" cap="none" spc="0" normalizeH="0" baseline="0" noProof="0" dirty="0" smtClean="0">
                <a:ln>
                  <a:noFill/>
                </a:ln>
                <a:solidFill>
                  <a:srgbClr val="0070C0"/>
                </a:solidFill>
                <a:effectLst/>
                <a:uLnTx/>
                <a:uFillTx/>
                <a:latin typeface="Nunito" panose="00000500000000000000" pitchFamily="2" charset="0"/>
                <a:ea typeface="+mn-ea"/>
                <a:cs typeface="+mn-cs"/>
              </a:rPr>
              <a:t>Có </a:t>
            </a:r>
            <a:r>
              <a:rPr kumimoji="0" lang="vi-VN" sz="2400" b="1" i="0" u="none" strike="noStrike" kern="1200" cap="none" spc="0" normalizeH="0" baseline="0" noProof="0" dirty="0">
                <a:ln>
                  <a:noFill/>
                </a:ln>
                <a:solidFill>
                  <a:srgbClr val="0070C0"/>
                </a:solidFill>
                <a:effectLst/>
                <a:uLnTx/>
                <a:uFillTx/>
                <a:latin typeface="Nunito" panose="00000500000000000000" pitchFamily="2" charset="0"/>
                <a:ea typeface="+mn-ea"/>
                <a:cs typeface="+mn-cs"/>
              </a:rPr>
              <a:t>mấy cạnh được sơn màu xanh, mấy cạnh được sơn màu đỏ</a:t>
            </a:r>
            <a:r>
              <a:rPr kumimoji="0" lang="vi-VN" sz="2400" b="1" i="0" u="none" strike="noStrike" kern="1200" cap="none" spc="0" normalizeH="0" baseline="0" noProof="0" dirty="0" smtClean="0">
                <a:ln>
                  <a:noFill/>
                </a:ln>
                <a:solidFill>
                  <a:srgbClr val="0070C0"/>
                </a:solidFill>
                <a:effectLst/>
                <a:uLnTx/>
                <a:uFillTx/>
                <a:latin typeface="Nunito" panose="00000500000000000000" pitchFamily="2" charset="0"/>
                <a:ea typeface="+mn-ea"/>
                <a:cs typeface="+mn-cs"/>
              </a:rPr>
              <a:t>.</a:t>
            </a:r>
            <a:endParaRPr kumimoji="0" lang="en-US" sz="2400" b="1" i="0" u="none" strike="noStrike" kern="1200" cap="none" spc="0" normalizeH="0" baseline="0" noProof="0" dirty="0" smtClean="0">
              <a:ln>
                <a:noFill/>
              </a:ln>
              <a:solidFill>
                <a:srgbClr val="0070C0"/>
              </a:solidFill>
              <a:effectLst/>
              <a:uLnTx/>
              <a:uFillTx/>
              <a:latin typeface="Nunito" panose="00000500000000000000"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defRPr/>
            </a:pPr>
            <a:endParaRPr kumimoji="0" lang="vi-VN" sz="2400" b="1" i="0" u="none" strike="noStrike" kern="1200" cap="none" spc="0" normalizeH="0" baseline="0" noProof="0" dirty="0">
              <a:ln>
                <a:noFill/>
              </a:ln>
              <a:solidFill>
                <a:srgbClr val="0070C0"/>
              </a:solidFill>
              <a:effectLst/>
              <a:uLnTx/>
              <a:uFillTx/>
              <a:latin typeface="Nunito" panose="00000500000000000000" pitchFamily="2" charset="0"/>
              <a:ea typeface="+mn-ea"/>
              <a:cs typeface="+mn-cs"/>
            </a:endParaRPr>
          </a:p>
          <a:p>
            <a:pPr lvl="0"/>
            <a:r>
              <a:rPr lang="en-US" sz="2400" b="1" dirty="0" smtClean="0">
                <a:solidFill>
                  <a:srgbClr val="FF0000"/>
                </a:solidFill>
                <a:latin typeface="Nunito" panose="00000500000000000000" pitchFamily="2" charset="0"/>
              </a:rPr>
              <a:t>      </a:t>
            </a:r>
            <a:r>
              <a:rPr lang="vi-VN" sz="2400" b="1" dirty="0" smtClean="0">
                <a:solidFill>
                  <a:srgbClr val="FF0000"/>
                </a:solidFill>
                <a:latin typeface="Nunito" panose="00000500000000000000" pitchFamily="2" charset="0"/>
              </a:rPr>
              <a:t>Có </a:t>
            </a:r>
            <a:r>
              <a:rPr lang="vi-VN" sz="2400" b="1" dirty="0">
                <a:solidFill>
                  <a:srgbClr val="FF0000"/>
                </a:solidFill>
                <a:latin typeface="Nunito" panose="00000500000000000000" pitchFamily="2" charset="0"/>
              </a:rPr>
              <a:t>4 cạnh được sơn màu xanh, </a:t>
            </a:r>
            <a:r>
              <a:rPr lang="vi-VN" sz="2400" b="1" dirty="0" smtClean="0">
                <a:solidFill>
                  <a:srgbClr val="FF0000"/>
                </a:solidFill>
                <a:latin typeface="Nunito" panose="00000500000000000000" pitchFamily="2" charset="0"/>
              </a:rPr>
              <a:t>8 </a:t>
            </a:r>
            <a:r>
              <a:rPr lang="vi-VN" sz="2400" b="1" dirty="0">
                <a:solidFill>
                  <a:srgbClr val="FF0000"/>
                </a:solidFill>
                <a:latin typeface="Nunito" panose="00000500000000000000" pitchFamily="2" charset="0"/>
              </a:rPr>
              <a:t>cạnh được sơn màu đỏ.</a:t>
            </a:r>
            <a:br>
              <a:rPr lang="vi-VN" dirty="0"/>
            </a:br>
            <a:endParaRPr kumimoji="0" lang="vi-VN" sz="2400" b="1" i="0" u="none" strike="noStrike" kern="1200" cap="none" spc="0" normalizeH="0" baseline="0" noProof="0" dirty="0">
              <a:ln>
                <a:noFill/>
              </a:ln>
              <a:solidFill>
                <a:prstClr val="black"/>
              </a:solidFill>
              <a:effectLst/>
              <a:uLnTx/>
              <a:uFillTx/>
              <a:latin typeface="Nunito" panose="00000500000000000000" pitchFamily="2" charset="0"/>
              <a:ea typeface="+mn-ea"/>
              <a:cs typeface="+mn-cs"/>
            </a:endParaRPr>
          </a:p>
        </p:txBody>
      </p:sp>
      <p:pic>
        <p:nvPicPr>
          <p:cNvPr id="7" name="Picture 6"/>
          <p:cNvPicPr>
            <a:picLocks noChangeAspect="1"/>
          </p:cNvPicPr>
          <p:nvPr/>
        </p:nvPicPr>
        <p:blipFill>
          <a:blip r:embed="rId4"/>
          <a:stretch>
            <a:fillRect/>
          </a:stretch>
        </p:blipFill>
        <p:spPr>
          <a:xfrm>
            <a:off x="447585" y="972787"/>
            <a:ext cx="560944" cy="5235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Effect transition="in" filter="fade">
                                      <p:cBhvr>
                                        <p:cTn id="14" dur="1000"/>
                                        <p:tgtEl>
                                          <p:spTgt spid="9">
                                            <p:txEl>
                                              <p:pRg st="4" end="4"/>
                                            </p:txEl>
                                          </p:spTgt>
                                        </p:tgtEl>
                                      </p:cBhvr>
                                    </p:animEffect>
                                    <p:anim calcmode="lin" valueType="num">
                                      <p:cBhvr>
                                        <p:cTn id="1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Oval 9"/>
          <p:cNvSpPr/>
          <p:nvPr/>
        </p:nvSpPr>
        <p:spPr>
          <a:xfrm>
            <a:off x="131128" y="4003769"/>
            <a:ext cx="506437" cy="57677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r="13759"/>
          <a:stretch>
            <a:fillRect/>
          </a:stretch>
        </p:blipFill>
        <p:spPr>
          <a:xfrm>
            <a:off x="38444" y="1524"/>
            <a:ext cx="1961282" cy="91871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553" y="2981121"/>
            <a:ext cx="4032384" cy="27167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5153" y="1013128"/>
            <a:ext cx="11461036" cy="3600986"/>
          </a:xfrm>
          <a:prstGeom prst="rect">
            <a:avLst/>
          </a:prstGeom>
          <a:noFill/>
        </p:spPr>
        <p:txBody>
          <a:bodyPr wrap="square">
            <a:spAutoFit/>
          </a:bodyPr>
          <a:lstStyle/>
          <a:p>
            <a:pPr algn="l"/>
            <a:r>
              <a:rPr lang="en-US" sz="2400" b="1" i="0" dirty="0">
                <a:solidFill>
                  <a:srgbClr val="000000"/>
                </a:solidFill>
                <a:effectLst/>
                <a:latin typeface="Nunito" panose="00000500000000000000" pitchFamily="2" charset="0"/>
              </a:rPr>
              <a:t>	</a:t>
            </a:r>
            <a:r>
              <a:rPr lang="vi-VN" sz="2400" b="1" i="0" dirty="0">
                <a:solidFill>
                  <a:srgbClr val="7030A0"/>
                </a:solidFill>
                <a:effectLst/>
                <a:latin typeface="Nunito" panose="00000500000000000000" pitchFamily="2" charset="0"/>
              </a:rPr>
              <a:t>Một chiếc khung sắt dạng khối hộp chữ nhật có các cạnh được sơn màu như hình vẽ.</a:t>
            </a:r>
            <a:endParaRPr lang="vi-VN" sz="2400" b="1" i="0" dirty="0">
              <a:solidFill>
                <a:srgbClr val="7030A0"/>
              </a:solidFill>
              <a:effectLst/>
              <a:latin typeface="Nunito" panose="00000500000000000000" pitchFamily="2" charset="0"/>
            </a:endParaRPr>
          </a:p>
          <a:p>
            <a:pPr algn="l"/>
            <a:r>
              <a:rPr lang="vi-VN" sz="2400" b="1" i="0" dirty="0" smtClean="0">
                <a:effectLst/>
                <a:latin typeface="Nunito" panose="00000500000000000000" pitchFamily="2" charset="0"/>
              </a:rPr>
              <a:t>b</a:t>
            </a:r>
            <a:r>
              <a:rPr lang="vi-VN" sz="2400" b="1" i="0" dirty="0">
                <a:effectLst/>
                <a:latin typeface="Nunito" panose="00000500000000000000" pitchFamily="2" charset="0"/>
              </a:rPr>
              <a:t>) Chọn câu trả lời đúng.</a:t>
            </a:r>
            <a:endParaRPr lang="vi-VN" sz="2400" b="1" i="0" dirty="0">
              <a:effectLst/>
              <a:latin typeface="Nunito" panose="00000500000000000000" pitchFamily="2" charset="0"/>
            </a:endParaRPr>
          </a:p>
          <a:p>
            <a:pPr algn="l"/>
            <a:r>
              <a:rPr lang="vi-VN" sz="2400" b="1" i="0" dirty="0">
                <a:effectLst/>
                <a:latin typeface="Nunito" panose="00000500000000000000" pitchFamily="2" charset="0"/>
              </a:rPr>
              <a:t>Người ta lắp một tấm gỗ vừa khít vào mặt trước của chiếc khung sắt đó. Miếng gỗ cần lắp có dạng hình gì?</a:t>
            </a:r>
            <a:endParaRPr lang="vi-VN" sz="2400" b="1" i="0" dirty="0">
              <a:effectLst/>
              <a:latin typeface="Nunito" panose="00000500000000000000" pitchFamily="2" charset="0"/>
            </a:endParaRPr>
          </a:p>
          <a:p>
            <a:pPr marL="457200" indent="-457200" algn="l">
              <a:lnSpc>
                <a:spcPct val="150000"/>
              </a:lnSpc>
              <a:buAutoNum type="alphaUcPeriod"/>
            </a:pPr>
            <a:r>
              <a:rPr lang="vi-VN" sz="2400" b="1" i="0" dirty="0">
                <a:effectLst/>
                <a:latin typeface="Nunito" panose="00000500000000000000" pitchFamily="2" charset="0"/>
              </a:rPr>
              <a:t>Hình tròn             </a:t>
            </a:r>
            <a:endParaRPr lang="vi-VN" sz="2400" b="1" i="0" dirty="0">
              <a:effectLst/>
              <a:latin typeface="Nunito" panose="00000500000000000000" pitchFamily="2" charset="0"/>
            </a:endParaRPr>
          </a:p>
          <a:p>
            <a:pPr algn="l">
              <a:lnSpc>
                <a:spcPct val="150000"/>
              </a:lnSpc>
            </a:pPr>
            <a:r>
              <a:rPr lang="vi-VN" sz="2400" b="1" i="0" dirty="0">
                <a:effectLst/>
                <a:latin typeface="Nunito" panose="00000500000000000000" pitchFamily="2" charset="0"/>
              </a:rPr>
              <a:t>B. Hình tam giác</a:t>
            </a:r>
            <a:endParaRPr lang="vi-VN" sz="2400" b="1" i="0" dirty="0">
              <a:effectLst/>
              <a:latin typeface="Nunito" panose="00000500000000000000" pitchFamily="2" charset="0"/>
            </a:endParaRPr>
          </a:p>
          <a:p>
            <a:pPr algn="l">
              <a:lnSpc>
                <a:spcPct val="150000"/>
              </a:lnSpc>
            </a:pPr>
            <a:r>
              <a:rPr lang="vi-VN" sz="2400" b="1" i="0" dirty="0">
                <a:effectLst/>
                <a:latin typeface="Nunito" panose="00000500000000000000" pitchFamily="2" charset="0"/>
              </a:rPr>
              <a:t>C. Hình chữ nhật</a:t>
            </a:r>
            <a:endParaRPr lang="vi-VN" sz="2400" b="1" i="0" dirty="0">
              <a:effectLst/>
              <a:latin typeface="Nunito" panose="00000500000000000000" pitchFamily="2" charset="0"/>
            </a:endParaRPr>
          </a:p>
        </p:txBody>
      </p:sp>
      <p:pic>
        <p:nvPicPr>
          <p:cNvPr id="7" name="Picture 6"/>
          <p:cNvPicPr>
            <a:picLocks noChangeAspect="1"/>
          </p:cNvPicPr>
          <p:nvPr/>
        </p:nvPicPr>
        <p:blipFill>
          <a:blip r:embed="rId4"/>
          <a:stretch>
            <a:fillRect/>
          </a:stretch>
        </p:blipFill>
        <p:spPr>
          <a:xfrm>
            <a:off x="447585" y="959340"/>
            <a:ext cx="560944" cy="5235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1000"/>
                                        <p:tgtEl>
                                          <p:spTgt spid="9">
                                            <p:txEl>
                                              <p:pRg st="2" end="2"/>
                                            </p:txEl>
                                          </p:spTgt>
                                        </p:tgtEl>
                                      </p:cBhvr>
                                    </p:animEffect>
                                    <p:anim calcmode="lin" valueType="num">
                                      <p:cBhvr>
                                        <p:cTn id="1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1000"/>
                                        <p:tgtEl>
                                          <p:spTgt spid="9">
                                            <p:txEl>
                                              <p:pRg st="3" end="3"/>
                                            </p:txEl>
                                          </p:spTgt>
                                        </p:tgtEl>
                                      </p:cBhvr>
                                    </p:animEffect>
                                    <p:anim calcmode="lin" valueType="num">
                                      <p:cBhvr>
                                        <p:cTn id="1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1000"/>
                                        <p:tgtEl>
                                          <p:spTgt spid="9">
                                            <p:txEl>
                                              <p:pRg st="4" end="4"/>
                                            </p:txEl>
                                          </p:spTgt>
                                        </p:tgtEl>
                                      </p:cBhvr>
                                    </p:animEffect>
                                    <p:anim calcmode="lin" valueType="num">
                                      <p:cBhvr>
                                        <p:cTn id="2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1000"/>
                                        <p:tgtEl>
                                          <p:spTgt spid="9">
                                            <p:txEl>
                                              <p:pRg st="5" end="5"/>
                                            </p:txEl>
                                          </p:spTgt>
                                        </p:tgtEl>
                                      </p:cBhvr>
                                    </p:animEffect>
                                    <p:anim calcmode="lin" valueType="num">
                                      <p:cBhvr>
                                        <p:cTn id="2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3426"/>
          <a:stretch>
            <a:fillRect/>
          </a:stretch>
        </p:blipFill>
        <p:spPr>
          <a:xfrm>
            <a:off x="0" y="-1"/>
            <a:ext cx="2302982" cy="1069145"/>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5085" b="94915" l="6250" r="91250">
                        <a14:backgroundMark x1="3438" y1="16610" x2="10625" y2="3390"/>
                        <a14:backgroundMark x1="19375" y1="6780" x2="6250" y2="13559"/>
                      </a14:backgroundRemoval>
                    </a14:imgEffect>
                  </a14:imgLayer>
                </a14:imgProps>
              </a:ext>
            </a:extLst>
          </a:blip>
          <a:stretch>
            <a:fillRect/>
          </a:stretch>
        </p:blipFill>
        <p:spPr>
          <a:xfrm>
            <a:off x="9602685" y="2728915"/>
            <a:ext cx="2150624" cy="1898760"/>
          </a:xfrm>
          <a:prstGeom prst="rect">
            <a:avLst/>
          </a:prstGeom>
        </p:spPr>
      </p:pic>
      <p:sp>
        <p:nvSpPr>
          <p:cNvPr id="9" name="TextBox 8"/>
          <p:cNvSpPr txBox="1"/>
          <p:nvPr/>
        </p:nvSpPr>
        <p:spPr>
          <a:xfrm>
            <a:off x="697130" y="1181974"/>
            <a:ext cx="10571089" cy="1815882"/>
          </a:xfrm>
          <a:prstGeom prst="rect">
            <a:avLst/>
          </a:prstGeom>
          <a:noFill/>
        </p:spPr>
        <p:txBody>
          <a:bodyPr wrap="square" rtlCol="0">
            <a:spAutoFit/>
          </a:bodyPr>
          <a:lstStyle/>
          <a:p>
            <a:r>
              <a:rPr lang="en-US" sz="2800" dirty="0">
                <a:solidFill>
                  <a:srgbClr val="00B050"/>
                </a:solidFill>
                <a:latin typeface="Nunito Black" panose="00000A00000000000000" pitchFamily="2" charset="0"/>
              </a:rPr>
              <a:t>    </a:t>
            </a:r>
            <a:r>
              <a:rPr lang="en-US" sz="2800" b="1" dirty="0" err="1">
                <a:solidFill>
                  <a:srgbClr val="00B050"/>
                </a:solidFill>
                <a:latin typeface="Nunito Black" panose="00000A00000000000000" pitchFamily="2" charset="0"/>
                <a:cs typeface="Times New Roman" panose="02020603050405020304" pitchFamily="18" charset="0"/>
              </a:rPr>
              <a:t>Số</a:t>
            </a:r>
            <a:r>
              <a:rPr lang="en-US" sz="2800" b="1" dirty="0">
                <a:solidFill>
                  <a:srgbClr val="00B050"/>
                </a:solidFill>
                <a:latin typeface="Nunito Black" panose="00000A00000000000000" pitchFamily="2" charset="0"/>
                <a:cs typeface="Times New Roman" panose="02020603050405020304" pitchFamily="18" charset="0"/>
              </a:rPr>
              <a:t> ? </a:t>
            </a:r>
            <a:endParaRPr lang="en-US" sz="2800" b="1" dirty="0">
              <a:solidFill>
                <a:srgbClr val="00B050"/>
              </a:solidFill>
              <a:latin typeface="Nunito Black" panose="00000A00000000000000" pitchFamily="2" charset="0"/>
              <a:cs typeface="Times New Roman" panose="02020603050405020304" pitchFamily="18" charset="0"/>
            </a:endParaRPr>
          </a:p>
          <a:p>
            <a:r>
              <a:rPr lang="en-US" sz="2800" dirty="0">
                <a:solidFill>
                  <a:srgbClr val="00B050"/>
                </a:solidFill>
                <a:latin typeface="Nunito Black" panose="00000A00000000000000" pitchFamily="2" charset="0"/>
                <a:cs typeface="Times New Roman" panose="02020603050405020304" pitchFamily="18" charset="0"/>
              </a:rPr>
              <a:t>Ở </a:t>
            </a:r>
            <a:r>
              <a:rPr lang="en-US" sz="2800" dirty="0" err="1">
                <a:solidFill>
                  <a:srgbClr val="00B050"/>
                </a:solidFill>
                <a:latin typeface="Nunito Black" panose="00000A00000000000000" pitchFamily="2" charset="0"/>
                <a:cs typeface="Times New Roman" panose="02020603050405020304" pitchFamily="18" charset="0"/>
              </a:rPr>
              <a:t>gần</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mỗi</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đỉnh</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của</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một</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chiếc</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hộp</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gỗ</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dạng</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khối</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lập</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phương</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bác</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Hà</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chạm</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ba</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bông</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hoa</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tất</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cả</a:t>
            </a:r>
            <a:r>
              <a:rPr lang="en-US" sz="2800" dirty="0">
                <a:solidFill>
                  <a:srgbClr val="00B050"/>
                </a:solidFill>
                <a:latin typeface="Nunito Black" panose="00000A00000000000000" pitchFamily="2" charset="0"/>
                <a:cs typeface="Times New Roman" panose="02020603050405020304" pitchFamily="18" charset="0"/>
              </a:rPr>
              <a:t> ( </a:t>
            </a:r>
            <a:r>
              <a:rPr lang="en-US" sz="2800" dirty="0" err="1">
                <a:solidFill>
                  <a:srgbClr val="00B050"/>
                </a:solidFill>
                <a:latin typeface="Nunito Black" panose="00000A00000000000000" pitchFamily="2" charset="0"/>
                <a:cs typeface="Times New Roman" panose="02020603050405020304" pitchFamily="18" charset="0"/>
              </a:rPr>
              <a:t>như</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hình</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vẽ</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Bác</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Hà</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đã</a:t>
            </a:r>
            <a:r>
              <a:rPr lang="en-US" sz="2800" dirty="0">
                <a:solidFill>
                  <a:srgbClr val="00B050"/>
                </a:solidFill>
                <a:latin typeface="Nunito Black" panose="00000A00000000000000" pitchFamily="2" charset="0"/>
                <a:cs typeface="Times New Roman" panose="02020603050405020304" pitchFamily="18" charset="0"/>
              </a:rPr>
              <a:t> </a:t>
            </a:r>
            <a:r>
              <a:rPr lang="en-US" sz="2800" dirty="0" err="1">
                <a:solidFill>
                  <a:srgbClr val="00B050"/>
                </a:solidFill>
                <a:latin typeface="Nunito Black" panose="00000A00000000000000" pitchFamily="2" charset="0"/>
                <a:cs typeface="Times New Roman" panose="02020603050405020304" pitchFamily="18" charset="0"/>
              </a:rPr>
              <a:t>chạm</a:t>
            </a:r>
            <a:r>
              <a:rPr lang="en-US" sz="2800" dirty="0">
                <a:solidFill>
                  <a:srgbClr val="00B050"/>
                </a:solidFill>
                <a:latin typeface="Nunito Black" panose="00000A00000000000000" pitchFamily="2" charset="0"/>
                <a:cs typeface="Times New Roman" panose="02020603050405020304" pitchFamily="18" charset="0"/>
              </a:rPr>
              <a:t> </a:t>
            </a:r>
            <a:r>
              <a:rPr lang="en-US" sz="2800" err="1">
                <a:solidFill>
                  <a:srgbClr val="00B050"/>
                </a:solidFill>
                <a:latin typeface="Nunito Black" panose="00000A00000000000000" pitchFamily="2" charset="0"/>
                <a:cs typeface="Times New Roman" panose="02020603050405020304" pitchFamily="18" charset="0"/>
              </a:rPr>
              <a:t>tất</a:t>
            </a:r>
            <a:r>
              <a:rPr lang="en-US" sz="2800">
                <a:solidFill>
                  <a:srgbClr val="00B050"/>
                </a:solidFill>
                <a:latin typeface="Nunito Black" panose="00000A00000000000000" pitchFamily="2" charset="0"/>
                <a:cs typeface="Times New Roman" panose="02020603050405020304" pitchFamily="18" charset="0"/>
              </a:rPr>
              <a:t> cả   ?    bông </a:t>
            </a:r>
            <a:r>
              <a:rPr lang="en-US" sz="2800" dirty="0" err="1">
                <a:solidFill>
                  <a:srgbClr val="00B050"/>
                </a:solidFill>
                <a:latin typeface="Nunito Black" panose="00000A00000000000000" pitchFamily="2" charset="0"/>
                <a:cs typeface="Times New Roman" panose="02020603050405020304" pitchFamily="18" charset="0"/>
              </a:rPr>
              <a:t>hoa</a:t>
            </a:r>
            <a:r>
              <a:rPr lang="en-US" sz="2800" dirty="0">
                <a:solidFill>
                  <a:srgbClr val="00B050"/>
                </a:solidFill>
                <a:latin typeface="Nunito Black" panose="00000A00000000000000" pitchFamily="2" charset="0"/>
                <a:cs typeface="Times New Roman" panose="02020603050405020304" pitchFamily="18" charset="0"/>
              </a:rPr>
              <a:t>.</a:t>
            </a:r>
            <a:endParaRPr lang="en-US" sz="2800" dirty="0">
              <a:solidFill>
                <a:srgbClr val="00B050"/>
              </a:solidFill>
              <a:latin typeface="Nunito Black" panose="00000A00000000000000" pitchFamily="2"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611814" y="1135752"/>
            <a:ext cx="504963" cy="503568"/>
          </a:xfrm>
          <a:prstGeom prst="rect">
            <a:avLst/>
          </a:prstGeom>
        </p:spPr>
      </p:pic>
      <p:sp>
        <p:nvSpPr>
          <p:cNvPr id="13" name="Rectangle: Rounded Corners 12"/>
          <p:cNvSpPr/>
          <p:nvPr/>
        </p:nvSpPr>
        <p:spPr>
          <a:xfrm>
            <a:off x="2846365" y="2459974"/>
            <a:ext cx="704485" cy="537882"/>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Nunito Black" panose="00000A00000000000000" pitchFamily="2" charset="0"/>
              </a:rPr>
              <a:t>24</a:t>
            </a:r>
            <a:endParaRPr lang="en-US" sz="2800" b="1" dirty="0">
              <a:solidFill>
                <a:srgbClr val="FF0000"/>
              </a:solidFill>
              <a:latin typeface="Nunito Black" panose="00000A00000000000000" pitchFamily="2" charset="0"/>
            </a:endParaRPr>
          </a:p>
        </p:txBody>
      </p:sp>
      <p:sp>
        <p:nvSpPr>
          <p:cNvPr id="11" name="TextBox 10"/>
          <p:cNvSpPr txBox="1"/>
          <p:nvPr/>
        </p:nvSpPr>
        <p:spPr>
          <a:xfrm>
            <a:off x="1021409" y="3316891"/>
            <a:ext cx="8488366" cy="2962513"/>
          </a:xfrm>
          <a:prstGeom prst="roundRect">
            <a:avLst/>
          </a:prstGeom>
          <a:solidFill>
            <a:schemeClr val="accent4">
              <a:lumMod val="20000"/>
              <a:lumOff val="80000"/>
            </a:schemeClr>
          </a:solidFill>
          <a:ln w="28575">
            <a:solidFill>
              <a:srgbClr val="C00000"/>
            </a:solidFill>
            <a:prstDash val="dash"/>
          </a:ln>
        </p:spPr>
        <p:txBody>
          <a:bodyPr wrap="square">
            <a:spAutoFit/>
          </a:bodyPr>
          <a:lstStyle/>
          <a:p>
            <a:pPr algn="l"/>
            <a:r>
              <a:rPr lang="vi-VN" sz="2800" b="0" i="0">
                <a:solidFill>
                  <a:srgbClr val="FF0000"/>
                </a:solidFill>
                <a:effectLst/>
                <a:latin typeface="Nunito Black" panose="00000A00000000000000" pitchFamily="2" charset="0"/>
              </a:rPr>
              <a:t>Hình lập phương gồm có 8 đỉnh. Ở gần mỗi đỉnh, bác Hà chạm 3 bông hoa.</a:t>
            </a:r>
            <a:endParaRPr lang="vi-VN" sz="2800" b="0" i="0">
              <a:solidFill>
                <a:srgbClr val="FF0000"/>
              </a:solidFill>
              <a:effectLst/>
              <a:latin typeface="Nunito Black" panose="00000A00000000000000" pitchFamily="2" charset="0"/>
            </a:endParaRPr>
          </a:p>
          <a:p>
            <a:pPr algn="l"/>
            <a:r>
              <a:rPr lang="vi-VN" sz="2800" b="0" i="0">
                <a:solidFill>
                  <a:srgbClr val="FF0000"/>
                </a:solidFill>
                <a:effectLst/>
                <a:latin typeface="Nunito Black" panose="00000A00000000000000" pitchFamily="2" charset="0"/>
              </a:rPr>
              <a:t>Vậy bác Hà đã chạm tất cả số bông hoa là</a:t>
            </a:r>
            <a:r>
              <a:rPr lang="en-US" sz="2800" b="0" i="0">
                <a:solidFill>
                  <a:srgbClr val="FF0000"/>
                </a:solidFill>
                <a:effectLst/>
                <a:latin typeface="Nunito Black" panose="00000A00000000000000" pitchFamily="2" charset="0"/>
              </a:rPr>
              <a:t>:</a:t>
            </a:r>
            <a:endParaRPr lang="en-US" sz="2800" b="0" i="0">
              <a:solidFill>
                <a:srgbClr val="FF0000"/>
              </a:solidFill>
              <a:effectLst/>
              <a:latin typeface="Nunito Black" panose="00000A00000000000000" pitchFamily="2" charset="0"/>
            </a:endParaRPr>
          </a:p>
          <a:p>
            <a:pPr algn="ctr"/>
            <a:r>
              <a:rPr lang="vi-VN" sz="2800" b="0" i="0">
                <a:solidFill>
                  <a:srgbClr val="FF0000"/>
                </a:solidFill>
                <a:effectLst/>
                <a:latin typeface="Nunito Black" panose="00000A00000000000000" pitchFamily="2" charset="0"/>
              </a:rPr>
              <a:t> 3 x 8 = 24 (bông hoa)</a:t>
            </a:r>
            <a:endParaRPr lang="vi-VN" sz="2800" b="0" i="0">
              <a:solidFill>
                <a:srgbClr val="FF0000"/>
              </a:solidFill>
              <a:effectLst/>
              <a:latin typeface="Nunito Black" panose="00000A00000000000000" pitchFamily="2" charset="0"/>
            </a:endParaRPr>
          </a:p>
          <a:p>
            <a:pPr algn="l"/>
            <a:r>
              <a:rPr lang="vi-VN" sz="2800" b="0" i="0">
                <a:solidFill>
                  <a:srgbClr val="FF0000"/>
                </a:solidFill>
                <a:effectLst/>
                <a:latin typeface="Nunito Black" panose="00000A00000000000000" pitchFamily="2" charset="0"/>
              </a:rPr>
              <a:t>Ta điền như sau: </a:t>
            </a:r>
            <a:r>
              <a:rPr lang="vi-VN" sz="2800" b="0" i="0">
                <a:solidFill>
                  <a:srgbClr val="00B050"/>
                </a:solidFill>
                <a:effectLst/>
                <a:latin typeface="Nunito Black" panose="00000A00000000000000" pitchFamily="2" charset="0"/>
              </a:rPr>
              <a:t>Bác Hà đã chạm tất cả </a:t>
            </a:r>
            <a:r>
              <a:rPr lang="vi-VN" sz="2800" b="1" i="0">
                <a:solidFill>
                  <a:srgbClr val="00B050"/>
                </a:solidFill>
                <a:effectLst/>
                <a:latin typeface="Nunito Black" panose="00000A00000000000000" pitchFamily="2" charset="0"/>
              </a:rPr>
              <a:t>24</a:t>
            </a:r>
            <a:r>
              <a:rPr lang="vi-VN" sz="2800" b="0" i="0">
                <a:solidFill>
                  <a:srgbClr val="00B050"/>
                </a:solidFill>
                <a:effectLst/>
                <a:latin typeface="Nunito Black" panose="00000A00000000000000" pitchFamily="2" charset="0"/>
              </a:rPr>
              <a:t> bông hoa.</a:t>
            </a:r>
            <a:endParaRPr lang="vi-VN" sz="2800" b="0" i="0">
              <a:solidFill>
                <a:srgbClr val="00B050"/>
              </a:solidFill>
              <a:effectLst/>
              <a:latin typeface="Nunito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825" y="0"/>
            <a:ext cx="2257425" cy="1019175"/>
          </a:xfrm>
          <a:prstGeom prst="rect">
            <a:avLst/>
          </a:prstGeom>
        </p:spPr>
      </p:pic>
      <p:pic>
        <p:nvPicPr>
          <p:cNvPr id="9" name="Picture 8"/>
          <p:cNvPicPr>
            <a:picLocks noChangeAspect="1"/>
          </p:cNvPicPr>
          <p:nvPr/>
        </p:nvPicPr>
        <p:blipFill>
          <a:blip r:embed="rId3"/>
          <a:stretch>
            <a:fillRect/>
          </a:stretch>
        </p:blipFill>
        <p:spPr>
          <a:xfrm>
            <a:off x="32825" y="1019175"/>
            <a:ext cx="514350" cy="571500"/>
          </a:xfrm>
          <a:prstGeom prst="rect">
            <a:avLst/>
          </a:prstGeom>
        </p:spPr>
      </p:pic>
      <p:sp>
        <p:nvSpPr>
          <p:cNvPr id="11" name="TextBox 10"/>
          <p:cNvSpPr txBox="1"/>
          <p:nvPr/>
        </p:nvSpPr>
        <p:spPr>
          <a:xfrm>
            <a:off x="731521" y="990510"/>
            <a:ext cx="10086534" cy="1815882"/>
          </a:xfrm>
          <a:prstGeom prst="rect">
            <a:avLst/>
          </a:prstGeom>
          <a:noFill/>
        </p:spPr>
        <p:txBody>
          <a:bodyPr wrap="square">
            <a:spAutoFit/>
          </a:bodyPr>
          <a:lstStyle/>
          <a:p>
            <a:pPr algn="l"/>
            <a:r>
              <a:rPr lang="vi-VN" sz="2800" b="0" i="0" dirty="0">
                <a:solidFill>
                  <a:srgbClr val="00B050"/>
                </a:solidFill>
                <a:effectLst/>
                <a:latin typeface="Nunito Black" panose="00000A00000000000000" pitchFamily="2" charset="0"/>
              </a:rPr>
              <a:t>Con kiến bò theo đường màu cam trên chiếc khung nhôm dạng khối hộp chữ nhật để đến chỗ hạt gạo (như hình vẽ). Hỏi con kiến cần bò qua mấy cạnh?</a:t>
            </a:r>
            <a:endParaRPr lang="vi-VN" sz="2800" b="0" i="0" dirty="0">
              <a:solidFill>
                <a:srgbClr val="00B050"/>
              </a:solidFill>
              <a:effectLst/>
              <a:latin typeface="Nunito Black" panose="00000A00000000000000" pitchFamily="2" charset="0"/>
            </a:endParaRPr>
          </a:p>
          <a:p>
            <a:endParaRPr lang="en-US" sz="2800" dirty="0">
              <a:solidFill>
                <a:srgbClr val="00B050"/>
              </a:solidFill>
              <a:latin typeface="Nunito Black" panose="00000A00000000000000" pitchFamily="2"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917" y="2996419"/>
            <a:ext cx="3673353" cy="25244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90000" y="3297763"/>
            <a:ext cx="6866499" cy="1055608"/>
          </a:xfrm>
          <a:prstGeom prst="wedgeRoundRectCallout">
            <a:avLst>
              <a:gd name="adj1" fmla="val -36199"/>
              <a:gd name="adj2" fmla="val 81157"/>
              <a:gd name="adj3" fmla="val 16667"/>
            </a:avLst>
          </a:prstGeom>
          <a:solidFill>
            <a:schemeClr val="accent4">
              <a:lumMod val="20000"/>
              <a:lumOff val="80000"/>
            </a:schemeClr>
          </a:solidFill>
          <a:ln w="28575">
            <a:solidFill>
              <a:srgbClr val="C00000"/>
            </a:solidFill>
            <a:prstDash val="sysDash"/>
          </a:ln>
        </p:spPr>
        <p:txBody>
          <a:bodyPr wrap="square">
            <a:spAutoFit/>
          </a:bodyPr>
          <a:lstStyle/>
          <a:p>
            <a:pPr algn="ctr"/>
            <a:r>
              <a:rPr lang="vi-VN" sz="2800" b="0" i="0" dirty="0">
                <a:solidFill>
                  <a:srgbClr val="FF0000"/>
                </a:solidFill>
                <a:effectLst/>
                <a:latin typeface="Nunito Black" panose="00000A00000000000000" pitchFamily="2" charset="0"/>
              </a:rPr>
              <a:t>Con kiến cần bò qua 3 cạnh (đường màu cam) để đến chỗ hạt gạo.</a:t>
            </a:r>
            <a:endParaRPr lang="en-US" sz="2800" dirty="0">
              <a:solidFill>
                <a:srgbClr val="FF0000"/>
              </a:solidFill>
              <a:latin typeface="Nunito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825" y="0"/>
            <a:ext cx="2257425" cy="1019175"/>
          </a:xfrm>
          <a:prstGeom prst="rect">
            <a:avLst/>
          </a:prstGeom>
        </p:spPr>
      </p:pic>
      <p:pic>
        <p:nvPicPr>
          <p:cNvPr id="6" name="Picture 5"/>
          <p:cNvPicPr>
            <a:picLocks noChangeAspect="1"/>
          </p:cNvPicPr>
          <p:nvPr/>
        </p:nvPicPr>
        <p:blipFill>
          <a:blip r:embed="rId3"/>
          <a:stretch>
            <a:fillRect/>
          </a:stretch>
        </p:blipFill>
        <p:spPr>
          <a:xfrm>
            <a:off x="32825" y="1019175"/>
            <a:ext cx="1466850" cy="619125"/>
          </a:xfrm>
          <a:prstGeom prst="rect">
            <a:avLst/>
          </a:prstGeom>
        </p:spPr>
      </p:pic>
      <p:pic>
        <p:nvPicPr>
          <p:cNvPr id="8" name="Picture 7"/>
          <p:cNvPicPr>
            <a:picLocks noChangeAspect="1"/>
          </p:cNvPicPr>
          <p:nvPr/>
        </p:nvPicPr>
        <p:blipFill>
          <a:blip r:embed="rId4"/>
          <a:stretch>
            <a:fillRect/>
          </a:stretch>
        </p:blipFill>
        <p:spPr>
          <a:xfrm>
            <a:off x="392575" y="1638299"/>
            <a:ext cx="11317500" cy="2975903"/>
          </a:xfrm>
          <a:prstGeom prst="rect">
            <a:avLst/>
          </a:prstGeom>
        </p:spPr>
      </p:pic>
      <p:sp>
        <p:nvSpPr>
          <p:cNvPr id="9" name="Rectangle: Rounded Corners 8"/>
          <p:cNvSpPr/>
          <p:nvPr/>
        </p:nvSpPr>
        <p:spPr>
          <a:xfrm>
            <a:off x="383449" y="2815105"/>
            <a:ext cx="704485" cy="537882"/>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anose="00000A00000000000000" pitchFamily="2" charset="0"/>
              </a:rPr>
              <a:t>12</a:t>
            </a:r>
            <a:endParaRPr lang="en-US" sz="2800" b="1" dirty="0">
              <a:solidFill>
                <a:srgbClr val="FF0000"/>
              </a:solidFill>
              <a:latin typeface="Nunito Black" panose="00000A00000000000000" pitchFamily="2" charset="0"/>
            </a:endParaRPr>
          </a:p>
        </p:txBody>
      </p:sp>
      <p:sp>
        <p:nvSpPr>
          <p:cNvPr id="11" name="Rectangle: Rounded Corners 10"/>
          <p:cNvSpPr/>
          <p:nvPr/>
        </p:nvSpPr>
        <p:spPr>
          <a:xfrm>
            <a:off x="1337707" y="3797499"/>
            <a:ext cx="561211" cy="461495"/>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Nunito Black" panose="00000A00000000000000" pitchFamily="2" charset="0"/>
              </a:rPr>
              <a:t>30</a:t>
            </a:r>
            <a:endParaRPr lang="en-US" sz="2000" b="1" dirty="0">
              <a:solidFill>
                <a:srgbClr val="FF0000"/>
              </a:solidFill>
              <a:latin typeface="Nunito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oogle Shape;94;p1"/>
          <p:cNvPicPr preferRelativeResize="0"/>
          <p:nvPr/>
        </p:nvPicPr>
        <p:blipFill rotWithShape="1">
          <a:blip r:embed="rId1"/>
          <a:srcRect l="15791" r="11765" b="1"/>
          <a:stretch>
            <a:fillRect/>
          </a:stretch>
        </p:blipFill>
        <p:spPr>
          <a:xfrm>
            <a:off x="20" y="10"/>
            <a:ext cx="6095980" cy="6857990"/>
          </a:xfrm>
          <a:prstGeom prst="rect">
            <a:avLst/>
          </a:prstGeom>
          <a:noFill/>
        </p:spPr>
      </p:pic>
      <p:pic>
        <p:nvPicPr>
          <p:cNvPr id="6" name="Google Shape;97;p1"/>
          <p:cNvPicPr preferRelativeResize="0"/>
          <p:nvPr/>
        </p:nvPicPr>
        <p:blipFill rotWithShape="1">
          <a:blip r:embed="rId2"/>
          <a:srcRect l="10160" r="12730" b="2"/>
          <a:stretch>
            <a:fillRect/>
          </a:stretch>
        </p:blipFill>
        <p:spPr>
          <a:xfrm>
            <a:off x="6096000" y="10"/>
            <a:ext cx="6096000" cy="6857990"/>
          </a:xfrm>
          <a:prstGeom prst="rect">
            <a:avLst/>
          </a:prstGeom>
          <a:noFill/>
        </p:spPr>
      </p:pic>
      <p:sp>
        <p:nvSpPr>
          <p:cNvPr id="7" name="Rectangle 6"/>
          <p:cNvSpPr>
            <a:spLocks noGrp="1" noRot="1" noChangeAspect="1" noMove="1" noResize="1" noEditPoints="1" noAdjustHandles="1" noChangeArrowheads="1" noChangeShapeType="1" noTextEdit="1"/>
          </p:cNvSpPr>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51758" y="2756140"/>
            <a:ext cx="5073142" cy="1345720"/>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4800" b="1" kern="1200" dirty="0" err="1">
                <a:solidFill>
                  <a:srgbClr val="00B0F0"/>
                </a:solidFill>
                <a:latin typeface="Sigmar One" panose="00000500000000000000" pitchFamily="2" charset="0"/>
                <a:ea typeface="+mj-ea"/>
                <a:cs typeface="+mj-cs"/>
              </a:rPr>
              <a:t>Củng</a:t>
            </a:r>
            <a:r>
              <a:rPr lang="en-US" sz="4800" b="1" kern="1200" dirty="0">
                <a:solidFill>
                  <a:srgbClr val="00B0F0"/>
                </a:solidFill>
                <a:latin typeface="Sigmar One" panose="00000500000000000000" pitchFamily="2" charset="0"/>
                <a:ea typeface="+mj-ea"/>
                <a:cs typeface="+mj-cs"/>
              </a:rPr>
              <a:t> </a:t>
            </a:r>
            <a:r>
              <a:rPr lang="en-US" sz="4800" b="1" kern="1200" err="1">
                <a:solidFill>
                  <a:srgbClr val="00B0F0"/>
                </a:solidFill>
                <a:latin typeface="Sigmar One" panose="00000500000000000000" pitchFamily="2" charset="0"/>
                <a:ea typeface="+mj-ea"/>
                <a:cs typeface="+mj-cs"/>
              </a:rPr>
              <a:t>cố</a:t>
            </a:r>
            <a:r>
              <a:rPr lang="en-US" sz="4800" b="1" kern="1200">
                <a:solidFill>
                  <a:srgbClr val="00B0F0"/>
                </a:solidFill>
                <a:latin typeface="Sigmar One" panose="00000500000000000000" pitchFamily="2" charset="0"/>
                <a:ea typeface="+mj-ea"/>
                <a:cs typeface="+mj-cs"/>
              </a:rPr>
              <a:t> </a:t>
            </a:r>
            <a:endParaRPr lang="en-US" sz="4800" b="1" kern="1200">
              <a:solidFill>
                <a:srgbClr val="00B0F0"/>
              </a:solidFill>
              <a:latin typeface="Sigmar One" panose="00000500000000000000" pitchFamily="2" charset="0"/>
              <a:ea typeface="+mj-ea"/>
              <a:cs typeface="+mj-cs"/>
            </a:endParaRPr>
          </a:p>
          <a:p>
            <a:pPr algn="ctr">
              <a:lnSpc>
                <a:spcPct val="90000"/>
              </a:lnSpc>
              <a:spcBef>
                <a:spcPct val="0"/>
              </a:spcBef>
              <a:spcAft>
                <a:spcPts val="600"/>
              </a:spcAft>
            </a:pPr>
            <a:r>
              <a:rPr lang="en-US" sz="4800" b="1" kern="1200">
                <a:solidFill>
                  <a:srgbClr val="00B0F0"/>
                </a:solidFill>
                <a:latin typeface="Sigmar One" panose="00000500000000000000" pitchFamily="2" charset="0"/>
                <a:ea typeface="+mj-ea"/>
                <a:cs typeface="+mj-cs"/>
              </a:rPr>
              <a:t>dặn </a:t>
            </a:r>
            <a:r>
              <a:rPr lang="en-US" sz="4800" b="1" kern="1200" dirty="0" err="1">
                <a:solidFill>
                  <a:srgbClr val="00B0F0"/>
                </a:solidFill>
                <a:latin typeface="Sigmar One" panose="00000500000000000000" pitchFamily="2" charset="0"/>
                <a:ea typeface="+mj-ea"/>
                <a:cs typeface="+mj-cs"/>
              </a:rPr>
              <a:t>dò</a:t>
            </a:r>
            <a:r>
              <a:rPr lang="en-US" sz="4800" b="1" kern="1200" dirty="0">
                <a:solidFill>
                  <a:srgbClr val="00B0F0"/>
                </a:solidFill>
                <a:latin typeface="Sigmar One" panose="00000500000000000000" pitchFamily="2" charset="0"/>
                <a:ea typeface="+mj-ea"/>
                <a:cs typeface="+mj-cs"/>
              </a:rPr>
              <a:t> </a:t>
            </a:r>
            <a:endParaRPr lang="en-US" sz="4800" b="1" kern="1200" dirty="0">
              <a:solidFill>
                <a:srgbClr val="00B0F0"/>
              </a:solidFill>
              <a:latin typeface="Sigmar One" panose="00000500000000000000" pitchFamily="2" charset="0"/>
              <a:ea typeface="+mj-ea"/>
              <a:cs typeface="+mj-cs"/>
            </a:endParaRPr>
          </a:p>
        </p:txBody>
      </p:sp>
      <p:sp>
        <p:nvSpPr>
          <p:cNvPr id="9" name="Frame 8"/>
          <p:cNvSpPr>
            <a:spLocks noGrp="1" noRot="1" noChangeAspect="1" noMove="1" noResize="1" noEditPoints="1" noAdjustHandles="1" noChangeArrowheads="1" noChangeShapeType="1" noTextEdit="1"/>
          </p:cNvSpPr>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p:tgtEl>
                                          <p:spTgt spid="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oogle Shape;94;p1"/>
          <p:cNvPicPr preferRelativeResize="0"/>
          <p:nvPr/>
        </p:nvPicPr>
        <p:blipFill rotWithShape="1">
          <a:blip r:embed="rId1"/>
          <a:srcRect l="15791" r="11765" b="1"/>
          <a:stretch>
            <a:fillRect/>
          </a:stretch>
        </p:blipFill>
        <p:spPr>
          <a:xfrm>
            <a:off x="20" y="10"/>
            <a:ext cx="6095980" cy="6857990"/>
          </a:xfrm>
          <a:prstGeom prst="rect">
            <a:avLst/>
          </a:prstGeom>
          <a:noFill/>
        </p:spPr>
      </p:pic>
      <p:pic>
        <p:nvPicPr>
          <p:cNvPr id="6" name="Google Shape;97;p1"/>
          <p:cNvPicPr preferRelativeResize="0"/>
          <p:nvPr/>
        </p:nvPicPr>
        <p:blipFill rotWithShape="1">
          <a:blip r:embed="rId2"/>
          <a:srcRect l="10160" r="12730" b="2"/>
          <a:stretch>
            <a:fillRect/>
          </a:stretch>
        </p:blipFill>
        <p:spPr>
          <a:xfrm>
            <a:off x="6096000" y="10"/>
            <a:ext cx="6096000" cy="6857990"/>
          </a:xfrm>
          <a:prstGeom prst="rect">
            <a:avLst/>
          </a:prstGeom>
          <a:noFill/>
        </p:spPr>
      </p:pic>
      <p:sp>
        <p:nvSpPr>
          <p:cNvPr id="7" name="Rectangle 6"/>
          <p:cNvSpPr>
            <a:spLocks noGrp="1" noRot="1" noChangeAspect="1" noMove="1" noResize="1" noEditPoints="1" noAdjustHandles="1" noChangeArrowheads="1" noChangeShapeType="1" noTextEdit="1"/>
          </p:cNvSpPr>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91188" y="2756140"/>
            <a:ext cx="5817362" cy="1345720"/>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5400" b="1" kern="1200" dirty="0" err="1">
                <a:solidFill>
                  <a:srgbClr val="00B0F0"/>
                </a:solidFill>
                <a:latin typeface="Sigmar One" panose="00000500000000000000" pitchFamily="2" charset="0"/>
                <a:ea typeface="+mj-ea"/>
                <a:cs typeface="+mj-cs"/>
              </a:rPr>
              <a:t>Hẹn</a:t>
            </a:r>
            <a:r>
              <a:rPr lang="en-US" sz="5400" b="1" kern="1200" dirty="0">
                <a:solidFill>
                  <a:srgbClr val="00B0F0"/>
                </a:solidFill>
                <a:latin typeface="Sigmar One" panose="00000500000000000000" pitchFamily="2" charset="0"/>
                <a:ea typeface="+mj-ea"/>
                <a:cs typeface="+mj-cs"/>
              </a:rPr>
              <a:t> </a:t>
            </a:r>
            <a:r>
              <a:rPr lang="en-US" sz="5400" b="1" kern="1200" dirty="0" err="1">
                <a:solidFill>
                  <a:srgbClr val="00B0F0"/>
                </a:solidFill>
                <a:latin typeface="Sigmar One" panose="00000500000000000000" pitchFamily="2" charset="0"/>
                <a:ea typeface="+mj-ea"/>
                <a:cs typeface="+mj-cs"/>
              </a:rPr>
              <a:t>gặp</a:t>
            </a:r>
            <a:r>
              <a:rPr lang="en-US" sz="5400" b="1" kern="1200" dirty="0">
                <a:solidFill>
                  <a:srgbClr val="00B0F0"/>
                </a:solidFill>
                <a:latin typeface="Sigmar One" panose="00000500000000000000" pitchFamily="2" charset="0"/>
                <a:ea typeface="+mj-ea"/>
                <a:cs typeface="+mj-cs"/>
              </a:rPr>
              <a:t> </a:t>
            </a:r>
            <a:r>
              <a:rPr lang="en-US" sz="5400" b="1" kern="1200" dirty="0" err="1">
                <a:solidFill>
                  <a:srgbClr val="00B0F0"/>
                </a:solidFill>
                <a:latin typeface="Sigmar One" panose="00000500000000000000" pitchFamily="2" charset="0"/>
                <a:ea typeface="+mj-ea"/>
                <a:cs typeface="+mj-cs"/>
              </a:rPr>
              <a:t>lại</a:t>
            </a:r>
            <a:r>
              <a:rPr lang="en-US" sz="5400" b="1" kern="1200" dirty="0">
                <a:solidFill>
                  <a:srgbClr val="00B0F0"/>
                </a:solidFill>
                <a:latin typeface="Sigmar One" panose="00000500000000000000" pitchFamily="2" charset="0"/>
                <a:ea typeface="+mj-ea"/>
                <a:cs typeface="+mj-cs"/>
              </a:rPr>
              <a:t> </a:t>
            </a:r>
            <a:r>
              <a:rPr lang="en-US" sz="5400" b="1" kern="1200" dirty="0" err="1">
                <a:solidFill>
                  <a:srgbClr val="00B0F0"/>
                </a:solidFill>
                <a:latin typeface="Sigmar One" panose="00000500000000000000" pitchFamily="2" charset="0"/>
                <a:ea typeface="+mj-ea"/>
                <a:cs typeface="+mj-cs"/>
              </a:rPr>
              <a:t>các</a:t>
            </a:r>
            <a:r>
              <a:rPr lang="en-US" sz="5400" b="1" kern="1200" dirty="0">
                <a:solidFill>
                  <a:srgbClr val="00B0F0"/>
                </a:solidFill>
                <a:latin typeface="Sigmar One" panose="00000500000000000000" pitchFamily="2" charset="0"/>
                <a:ea typeface="+mj-ea"/>
                <a:cs typeface="+mj-cs"/>
              </a:rPr>
              <a:t> </a:t>
            </a:r>
            <a:r>
              <a:rPr lang="en-US" sz="5400" b="1" kern="1200" dirty="0" err="1">
                <a:solidFill>
                  <a:srgbClr val="00B0F0"/>
                </a:solidFill>
                <a:latin typeface="Sigmar One" panose="00000500000000000000" pitchFamily="2" charset="0"/>
                <a:ea typeface="+mj-ea"/>
                <a:cs typeface="+mj-cs"/>
              </a:rPr>
              <a:t>em</a:t>
            </a:r>
            <a:endParaRPr lang="en-US" sz="5400" b="1" kern="1200" dirty="0">
              <a:solidFill>
                <a:srgbClr val="00B0F0"/>
              </a:solidFill>
              <a:latin typeface="Sigmar One" panose="00000500000000000000" pitchFamily="2" charset="0"/>
              <a:ea typeface="+mj-ea"/>
              <a:cs typeface="+mj-cs"/>
            </a:endParaRPr>
          </a:p>
        </p:txBody>
      </p:sp>
      <p:sp>
        <p:nvSpPr>
          <p:cNvPr id="9" name="Frame 8"/>
          <p:cNvSpPr>
            <a:spLocks noGrp="1" noRot="1" noChangeAspect="1" noMove="1" noResize="1" noEditPoints="1" noAdjustHandles="1" noChangeArrowheads="1" noChangeShapeType="1" noTextEdit="1"/>
          </p:cNvSpPr>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p:tgtEl>
                                          <p:spTgt spid="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75064" y="-28104"/>
            <a:ext cx="12291961" cy="6886104"/>
          </a:xfrm>
          <a:prstGeom prst="rect">
            <a:avLst/>
          </a:prstGeom>
        </p:spPr>
      </p:pic>
      <p:sp>
        <p:nvSpPr>
          <p:cNvPr id="4" name="Rounded Rectangle 3"/>
          <p:cNvSpPr/>
          <p:nvPr/>
        </p:nvSpPr>
        <p:spPr>
          <a:xfrm>
            <a:off x="3124200" y="354496"/>
            <a:ext cx="60960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FFC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ÔNG LÃO ĐÁNH CÁ</a:t>
            </a:r>
            <a:endParaRPr lang="en-US" sz="4000" b="1" dirty="0">
              <a:ln w="11430"/>
              <a:solidFill>
                <a:srgbClr val="FFC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7" name="Cloud 6"/>
          <p:cNvSpPr/>
          <p:nvPr/>
        </p:nvSpPr>
        <p:spPr>
          <a:xfrm>
            <a:off x="7407332" y="4213156"/>
            <a:ext cx="4809565" cy="2644844"/>
          </a:xfrm>
          <a:prstGeom prst="clou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Em</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hãy</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giúp</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ông</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lão</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câu</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được</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cá</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bằng</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cách</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trả</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lời</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đúng</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những</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câu</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hỏi</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sau</a:t>
            </a:r>
            <a:r>
              <a:rPr lang="en-US" sz="2800" b="1" dirty="0"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nhé</a:t>
            </a:r>
            <a:endParaRPr lang="en-US" sz="2800" b="1" dirty="0">
              <a:ln w="11430"/>
              <a:solidFill>
                <a:schemeClr val="bg1"/>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61415" y="-47535"/>
            <a:ext cx="12230640" cy="690553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984" y="-685800"/>
            <a:ext cx="10457896" cy="5734322"/>
          </a:xfrm>
          <a:prstGeom prst="rect">
            <a:avLst/>
          </a:prstGeom>
        </p:spPr>
      </p:pic>
      <p:sp>
        <p:nvSpPr>
          <p:cNvPr id="7" name="TextBox 6"/>
          <p:cNvSpPr txBox="1"/>
          <p:nvPr/>
        </p:nvSpPr>
        <p:spPr>
          <a:xfrm>
            <a:off x="3001369" y="700815"/>
            <a:ext cx="5597823" cy="1200329"/>
          </a:xfrm>
          <a:prstGeom prst="rect">
            <a:avLst/>
          </a:prstGeom>
          <a:noFill/>
        </p:spPr>
        <p:txBody>
          <a:bodyPr wrap="square" rtlCol="0">
            <a:spAutoFit/>
          </a:bodyPr>
          <a:lstStyle/>
          <a:p>
            <a:endParaRPr lang="en-US" sz="3600" b="1" dirty="0">
              <a:solidFill>
                <a:prstClr val="white"/>
              </a:solidFill>
              <a:latin typeface="Nunito Black" panose="00000A00000000000000" pitchFamily="2" charset="0"/>
              <a:cs typeface="Times New Roman" panose="02020603050405020304" pitchFamily="18" charset="0"/>
            </a:endParaRPr>
          </a:p>
          <a:p>
            <a:r>
              <a:rPr lang="en-US" sz="3600" b="1" dirty="0" err="1">
                <a:solidFill>
                  <a:prstClr val="white"/>
                </a:solidFill>
                <a:latin typeface="Nunito Black" panose="00000A00000000000000" pitchFamily="2" charset="0"/>
                <a:cs typeface="Times New Roman" panose="02020603050405020304" pitchFamily="18" charset="0"/>
              </a:rPr>
              <a:t>Hình</a:t>
            </a:r>
            <a:r>
              <a:rPr lang="en-US" sz="3600" b="1" dirty="0">
                <a:solidFill>
                  <a:prstClr val="white"/>
                </a:solidFill>
                <a:latin typeface="Nunito Black" panose="00000A00000000000000" pitchFamily="2" charset="0"/>
                <a:cs typeface="Times New Roman" panose="02020603050405020304" pitchFamily="18" charset="0"/>
              </a:rPr>
              <a:t> </a:t>
            </a:r>
            <a:r>
              <a:rPr lang="en-US" sz="3600" b="1" dirty="0" err="1">
                <a:solidFill>
                  <a:prstClr val="white"/>
                </a:solidFill>
                <a:latin typeface="Nunito Black" panose="00000A00000000000000" pitchFamily="2" charset="0"/>
                <a:cs typeface="Times New Roman" panose="02020603050405020304" pitchFamily="18" charset="0"/>
              </a:rPr>
              <a:t>nào</a:t>
            </a:r>
            <a:r>
              <a:rPr lang="en-US" sz="3600" b="1" dirty="0">
                <a:solidFill>
                  <a:prstClr val="white"/>
                </a:solidFill>
                <a:latin typeface="Nunito Black" panose="00000A00000000000000" pitchFamily="2" charset="0"/>
                <a:cs typeface="Times New Roman" panose="02020603050405020304" pitchFamily="18" charset="0"/>
              </a:rPr>
              <a:t> </a:t>
            </a:r>
            <a:r>
              <a:rPr lang="en-US" sz="3600" b="1" dirty="0" err="1">
                <a:solidFill>
                  <a:prstClr val="white"/>
                </a:solidFill>
                <a:latin typeface="Nunito Black" panose="00000A00000000000000" pitchFamily="2" charset="0"/>
                <a:cs typeface="Times New Roman" panose="02020603050405020304" pitchFamily="18" charset="0"/>
              </a:rPr>
              <a:t>là</a:t>
            </a:r>
            <a:r>
              <a:rPr lang="en-US" sz="3600" b="1" dirty="0">
                <a:solidFill>
                  <a:prstClr val="white"/>
                </a:solidFill>
                <a:latin typeface="Nunito Black" panose="00000A00000000000000" pitchFamily="2" charset="0"/>
                <a:cs typeface="Times New Roman" panose="02020603050405020304" pitchFamily="18" charset="0"/>
              </a:rPr>
              <a:t> </a:t>
            </a:r>
            <a:r>
              <a:rPr lang="en-US" sz="3600" b="1" dirty="0" err="1">
                <a:solidFill>
                  <a:prstClr val="white"/>
                </a:solidFill>
                <a:latin typeface="Nunito Black" panose="00000A00000000000000" pitchFamily="2" charset="0"/>
                <a:cs typeface="Times New Roman" panose="02020603050405020304" pitchFamily="18" charset="0"/>
              </a:rPr>
              <a:t>hình</a:t>
            </a:r>
            <a:r>
              <a:rPr lang="en-US" sz="3600" b="1" dirty="0">
                <a:solidFill>
                  <a:prstClr val="white"/>
                </a:solidFill>
                <a:latin typeface="Nunito Black" panose="00000A00000000000000" pitchFamily="2" charset="0"/>
                <a:cs typeface="Times New Roman" panose="02020603050405020304" pitchFamily="18" charset="0"/>
              </a:rPr>
              <a:t> </a:t>
            </a:r>
            <a:r>
              <a:rPr lang="en-US" sz="3600" b="1" dirty="0" err="1">
                <a:solidFill>
                  <a:prstClr val="white"/>
                </a:solidFill>
                <a:latin typeface="Nunito Black" panose="00000A00000000000000" pitchFamily="2" charset="0"/>
                <a:cs typeface="Times New Roman" panose="02020603050405020304" pitchFamily="18" charset="0"/>
              </a:rPr>
              <a:t>vuông</a:t>
            </a:r>
            <a:r>
              <a:rPr lang="en-US" sz="3600" b="1" dirty="0">
                <a:solidFill>
                  <a:prstClr val="white"/>
                </a:solidFill>
                <a:latin typeface="Nunito Black" panose="00000A00000000000000" pitchFamily="2" charset="0"/>
                <a:cs typeface="Times New Roman" panose="02020603050405020304" pitchFamily="18" charset="0"/>
              </a:rPr>
              <a:t>?</a:t>
            </a:r>
            <a:endParaRPr lang="en-US" sz="3600" b="1" dirty="0">
              <a:solidFill>
                <a:prstClr val="white"/>
              </a:solidFill>
              <a:latin typeface="Nunito Black" panose="00000A00000000000000" pitchFamily="2" charset="0"/>
              <a:cs typeface="Times New Roman" panose="02020603050405020304" pitchFamily="18" charset="0"/>
            </a:endParaRPr>
          </a:p>
        </p:txBody>
      </p:sp>
      <p:sp>
        <p:nvSpPr>
          <p:cNvPr id="8" name="Rectangle 7"/>
          <p:cNvSpPr/>
          <p:nvPr/>
        </p:nvSpPr>
        <p:spPr>
          <a:xfrm>
            <a:off x="2350671"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A.</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ABCD </a:t>
            </a:r>
            <a:r>
              <a:rPr lang="vi-VN" sz="3200" dirty="0">
                <a:solidFill>
                  <a:prstClr val="black"/>
                </a:solidFill>
                <a:latin typeface="Arial" panose="020B0604020202020204" pitchFamily="34" charset="0"/>
              </a:rPr>
              <a:t> </a:t>
            </a:r>
            <a:endParaRPr lang="vi-VN" sz="3200" dirty="0">
              <a:solidFill>
                <a:prstClr val="black"/>
              </a:solidFill>
              <a:latin typeface="Arial" panose="020B0604020202020204" pitchFamily="34" charset="0"/>
            </a:endParaRPr>
          </a:p>
        </p:txBody>
      </p:sp>
      <p:sp>
        <p:nvSpPr>
          <p:cNvPr id="9" name="Rectangle 8"/>
          <p:cNvSpPr/>
          <p:nvPr/>
        </p:nvSpPr>
        <p:spPr>
          <a:xfrm>
            <a:off x="6468743"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B.</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EGIH</a:t>
            </a:r>
            <a:r>
              <a:rPr lang="vi-VN" sz="3200" dirty="0">
                <a:solidFill>
                  <a:prstClr val="black"/>
                </a:solidFill>
                <a:latin typeface="Arial" panose="020B0604020202020204" pitchFamily="34" charset="0"/>
              </a:rPr>
              <a:t> </a:t>
            </a:r>
            <a:endParaRPr lang="vi-VN" sz="3200" dirty="0">
              <a:solidFill>
                <a:prstClr val="black"/>
              </a:solidFill>
              <a:latin typeface="Arial" panose="020B0604020202020204" pitchFamily="34" charset="0"/>
            </a:endParaRPr>
          </a:p>
        </p:txBody>
      </p:sp>
      <p:sp>
        <p:nvSpPr>
          <p:cNvPr id="10" name="Rectangle 9"/>
          <p:cNvSpPr/>
          <p:nvPr/>
        </p:nvSpPr>
        <p:spPr>
          <a:xfrm>
            <a:off x="2350670" y="5311969"/>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C.</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MNPQ </a:t>
            </a:r>
            <a:endParaRPr lang="vi-VN" sz="3200" dirty="0">
              <a:solidFill>
                <a:prstClr val="black"/>
              </a:solidFill>
              <a:latin typeface="Arial" panose="020B0604020202020204" pitchFamily="34" charset="0"/>
            </a:endParaRPr>
          </a:p>
        </p:txBody>
      </p:sp>
      <p:sp>
        <p:nvSpPr>
          <p:cNvPr id="11" name="Rectangle 10"/>
          <p:cNvSpPr/>
          <p:nvPr/>
        </p:nvSpPr>
        <p:spPr>
          <a:xfrm>
            <a:off x="6442239" y="5347967"/>
            <a:ext cx="4961635"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000" dirty="0">
                <a:solidFill>
                  <a:prstClr val="black"/>
                </a:solidFill>
                <a:latin typeface="30"/>
              </a:rPr>
              <a:t>D.</a:t>
            </a:r>
            <a:r>
              <a:rPr lang="en-US" sz="3000" dirty="0" err="1">
                <a:solidFill>
                  <a:prstClr val="black"/>
                </a:solidFill>
                <a:latin typeface="30"/>
              </a:rPr>
              <a:t>Không</a:t>
            </a:r>
            <a:r>
              <a:rPr lang="en-US" sz="3000" dirty="0">
                <a:solidFill>
                  <a:prstClr val="black"/>
                </a:solidFill>
                <a:latin typeface="30"/>
              </a:rPr>
              <a:t> </a:t>
            </a:r>
            <a:r>
              <a:rPr lang="en-US" sz="3000" dirty="0" err="1">
                <a:solidFill>
                  <a:prstClr val="black"/>
                </a:solidFill>
                <a:latin typeface="30"/>
              </a:rPr>
              <a:t>có</a:t>
            </a:r>
            <a:r>
              <a:rPr lang="en-US" sz="3000" dirty="0">
                <a:solidFill>
                  <a:prstClr val="black"/>
                </a:solidFill>
                <a:latin typeface="30"/>
              </a:rPr>
              <a:t> </a:t>
            </a:r>
            <a:r>
              <a:rPr lang="en-US" sz="3000" dirty="0" err="1">
                <a:solidFill>
                  <a:prstClr val="black"/>
                </a:solidFill>
                <a:latin typeface="30"/>
              </a:rPr>
              <a:t>hình</a:t>
            </a:r>
            <a:r>
              <a:rPr lang="en-US" sz="3000" dirty="0">
                <a:solidFill>
                  <a:prstClr val="black"/>
                </a:solidFill>
                <a:latin typeface="30"/>
              </a:rPr>
              <a:t> </a:t>
            </a:r>
            <a:r>
              <a:rPr lang="en-US" sz="3000" dirty="0" err="1">
                <a:solidFill>
                  <a:prstClr val="black"/>
                </a:solidFill>
                <a:latin typeface="30"/>
              </a:rPr>
              <a:t>nào</a:t>
            </a:r>
            <a:r>
              <a:rPr lang="en-US" sz="3000" dirty="0">
                <a:solidFill>
                  <a:prstClr val="black"/>
                </a:solidFill>
                <a:latin typeface="30"/>
              </a:rPr>
              <a:t>?</a:t>
            </a:r>
            <a:r>
              <a:rPr lang="vi-VN" sz="3000" dirty="0">
                <a:solidFill>
                  <a:prstClr val="black"/>
                </a:solidFill>
                <a:latin typeface="30"/>
              </a:rPr>
              <a:t> </a:t>
            </a:r>
            <a:endParaRPr lang="vi-VN" sz="3000" dirty="0">
              <a:solidFill>
                <a:prstClr val="black"/>
              </a:solidFill>
              <a:latin typeface="3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338" y="4478085"/>
            <a:ext cx="672947" cy="591378"/>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815" y="5338535"/>
            <a:ext cx="672129" cy="59065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9377" y="4457774"/>
            <a:ext cx="672128" cy="537702"/>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809" y="5338535"/>
            <a:ext cx="672129" cy="590658"/>
          </a:xfrm>
          <a:prstGeom prst="rect">
            <a:avLst/>
          </a:prstGeom>
        </p:spPr>
      </p:pic>
      <p:pic>
        <p:nvPicPr>
          <p:cNvPr id="5" name="Picture 4"/>
          <p:cNvPicPr>
            <a:picLocks noChangeAspect="1"/>
          </p:cNvPicPr>
          <p:nvPr/>
        </p:nvPicPr>
        <p:blipFill>
          <a:blip r:embed="rId5"/>
          <a:stretch>
            <a:fillRect/>
          </a:stretch>
        </p:blipFill>
        <p:spPr>
          <a:xfrm>
            <a:off x="2423604" y="1974949"/>
            <a:ext cx="6622742" cy="145405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6"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7"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6"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8"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6"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Wrong Buzzer.wav"/>
                                        </p:tgtEl>
                                      </p:cMediaNode>
                                    </p:audio>
                                  </p:subTnLst>
                                </p:cTn>
                              </p:par>
                              <p:par>
                                <p:cTn id="71" presetID="1" presetClass="emph" presetSubtype="2" fill="hold" nodeType="withEffect">
                                  <p:stCondLst>
                                    <p:cond delay="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6"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3"/>
                                        </p:tgtEl>
                                        <p:attrNameLst>
                                          <p:attrName>style.visibility</p:attrName>
                                        </p:attrNameLst>
                                      </p:cBhvr>
                                      <p:to>
                                        <p:strVal val="visible"/>
                                      </p:to>
                                    </p:set>
                                    <p:anim calcmode="lin" valueType="num">
                                      <p:cBhvr>
                                        <p:cTn id="84" dur="250" fill="hold"/>
                                        <p:tgtEl>
                                          <p:spTgt spid="13"/>
                                        </p:tgtEl>
                                        <p:attrNameLst>
                                          <p:attrName>ppt_w</p:attrName>
                                        </p:attrNameLst>
                                      </p:cBhvr>
                                      <p:tavLst>
                                        <p:tav tm="0">
                                          <p:val>
                                            <p:strVal val="4*#ppt_w"/>
                                          </p:val>
                                        </p:tav>
                                        <p:tav tm="100000">
                                          <p:val>
                                            <p:strVal val="#ppt_w"/>
                                          </p:val>
                                        </p:tav>
                                      </p:tavLst>
                                    </p:anim>
                                    <p:anim calcmode="lin" valueType="num">
                                      <p:cBhvr>
                                        <p:cTn id="8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7"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61415" y="-47535"/>
            <a:ext cx="12230640" cy="690553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538" y="-664859"/>
            <a:ext cx="10191565" cy="5734322"/>
          </a:xfrm>
          <a:prstGeom prst="rect">
            <a:avLst/>
          </a:prstGeom>
        </p:spPr>
      </p:pic>
      <p:sp>
        <p:nvSpPr>
          <p:cNvPr id="8" name="Rectangle 7"/>
          <p:cNvSpPr/>
          <p:nvPr/>
        </p:nvSpPr>
        <p:spPr>
          <a:xfrm>
            <a:off x="2350671"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A.</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ABCD</a:t>
            </a:r>
            <a:r>
              <a:rPr lang="vi-VN" sz="3200" dirty="0">
                <a:solidFill>
                  <a:prstClr val="black"/>
                </a:solidFill>
                <a:latin typeface="Arial" panose="020B0604020202020204" pitchFamily="34" charset="0"/>
              </a:rPr>
              <a:t> </a:t>
            </a:r>
            <a:endParaRPr lang="vi-VN" sz="3200" dirty="0">
              <a:solidFill>
                <a:prstClr val="black"/>
              </a:solidFill>
              <a:latin typeface="Arial" panose="020B0604020202020204" pitchFamily="34" charset="0"/>
            </a:endParaRPr>
          </a:p>
        </p:txBody>
      </p:sp>
      <p:sp>
        <p:nvSpPr>
          <p:cNvPr id="9" name="Rectangle 8"/>
          <p:cNvSpPr/>
          <p:nvPr/>
        </p:nvSpPr>
        <p:spPr>
          <a:xfrm>
            <a:off x="2380981" y="5347966"/>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libri" panose="020F0502020204030204"/>
              </a:rPr>
              <a:t>C</a:t>
            </a:r>
            <a:r>
              <a:rPr lang="vi-VN"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MNPQ</a:t>
            </a:r>
            <a:endParaRPr lang="vi-VN" sz="3200" dirty="0">
              <a:solidFill>
                <a:prstClr val="black"/>
              </a:solidFill>
              <a:latin typeface="Arial" panose="020B0604020202020204" pitchFamily="34" charset="0"/>
            </a:endParaRPr>
          </a:p>
        </p:txBody>
      </p:sp>
      <p:sp>
        <p:nvSpPr>
          <p:cNvPr id="10" name="Rectangle 9"/>
          <p:cNvSpPr/>
          <p:nvPr/>
        </p:nvSpPr>
        <p:spPr>
          <a:xfrm>
            <a:off x="6442239" y="4533000"/>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libri" panose="020F0502020204030204"/>
              </a:rPr>
              <a:t>B</a:t>
            </a:r>
            <a:r>
              <a:rPr lang="vi-VN" sz="3200" dirty="0">
                <a:solidFill>
                  <a:prstClr val="black"/>
                </a:solidFill>
                <a:latin typeface="Arial" panose="020B0604020202020204" pitchFamily="34" charset="0"/>
              </a:rPr>
              <a:t>.</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EGIH </a:t>
            </a:r>
            <a:endParaRPr lang="vi-VN" sz="3200" dirty="0">
              <a:solidFill>
                <a:prstClr val="black"/>
              </a:solidFill>
              <a:latin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338" y="4478085"/>
            <a:ext cx="672947" cy="59137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8119" y="5347966"/>
            <a:ext cx="672128" cy="537702"/>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9200" y="4586135"/>
            <a:ext cx="672129" cy="590658"/>
          </a:xfrm>
          <a:prstGeom prst="rect">
            <a:avLst/>
          </a:prstGeom>
        </p:spPr>
      </p:pic>
      <p:sp>
        <p:nvSpPr>
          <p:cNvPr id="19" name="TextBox 18"/>
          <p:cNvSpPr txBox="1"/>
          <p:nvPr/>
        </p:nvSpPr>
        <p:spPr>
          <a:xfrm>
            <a:off x="2519462" y="972332"/>
            <a:ext cx="6440951" cy="1200329"/>
          </a:xfrm>
          <a:prstGeom prst="rect">
            <a:avLst/>
          </a:prstGeom>
          <a:noFill/>
        </p:spPr>
        <p:txBody>
          <a:bodyPr wrap="square" rtlCol="0">
            <a:spAutoFit/>
          </a:bodyPr>
          <a:lstStyle/>
          <a:p>
            <a:endParaRPr lang="en-US" sz="3600" b="1" dirty="0">
              <a:solidFill>
                <a:prstClr val="white"/>
              </a:solidFill>
              <a:latin typeface="Nunito Black" panose="00000A00000000000000" pitchFamily="2" charset="0"/>
              <a:cs typeface="Times New Roman" panose="02020603050405020304" pitchFamily="18" charset="0"/>
            </a:endParaRPr>
          </a:p>
          <a:p>
            <a:r>
              <a:rPr lang="en-US" sz="3600" b="1" dirty="0" err="1">
                <a:solidFill>
                  <a:prstClr val="white"/>
                </a:solidFill>
                <a:latin typeface="Nunito Black" panose="00000A00000000000000" pitchFamily="2" charset="0"/>
                <a:cs typeface="Times New Roman" panose="02020603050405020304" pitchFamily="18" charset="0"/>
              </a:rPr>
              <a:t>Hình</a:t>
            </a:r>
            <a:r>
              <a:rPr lang="en-US" sz="3600" b="1" dirty="0">
                <a:solidFill>
                  <a:prstClr val="white"/>
                </a:solidFill>
                <a:latin typeface="Nunito Black" panose="00000A00000000000000" pitchFamily="2" charset="0"/>
                <a:cs typeface="Times New Roman" panose="02020603050405020304" pitchFamily="18" charset="0"/>
              </a:rPr>
              <a:t> </a:t>
            </a:r>
            <a:r>
              <a:rPr lang="en-US" sz="3600" b="1" dirty="0" err="1">
                <a:solidFill>
                  <a:prstClr val="white"/>
                </a:solidFill>
                <a:latin typeface="Nunito Black" panose="00000A00000000000000" pitchFamily="2" charset="0"/>
                <a:cs typeface="Times New Roman" panose="02020603050405020304" pitchFamily="18" charset="0"/>
              </a:rPr>
              <a:t>nào</a:t>
            </a:r>
            <a:r>
              <a:rPr lang="en-US" sz="3600" b="1" dirty="0">
                <a:solidFill>
                  <a:prstClr val="white"/>
                </a:solidFill>
                <a:latin typeface="Nunito Black" panose="00000A00000000000000" pitchFamily="2" charset="0"/>
                <a:cs typeface="Times New Roman" panose="02020603050405020304" pitchFamily="18" charset="0"/>
              </a:rPr>
              <a:t> </a:t>
            </a:r>
            <a:r>
              <a:rPr lang="en-US" sz="3600" b="1" dirty="0" err="1">
                <a:solidFill>
                  <a:prstClr val="white"/>
                </a:solidFill>
                <a:latin typeface="Nunito Black" panose="00000A00000000000000" pitchFamily="2" charset="0"/>
                <a:cs typeface="Times New Roman" panose="02020603050405020304" pitchFamily="18" charset="0"/>
              </a:rPr>
              <a:t>là</a:t>
            </a:r>
            <a:r>
              <a:rPr lang="en-US" sz="3600" b="1" dirty="0">
                <a:solidFill>
                  <a:prstClr val="white"/>
                </a:solidFill>
                <a:latin typeface="Nunito Black" panose="00000A00000000000000" pitchFamily="2" charset="0"/>
                <a:cs typeface="Times New Roman" panose="02020603050405020304" pitchFamily="18" charset="0"/>
              </a:rPr>
              <a:t> </a:t>
            </a:r>
            <a:r>
              <a:rPr lang="en-US" sz="3600" b="1" dirty="0" err="1">
                <a:solidFill>
                  <a:prstClr val="white"/>
                </a:solidFill>
                <a:latin typeface="Nunito Black" panose="00000A00000000000000" pitchFamily="2" charset="0"/>
                <a:cs typeface="Times New Roman" panose="02020603050405020304" pitchFamily="18" charset="0"/>
              </a:rPr>
              <a:t>hình</a:t>
            </a:r>
            <a:r>
              <a:rPr lang="en-US" sz="3600" b="1" dirty="0">
                <a:solidFill>
                  <a:prstClr val="white"/>
                </a:solidFill>
                <a:latin typeface="Nunito Black" panose="00000A00000000000000" pitchFamily="2" charset="0"/>
                <a:cs typeface="Times New Roman" panose="02020603050405020304" pitchFamily="18" charset="0"/>
              </a:rPr>
              <a:t> </a:t>
            </a:r>
            <a:r>
              <a:rPr lang="en-US" sz="3600" b="1" dirty="0" err="1">
                <a:solidFill>
                  <a:prstClr val="white"/>
                </a:solidFill>
                <a:latin typeface="Nunito Black" panose="00000A00000000000000" pitchFamily="2" charset="0"/>
                <a:cs typeface="Times New Roman" panose="02020603050405020304" pitchFamily="18" charset="0"/>
              </a:rPr>
              <a:t>chữ</a:t>
            </a:r>
            <a:r>
              <a:rPr lang="en-US" sz="3600" b="1" dirty="0">
                <a:solidFill>
                  <a:prstClr val="white"/>
                </a:solidFill>
                <a:latin typeface="Nunito Black" panose="00000A00000000000000" pitchFamily="2" charset="0"/>
                <a:cs typeface="Times New Roman" panose="02020603050405020304" pitchFamily="18" charset="0"/>
              </a:rPr>
              <a:t> </a:t>
            </a:r>
            <a:r>
              <a:rPr lang="en-US" sz="3600" b="1" dirty="0" err="1">
                <a:solidFill>
                  <a:prstClr val="white"/>
                </a:solidFill>
                <a:latin typeface="Nunito Black" panose="00000A00000000000000" pitchFamily="2" charset="0"/>
                <a:cs typeface="Times New Roman" panose="02020603050405020304" pitchFamily="18" charset="0"/>
              </a:rPr>
              <a:t>nhật</a:t>
            </a:r>
            <a:r>
              <a:rPr lang="en-US" sz="3600" b="1" dirty="0">
                <a:solidFill>
                  <a:prstClr val="white"/>
                </a:solidFill>
                <a:latin typeface="Nunito Black" panose="00000A00000000000000" pitchFamily="2" charset="0"/>
                <a:cs typeface="Times New Roman" panose="02020603050405020304" pitchFamily="18" charset="0"/>
              </a:rPr>
              <a:t>?</a:t>
            </a:r>
            <a:endParaRPr lang="en-US" sz="3600" b="1" dirty="0">
              <a:solidFill>
                <a:prstClr val="white"/>
              </a:solidFill>
              <a:latin typeface="Nunito Black" panose="00000A00000000000000" pitchFamily="2"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2350671" y="2219156"/>
            <a:ext cx="7144770" cy="155385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50" fill="hold"/>
                                        <p:tgtEl>
                                          <p:spTgt spid="8"/>
                                        </p:tgtEl>
                                        <p:attrNameLst>
                                          <p:attrName>fillcolor</p:attrName>
                                        </p:attrNameLst>
                                      </p:cBhvr>
                                      <p:to>
                                        <a:srgbClr val="FFF2CC"/>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6" name="click.wav"/>
                                        </p:tgtEl>
                                      </p:cMediaNode>
                                    </p:audio>
                                  </p:subTnLst>
                                </p:cTn>
                              </p:par>
                              <p:par>
                                <p:cTn id="34" presetID="23" presetClass="entr" presetSubtype="32" fill="hold" nodeType="withEffect">
                                  <p:stCondLst>
                                    <p:cond delay="10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7" name="Wrong Buzzer.wav"/>
                                        </p:tgtEl>
                                      </p:cMediaNode>
                                    </p:audio>
                                  </p:subTnLst>
                                </p:cTn>
                              </p:par>
                              <p:par>
                                <p:cTn id="38" presetID="1" presetClass="emph" presetSubtype="2" fill="hold" nodeType="withEffect">
                                  <p:stCondLst>
                                    <p:cond delay="1000"/>
                                  </p:stCondLst>
                                  <p:childTnLst>
                                    <p:animClr clrSpc="rgb" dir="cw">
                                      <p:cBhvr>
                                        <p:cTn id="39" dur="250" fill="hold"/>
                                        <p:tgtEl>
                                          <p:spTgt spid="8"/>
                                        </p:tgtEl>
                                        <p:attrNameLst>
                                          <p:attrName>fillcolor</p:attrName>
                                        </p:attrNameLst>
                                      </p:cBhvr>
                                      <p:to>
                                        <a:srgbClr val="FFFF00"/>
                                      </p:to>
                                    </p:animClr>
                                    <p:set>
                                      <p:cBhvr>
                                        <p:cTn id="40" dur="250" fill="hold"/>
                                        <p:tgtEl>
                                          <p:spTgt spid="8"/>
                                        </p:tgtEl>
                                        <p:attrNameLst>
                                          <p:attrName>fill.type</p:attrName>
                                        </p:attrNameLst>
                                      </p:cBhvr>
                                      <p:to>
                                        <p:strVal val="solid"/>
                                      </p:to>
                                    </p:set>
                                    <p:set>
                                      <p:cBhvr>
                                        <p:cTn id="4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9"/>
                                        </p:tgtEl>
                                        <p:attrNameLst>
                                          <p:attrName>fillcolor</p:attrName>
                                        </p:attrNameLst>
                                      </p:cBhvr>
                                      <p:to>
                                        <a:srgbClr val="FFF2CC"/>
                                      </p:to>
                                    </p:animClr>
                                    <p:set>
                                      <p:cBhvr>
                                        <p:cTn id="47" dur="250" fill="hold"/>
                                        <p:tgtEl>
                                          <p:spTgt spid="9"/>
                                        </p:tgtEl>
                                        <p:attrNameLst>
                                          <p:attrName>fill.type</p:attrName>
                                        </p:attrNameLst>
                                      </p:cBhvr>
                                      <p:to>
                                        <p:strVal val="solid"/>
                                      </p:to>
                                    </p:set>
                                    <p:set>
                                      <p:cBhvr>
                                        <p:cTn id="48" dur="250" fill="hold"/>
                                        <p:tgtEl>
                                          <p:spTgt spid="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14"/>
                                        </p:tgtEl>
                                        <p:attrNameLst>
                                          <p:attrName>style.visibility</p:attrName>
                                        </p:attrNameLst>
                                      </p:cBhvr>
                                      <p:to>
                                        <p:strVal val="visible"/>
                                      </p:to>
                                    </p:set>
                                    <p:anim calcmode="lin" valueType="num">
                                      <p:cBhvr>
                                        <p:cTn id="51" dur="250" fill="hold"/>
                                        <p:tgtEl>
                                          <p:spTgt spid="14"/>
                                        </p:tgtEl>
                                        <p:attrNameLst>
                                          <p:attrName>ppt_w</p:attrName>
                                        </p:attrNameLst>
                                      </p:cBhvr>
                                      <p:tavLst>
                                        <p:tav tm="0">
                                          <p:val>
                                            <p:strVal val="4*#ppt_w"/>
                                          </p:val>
                                        </p:tav>
                                        <p:tav tm="100000">
                                          <p:val>
                                            <p:strVal val="#ppt_w"/>
                                          </p:val>
                                        </p:tav>
                                      </p:tavLst>
                                    </p:anim>
                                    <p:anim calcmode="lin" valueType="num">
                                      <p:cBhvr>
                                        <p:cTn id="5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8" name="Check mark.wav"/>
                                        </p:tgtEl>
                                      </p:cMediaNode>
                                    </p:audio>
                                  </p:subTnLst>
                                </p:cTn>
                              </p:par>
                              <p:par>
                                <p:cTn id="53" presetID="1" presetClass="emph" presetSubtype="2" fill="hold" nodeType="withEffect">
                                  <p:stCondLst>
                                    <p:cond delay="1000"/>
                                  </p:stCondLst>
                                  <p:childTnLst>
                                    <p:animClr clrSpc="rgb" dir="cw">
                                      <p:cBhvr>
                                        <p:cTn id="54" dur="250" fill="hold"/>
                                        <p:tgtEl>
                                          <p:spTgt spid="9"/>
                                        </p:tgtEl>
                                        <p:attrNameLst>
                                          <p:attrName>fillcolor</p:attrName>
                                        </p:attrNameLst>
                                      </p:cBhvr>
                                      <p:to>
                                        <a:srgbClr val="00B050"/>
                                      </p:to>
                                    </p:animClr>
                                    <p:set>
                                      <p:cBhvr>
                                        <p:cTn id="55" dur="250" fill="hold"/>
                                        <p:tgtEl>
                                          <p:spTgt spid="9"/>
                                        </p:tgtEl>
                                        <p:attrNameLst>
                                          <p:attrName>fill.type</p:attrName>
                                        </p:attrNameLst>
                                      </p:cBhvr>
                                      <p:to>
                                        <p:strVal val="solid"/>
                                      </p:to>
                                    </p:set>
                                    <p:set>
                                      <p:cBhvr>
                                        <p:cTn id="5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10"/>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10"/>
                                        </p:tgtEl>
                                        <p:attrNameLst>
                                          <p:attrName>fillcolor</p:attrName>
                                        </p:attrNameLst>
                                      </p:cBhvr>
                                      <p:to>
                                        <a:srgbClr val="FFF2CC"/>
                                      </p:to>
                                    </p:animClr>
                                    <p:set>
                                      <p:cBhvr>
                                        <p:cTn id="62" dur="250" fill="hold"/>
                                        <p:tgtEl>
                                          <p:spTgt spid="10"/>
                                        </p:tgtEl>
                                        <p:attrNameLst>
                                          <p:attrName>fill.type</p:attrName>
                                        </p:attrNameLst>
                                      </p:cBhvr>
                                      <p:to>
                                        <p:strVal val="solid"/>
                                      </p:to>
                                    </p:set>
                                    <p:set>
                                      <p:cBhvr>
                                        <p:cTn id="63" dur="250" fill="hold"/>
                                        <p:tgtEl>
                                          <p:spTgt spid="10"/>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6" name="click.wav"/>
                                        </p:tgtEl>
                                      </p:cMediaNode>
                                    </p:audio>
                                  </p:subTnLst>
                                </p:cTn>
                              </p:par>
                              <p:par>
                                <p:cTn id="64" presetID="23" presetClass="entr" presetSubtype="32"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7" name="Wrong Buzzer.wav"/>
                                        </p:tgtEl>
                                      </p:cMediaNode>
                                    </p:audio>
                                  </p:subTnLst>
                                </p:cTn>
                              </p:par>
                              <p:par>
                                <p:cTn id="68" presetID="1" presetClass="emph" presetSubtype="2" fill="hold" nodeType="withEffect">
                                  <p:stCondLst>
                                    <p:cond delay="0"/>
                                  </p:stCondLst>
                                  <p:childTnLst>
                                    <p:animClr clrSpc="rgb" dir="cw">
                                      <p:cBhvr>
                                        <p:cTn id="69" dur="250" fill="hold"/>
                                        <p:tgtEl>
                                          <p:spTgt spid="10"/>
                                        </p:tgtEl>
                                        <p:attrNameLst>
                                          <p:attrName>fillcolor</p:attrName>
                                        </p:attrNameLst>
                                      </p:cBhvr>
                                      <p:to>
                                        <a:srgbClr val="FFFF00"/>
                                      </p:to>
                                    </p:animClr>
                                    <p:set>
                                      <p:cBhvr>
                                        <p:cTn id="70" dur="250" fill="hold"/>
                                        <p:tgtEl>
                                          <p:spTgt spid="10"/>
                                        </p:tgtEl>
                                        <p:attrNameLst>
                                          <p:attrName>fill.type</p:attrName>
                                        </p:attrNameLst>
                                      </p:cBhvr>
                                      <p:to>
                                        <p:strVal val="solid"/>
                                      </p:to>
                                    </p:set>
                                    <p:set>
                                      <p:cBhvr>
                                        <p:cTn id="7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69593" y="0"/>
            <a:ext cx="12230640" cy="690553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94" y="-685800"/>
            <a:ext cx="10768614" cy="5734322"/>
          </a:xfrm>
          <a:prstGeom prst="rect">
            <a:avLst/>
          </a:prstGeom>
        </p:spPr>
      </p:pic>
      <p:sp>
        <p:nvSpPr>
          <p:cNvPr id="8" name="Rectangle 7"/>
          <p:cNvSpPr/>
          <p:nvPr/>
        </p:nvSpPr>
        <p:spPr>
          <a:xfrm>
            <a:off x="2350671"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A.</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B</a:t>
            </a:r>
            <a:r>
              <a:rPr lang="vi-VN" sz="3200" dirty="0">
                <a:solidFill>
                  <a:prstClr val="black"/>
                </a:solidFill>
                <a:latin typeface="Arial" panose="020B0604020202020204" pitchFamily="34" charset="0"/>
              </a:rPr>
              <a:t> </a:t>
            </a:r>
            <a:endParaRPr lang="vi-VN" sz="3200" dirty="0">
              <a:solidFill>
                <a:prstClr val="black"/>
              </a:solidFill>
              <a:latin typeface="Arial" panose="020B0604020202020204" pitchFamily="34" charset="0"/>
            </a:endParaRPr>
          </a:p>
        </p:txBody>
      </p:sp>
      <p:sp>
        <p:nvSpPr>
          <p:cNvPr id="9" name="Rectangle 8"/>
          <p:cNvSpPr/>
          <p:nvPr/>
        </p:nvSpPr>
        <p:spPr>
          <a:xfrm>
            <a:off x="6360801" y="5372268"/>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black"/>
                </a:solidFill>
                <a:latin typeface="Calibri" panose="020F0502020204030204"/>
              </a:rPr>
              <a:t>D</a:t>
            </a:r>
            <a:r>
              <a:rPr lang="vi-VN" sz="3200" dirty="0">
                <a:solidFill>
                  <a:prstClr val="black"/>
                </a:solidFill>
                <a:latin typeface="Arial" panose="020B0604020202020204" pitchFamily="34" charset="0"/>
              </a:rPr>
              <a:t>.</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A</a:t>
            </a:r>
            <a:r>
              <a:rPr lang="vi-VN" sz="3200" dirty="0">
                <a:solidFill>
                  <a:prstClr val="black"/>
                </a:solidFill>
                <a:latin typeface="Arial" panose="020B0604020202020204" pitchFamily="34" charset="0"/>
              </a:rPr>
              <a:t> </a:t>
            </a:r>
            <a:endParaRPr lang="vi-VN" sz="3200" dirty="0">
              <a:solidFill>
                <a:prstClr val="black"/>
              </a:solidFill>
              <a:latin typeface="Arial" panose="020B0604020202020204" pitchFamily="34" charset="0"/>
            </a:endParaRPr>
          </a:p>
        </p:txBody>
      </p:sp>
      <p:sp>
        <p:nvSpPr>
          <p:cNvPr id="10" name="Rectangle 9"/>
          <p:cNvSpPr/>
          <p:nvPr/>
        </p:nvSpPr>
        <p:spPr>
          <a:xfrm>
            <a:off x="2350670" y="5311969"/>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C.</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D </a:t>
            </a:r>
            <a:endParaRPr lang="vi-VN" sz="3200" dirty="0">
              <a:solidFill>
                <a:prstClr val="black"/>
              </a:solidFill>
              <a:latin typeface="Arial" panose="020B0604020202020204" pitchFamily="34" charset="0"/>
            </a:endParaRPr>
          </a:p>
        </p:txBody>
      </p:sp>
      <p:sp>
        <p:nvSpPr>
          <p:cNvPr id="11" name="Rectangle 10"/>
          <p:cNvSpPr/>
          <p:nvPr/>
        </p:nvSpPr>
        <p:spPr>
          <a:xfrm>
            <a:off x="6322969"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black"/>
                </a:solidFill>
                <a:latin typeface="Calibri" panose="020F0502020204030204"/>
              </a:rPr>
              <a:t>B</a:t>
            </a:r>
            <a:r>
              <a:rPr lang="vi-VN"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C</a:t>
            </a:r>
            <a:endParaRPr lang="vi-VN" sz="3200" dirty="0">
              <a:solidFill>
                <a:prstClr val="black"/>
              </a:solidFill>
              <a:latin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338" y="4478085"/>
            <a:ext cx="672947" cy="591378"/>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0108" y="4497530"/>
            <a:ext cx="672129" cy="59065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9376" y="5399935"/>
            <a:ext cx="672128" cy="537702"/>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809" y="5338535"/>
            <a:ext cx="672129" cy="590658"/>
          </a:xfrm>
          <a:prstGeom prst="rect">
            <a:avLst/>
          </a:prstGeom>
        </p:spPr>
      </p:pic>
      <p:sp>
        <p:nvSpPr>
          <p:cNvPr id="18" name="TextBox 17"/>
          <p:cNvSpPr txBox="1"/>
          <p:nvPr/>
        </p:nvSpPr>
        <p:spPr>
          <a:xfrm>
            <a:off x="3026049" y="895750"/>
            <a:ext cx="6423732" cy="1200329"/>
          </a:xfrm>
          <a:prstGeom prst="rect">
            <a:avLst/>
          </a:prstGeom>
          <a:noFill/>
        </p:spPr>
        <p:txBody>
          <a:bodyPr wrap="square" rtlCol="0">
            <a:spAutoFit/>
          </a:bodyPr>
          <a:lstStyle/>
          <a:p>
            <a:endParaRPr lang="en-US" sz="3600" b="1" dirty="0">
              <a:solidFill>
                <a:prstClr val="white"/>
              </a:solidFill>
              <a:latin typeface="Nunito Black" panose="00000A00000000000000" pitchFamily="2" charset="0"/>
              <a:cs typeface="Times New Roman" panose="02020603050405020304" pitchFamily="18" charset="0"/>
            </a:endParaRPr>
          </a:p>
          <a:p>
            <a:r>
              <a:rPr lang="en-US" sz="3600" b="1" dirty="0" err="1">
                <a:solidFill>
                  <a:prstClr val="white"/>
                </a:solidFill>
                <a:latin typeface="Nunito Black" panose="00000A00000000000000" pitchFamily="2" charset="0"/>
                <a:cs typeface="Times New Roman" panose="02020603050405020304" pitchFamily="18" charset="0"/>
              </a:rPr>
              <a:t>Hình</a:t>
            </a:r>
            <a:r>
              <a:rPr lang="en-US" sz="3600" b="1" dirty="0">
                <a:solidFill>
                  <a:prstClr val="white"/>
                </a:solidFill>
                <a:latin typeface="Nunito Black" panose="00000A00000000000000" pitchFamily="2" charset="0"/>
                <a:cs typeface="Times New Roman" panose="02020603050405020304" pitchFamily="18" charset="0"/>
              </a:rPr>
              <a:t> </a:t>
            </a:r>
            <a:r>
              <a:rPr lang="en-US" sz="3600" b="1" dirty="0" err="1">
                <a:solidFill>
                  <a:prstClr val="white"/>
                </a:solidFill>
                <a:latin typeface="Nunito Black" panose="00000A00000000000000" pitchFamily="2" charset="0"/>
                <a:cs typeface="Times New Roman" panose="02020603050405020304" pitchFamily="18" charset="0"/>
              </a:rPr>
              <a:t>nào</a:t>
            </a:r>
            <a:r>
              <a:rPr lang="en-US" sz="3600" b="1" dirty="0">
                <a:solidFill>
                  <a:prstClr val="white"/>
                </a:solidFill>
                <a:latin typeface="Nunito Black" panose="00000A00000000000000" pitchFamily="2" charset="0"/>
                <a:cs typeface="Times New Roman" panose="02020603050405020304" pitchFamily="18" charset="0"/>
              </a:rPr>
              <a:t> </a:t>
            </a:r>
            <a:r>
              <a:rPr lang="en-US" sz="3600" b="1" dirty="0" err="1">
                <a:solidFill>
                  <a:prstClr val="white"/>
                </a:solidFill>
                <a:latin typeface="Nunito Black" panose="00000A00000000000000" pitchFamily="2" charset="0"/>
                <a:cs typeface="Times New Roman" panose="02020603050405020304" pitchFamily="18" charset="0"/>
              </a:rPr>
              <a:t>là</a:t>
            </a:r>
            <a:r>
              <a:rPr lang="en-US" sz="3600" b="1" dirty="0">
                <a:solidFill>
                  <a:prstClr val="white"/>
                </a:solidFill>
                <a:latin typeface="Nunito Black" panose="00000A00000000000000" pitchFamily="2" charset="0"/>
                <a:cs typeface="Times New Roman" panose="02020603050405020304" pitchFamily="18" charset="0"/>
              </a:rPr>
              <a:t> </a:t>
            </a:r>
            <a:r>
              <a:rPr lang="en-US" sz="3600" b="1" dirty="0" err="1">
                <a:solidFill>
                  <a:prstClr val="white"/>
                </a:solidFill>
                <a:latin typeface="Nunito Black" panose="00000A00000000000000" pitchFamily="2" charset="0"/>
                <a:cs typeface="Times New Roman" panose="02020603050405020304" pitchFamily="18" charset="0"/>
              </a:rPr>
              <a:t>hình</a:t>
            </a:r>
            <a:r>
              <a:rPr lang="en-US" sz="3600" b="1" dirty="0">
                <a:solidFill>
                  <a:prstClr val="white"/>
                </a:solidFill>
                <a:latin typeface="Nunito Black" panose="00000A00000000000000" pitchFamily="2" charset="0"/>
                <a:cs typeface="Times New Roman" panose="02020603050405020304" pitchFamily="18" charset="0"/>
              </a:rPr>
              <a:t> tam </a:t>
            </a:r>
            <a:r>
              <a:rPr lang="en-US" sz="3600" b="1" dirty="0" err="1">
                <a:solidFill>
                  <a:prstClr val="white"/>
                </a:solidFill>
                <a:latin typeface="Nunito Black" panose="00000A00000000000000" pitchFamily="2" charset="0"/>
                <a:cs typeface="Times New Roman" panose="02020603050405020304" pitchFamily="18" charset="0"/>
              </a:rPr>
              <a:t>giác</a:t>
            </a:r>
            <a:r>
              <a:rPr lang="en-US" sz="3600" b="1" dirty="0">
                <a:solidFill>
                  <a:prstClr val="white"/>
                </a:solidFill>
                <a:latin typeface="Nunito Black" panose="00000A00000000000000" pitchFamily="2" charset="0"/>
                <a:cs typeface="Times New Roman" panose="02020603050405020304" pitchFamily="18" charset="0"/>
              </a:rPr>
              <a:t>?</a:t>
            </a:r>
            <a:endParaRPr lang="en-US" sz="3600" b="1" dirty="0">
              <a:solidFill>
                <a:prstClr val="white"/>
              </a:solidFill>
              <a:latin typeface="Nunito Black" panose="00000A00000000000000" pitchFamily="2"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3099659" y="1983713"/>
            <a:ext cx="6276513" cy="155151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8"/>
                                        </p:tgtEl>
                                        <p:attrNameLst>
                                          <p:attrName>fillcolor</p:attrName>
                                        </p:attrNameLst>
                                      </p:cBhvr>
                                      <p:to>
                                        <a:srgbClr val="FFF2CC"/>
                                      </p:to>
                                    </p:animClr>
                                    <p:set>
                                      <p:cBhvr>
                                        <p:cTn id="37" dur="250" fill="hold"/>
                                        <p:tgtEl>
                                          <p:spTgt spid="8"/>
                                        </p:tgtEl>
                                        <p:attrNameLst>
                                          <p:attrName>fill.type</p:attrName>
                                        </p:attrNameLst>
                                      </p:cBhvr>
                                      <p:to>
                                        <p:strVal val="solid"/>
                                      </p:to>
                                    </p:set>
                                    <p:set>
                                      <p:cBhvr>
                                        <p:cTn id="38" dur="250" fill="hold"/>
                                        <p:tgtEl>
                                          <p:spTgt spid="8"/>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6"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p:cTn id="41" dur="250" fill="hold"/>
                                        <p:tgtEl>
                                          <p:spTgt spid="12"/>
                                        </p:tgtEl>
                                        <p:attrNameLst>
                                          <p:attrName>ppt_w</p:attrName>
                                        </p:attrNameLst>
                                      </p:cBhvr>
                                      <p:tavLst>
                                        <p:tav tm="0">
                                          <p:val>
                                            <p:strVal val="4*#ppt_w"/>
                                          </p:val>
                                        </p:tav>
                                        <p:tav tm="100000">
                                          <p:val>
                                            <p:strVal val="#ppt_w"/>
                                          </p:val>
                                        </p:tav>
                                      </p:tavLst>
                                    </p:anim>
                                    <p:anim calcmode="lin" valueType="num">
                                      <p:cBhvr>
                                        <p:cTn id="42"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7" name="Wrong Buzzer.wav"/>
                                        </p:tgtEl>
                                      </p:cMediaNode>
                                    </p:audio>
                                  </p:subTnLst>
                                </p:cTn>
                              </p:par>
                              <p:par>
                                <p:cTn id="43" presetID="1" presetClass="emph" presetSubtype="2" fill="hold" nodeType="withEffect">
                                  <p:stCondLst>
                                    <p:cond delay="1000"/>
                                  </p:stCondLst>
                                  <p:childTnLst>
                                    <p:animClr clrSpc="rgb" dir="cw">
                                      <p:cBhvr>
                                        <p:cTn id="44" dur="250" fill="hold"/>
                                        <p:tgtEl>
                                          <p:spTgt spid="8"/>
                                        </p:tgtEl>
                                        <p:attrNameLst>
                                          <p:attrName>fillcolor</p:attrName>
                                        </p:attrNameLst>
                                      </p:cBhvr>
                                      <p:to>
                                        <a:srgbClr val="FFFF00"/>
                                      </p:to>
                                    </p:animClr>
                                    <p:set>
                                      <p:cBhvr>
                                        <p:cTn id="45" dur="250" fill="hold"/>
                                        <p:tgtEl>
                                          <p:spTgt spid="8"/>
                                        </p:tgtEl>
                                        <p:attrNameLst>
                                          <p:attrName>fill.type</p:attrName>
                                        </p:attrNameLst>
                                      </p:cBhvr>
                                      <p:to>
                                        <p:strVal val="solid"/>
                                      </p:to>
                                    </p:set>
                                    <p:set>
                                      <p:cBhvr>
                                        <p:cTn id="46"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9"/>
                                        </p:tgtEl>
                                        <p:attrNameLst>
                                          <p:attrName>fillcolor</p:attrName>
                                        </p:attrNameLst>
                                      </p:cBhvr>
                                      <p:to>
                                        <a:srgbClr val="FFF2CC"/>
                                      </p:to>
                                    </p:animClr>
                                    <p:set>
                                      <p:cBhvr>
                                        <p:cTn id="52" dur="250" fill="hold"/>
                                        <p:tgtEl>
                                          <p:spTgt spid="9"/>
                                        </p:tgtEl>
                                        <p:attrNameLst>
                                          <p:attrName>fill.type</p:attrName>
                                        </p:attrNameLst>
                                      </p:cBhvr>
                                      <p:to>
                                        <p:strVal val="solid"/>
                                      </p:to>
                                    </p:set>
                                    <p:set>
                                      <p:cBhvr>
                                        <p:cTn id="53" dur="250" fill="hold"/>
                                        <p:tgtEl>
                                          <p:spTgt spid="9"/>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6"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4"/>
                                        </p:tgtEl>
                                        <p:attrNameLst>
                                          <p:attrName>style.visibility</p:attrName>
                                        </p:attrNameLst>
                                      </p:cBhvr>
                                      <p:to>
                                        <p:strVal val="visible"/>
                                      </p:to>
                                    </p:set>
                                    <p:anim calcmode="lin" valueType="num">
                                      <p:cBhvr>
                                        <p:cTn id="56" dur="250" fill="hold"/>
                                        <p:tgtEl>
                                          <p:spTgt spid="14"/>
                                        </p:tgtEl>
                                        <p:attrNameLst>
                                          <p:attrName>ppt_w</p:attrName>
                                        </p:attrNameLst>
                                      </p:cBhvr>
                                      <p:tavLst>
                                        <p:tav tm="0">
                                          <p:val>
                                            <p:strVal val="4*#ppt_w"/>
                                          </p:val>
                                        </p:tav>
                                        <p:tav tm="100000">
                                          <p:val>
                                            <p:strVal val="#ppt_w"/>
                                          </p:val>
                                        </p:tav>
                                      </p:tavLst>
                                    </p:anim>
                                    <p:anim calcmode="lin" valueType="num">
                                      <p:cBhvr>
                                        <p:cTn id="5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8" name="Check mark.wav"/>
                                        </p:tgtEl>
                                      </p:cMediaNode>
                                    </p:audio>
                                  </p:subTnLst>
                                </p:cTn>
                              </p:par>
                              <p:par>
                                <p:cTn id="58" presetID="1" presetClass="emph" presetSubtype="2" fill="hold" nodeType="withEffect">
                                  <p:stCondLst>
                                    <p:cond delay="1000"/>
                                  </p:stCondLst>
                                  <p:childTnLst>
                                    <p:animClr clrSpc="rgb" dir="cw">
                                      <p:cBhvr>
                                        <p:cTn id="59" dur="250" fill="hold"/>
                                        <p:tgtEl>
                                          <p:spTgt spid="9"/>
                                        </p:tgtEl>
                                        <p:attrNameLst>
                                          <p:attrName>fillcolor</p:attrName>
                                        </p:attrNameLst>
                                      </p:cBhvr>
                                      <p:to>
                                        <a:srgbClr val="00B050"/>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10"/>
                                        </p:tgtEl>
                                        <p:attrNameLst>
                                          <p:attrName>fillcolor</p:attrName>
                                        </p:attrNameLst>
                                      </p:cBhvr>
                                      <p:to>
                                        <a:srgbClr val="FFF2CC"/>
                                      </p:to>
                                    </p:animClr>
                                    <p:set>
                                      <p:cBhvr>
                                        <p:cTn id="67" dur="250" fill="hold"/>
                                        <p:tgtEl>
                                          <p:spTgt spid="10"/>
                                        </p:tgtEl>
                                        <p:attrNameLst>
                                          <p:attrName>fill.type</p:attrName>
                                        </p:attrNameLst>
                                      </p:cBhvr>
                                      <p:to>
                                        <p:strVal val="solid"/>
                                      </p:to>
                                    </p:set>
                                    <p:set>
                                      <p:cBhvr>
                                        <p:cTn id="68" dur="250" fill="hold"/>
                                        <p:tgtEl>
                                          <p:spTgt spid="1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6" name="click.wav"/>
                                        </p:tgtEl>
                                      </p:cMediaNode>
                                    </p:audio>
                                  </p:subTnLst>
                                </p:cTn>
                              </p:par>
                              <p:par>
                                <p:cTn id="69" presetID="23" presetClass="entr" presetSubtype="32"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250" fill="hold"/>
                                        <p:tgtEl>
                                          <p:spTgt spid="15"/>
                                        </p:tgtEl>
                                        <p:attrNameLst>
                                          <p:attrName>ppt_w</p:attrName>
                                        </p:attrNameLst>
                                      </p:cBhvr>
                                      <p:tavLst>
                                        <p:tav tm="0">
                                          <p:val>
                                            <p:strVal val="4*#ppt_w"/>
                                          </p:val>
                                        </p:tav>
                                        <p:tav tm="100000">
                                          <p:val>
                                            <p:strVal val="#ppt_w"/>
                                          </p:val>
                                        </p:tav>
                                      </p:tavLst>
                                    </p:anim>
                                    <p:anim calcmode="lin" valueType="num">
                                      <p:cBhvr>
                                        <p:cTn id="7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7" name="Wrong Buzzer.wav"/>
                                        </p:tgtEl>
                                      </p:cMediaNode>
                                    </p:audio>
                                  </p:subTnLst>
                                </p:cTn>
                              </p:par>
                              <p:par>
                                <p:cTn id="73" presetID="1" presetClass="emph" presetSubtype="2" fill="hold" nodeType="withEffect">
                                  <p:stCondLst>
                                    <p:cond delay="0"/>
                                  </p:stCondLst>
                                  <p:childTnLst>
                                    <p:animClr clrSpc="rgb" dir="cw">
                                      <p:cBhvr>
                                        <p:cTn id="74" dur="250" fill="hold"/>
                                        <p:tgtEl>
                                          <p:spTgt spid="10"/>
                                        </p:tgtEl>
                                        <p:attrNameLst>
                                          <p:attrName>fillcolor</p:attrName>
                                        </p:attrNameLst>
                                      </p:cBhvr>
                                      <p:to>
                                        <a:srgbClr val="FFFF00"/>
                                      </p:to>
                                    </p:animClr>
                                    <p:set>
                                      <p:cBhvr>
                                        <p:cTn id="75" dur="250" fill="hold"/>
                                        <p:tgtEl>
                                          <p:spTgt spid="10"/>
                                        </p:tgtEl>
                                        <p:attrNameLst>
                                          <p:attrName>fill.type</p:attrName>
                                        </p:attrNameLst>
                                      </p:cBhvr>
                                      <p:to>
                                        <p:strVal val="solid"/>
                                      </p:to>
                                    </p:set>
                                    <p:set>
                                      <p:cBhvr>
                                        <p:cTn id="76"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11"/>
                                        </p:tgtEl>
                                        <p:attrNameLst>
                                          <p:attrName>fillcolor</p:attrName>
                                        </p:attrNameLst>
                                      </p:cBhvr>
                                      <p:to>
                                        <a:srgbClr val="FFF2CC"/>
                                      </p:to>
                                    </p:animClr>
                                    <p:set>
                                      <p:cBhvr>
                                        <p:cTn id="82" dur="250" fill="hold"/>
                                        <p:tgtEl>
                                          <p:spTgt spid="11"/>
                                        </p:tgtEl>
                                        <p:attrNameLst>
                                          <p:attrName>fill.type</p:attrName>
                                        </p:attrNameLst>
                                      </p:cBhvr>
                                      <p:to>
                                        <p:strVal val="solid"/>
                                      </p:to>
                                    </p:set>
                                    <p:set>
                                      <p:cBhvr>
                                        <p:cTn id="83" dur="250" fill="hold"/>
                                        <p:tgtEl>
                                          <p:spTgt spid="11"/>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6"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7" name="Wrong Buzzer.wav"/>
                                        </p:tgtEl>
                                      </p:cMediaNode>
                                    </p:audio>
                                  </p:subTnLst>
                                </p:cTn>
                              </p:par>
                              <p:par>
                                <p:cTn id="88" presetID="1" presetClass="emph" presetSubtype="2" fill="hold" nodeType="withEffect">
                                  <p:stCondLst>
                                    <p:cond delay="1000"/>
                                  </p:stCondLst>
                                  <p:childTnLst>
                                    <p:animClr clrSpc="rgb" dir="cw">
                                      <p:cBhvr>
                                        <p:cTn id="89" dur="250" fill="hold"/>
                                        <p:tgtEl>
                                          <p:spTgt spid="11"/>
                                        </p:tgtEl>
                                        <p:attrNameLst>
                                          <p:attrName>fillcolor</p:attrName>
                                        </p:attrNameLst>
                                      </p:cBhvr>
                                      <p:to>
                                        <a:srgbClr val="FFFF00"/>
                                      </p:to>
                                    </p:animClr>
                                    <p:set>
                                      <p:cBhvr>
                                        <p:cTn id="90" dur="250" fill="hold"/>
                                        <p:tgtEl>
                                          <p:spTgt spid="11"/>
                                        </p:tgtEl>
                                        <p:attrNameLst>
                                          <p:attrName>fill.type</p:attrName>
                                        </p:attrNameLst>
                                      </p:cBhvr>
                                      <p:to>
                                        <p:strVal val="solid"/>
                                      </p:to>
                                    </p:set>
                                    <p:set>
                                      <p:cBhvr>
                                        <p:cTn id="91"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97183" y="3957413"/>
            <a:ext cx="20386365" cy="1019318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40" y="417217"/>
            <a:ext cx="8718320" cy="602356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5083" y="2057847"/>
            <a:ext cx="1434043" cy="3272711"/>
          </a:xfrm>
          <a:prstGeom prst="rect">
            <a:avLst/>
          </a:prstGeom>
        </p:spPr>
      </p:pic>
      <p:grpSp>
        <p:nvGrpSpPr>
          <p:cNvPr id="5" name="Group 5"/>
          <p:cNvGrpSpPr/>
          <p:nvPr/>
        </p:nvGrpSpPr>
        <p:grpSpPr>
          <a:xfrm>
            <a:off x="3178701" y="725491"/>
            <a:ext cx="5834599" cy="3907540"/>
            <a:chOff x="0" y="0"/>
            <a:chExt cx="1366503" cy="915172"/>
          </a:xfrm>
        </p:grpSpPr>
        <p:sp>
          <p:nvSpPr>
            <p:cNvPr id="6" name="Freeform 6"/>
            <p:cNvSpPr/>
            <p:nvPr/>
          </p:nvSpPr>
          <p:spPr>
            <a:xfrm>
              <a:off x="0" y="0"/>
              <a:ext cx="1366503" cy="915172"/>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FFD0DA"/>
            </a:solidFill>
          </p:spPr>
        </p:sp>
      </p:grpSp>
      <p:sp>
        <p:nvSpPr>
          <p:cNvPr id="8" name="TextBox 8"/>
          <p:cNvSpPr txBox="1"/>
          <p:nvPr/>
        </p:nvSpPr>
        <p:spPr>
          <a:xfrm>
            <a:off x="3459535" y="1755036"/>
            <a:ext cx="5272931" cy="2039020"/>
          </a:xfrm>
          <a:prstGeom prst="rect">
            <a:avLst/>
          </a:prstGeom>
        </p:spPr>
        <p:txBody>
          <a:bodyPr lIns="0" tIns="0" rIns="0" bIns="0" rtlCol="0" anchor="t">
            <a:spAutoFit/>
          </a:bodyPr>
          <a:lstStyle/>
          <a:p>
            <a:pPr marL="0" marR="0" lvl="0" indent="0" algn="ctr" defTabSz="609600" rtl="0" eaLnBrk="1" fontAlgn="auto" latinLnBrk="0" hangingPunct="1">
              <a:lnSpc>
                <a:spcPts val="5325"/>
              </a:lnSpc>
              <a:spcBef>
                <a:spcPts val="0"/>
              </a:spcBef>
              <a:spcAft>
                <a:spcPts val="0"/>
              </a:spcAft>
              <a:buClrTx/>
              <a:buSzTx/>
              <a:buFontTx/>
              <a:buNone/>
              <a:defRPr/>
            </a:pPr>
            <a:r>
              <a:rPr kumimoji="0" lang="en-US" sz="4435" b="0" i="0" u="none" strike="noStrike" kern="1200" cap="none" spc="0" normalizeH="0" baseline="0" noProof="0" dirty="0" err="1">
                <a:ln>
                  <a:noFill/>
                </a:ln>
                <a:solidFill>
                  <a:srgbClr val="262A55"/>
                </a:solidFill>
                <a:effectLst/>
                <a:uLnTx/>
                <a:uFillTx/>
                <a:latin typeface="Nunito Black" panose="00000A00000000000000" pitchFamily="2" charset="0"/>
                <a:ea typeface="+mn-ea"/>
                <a:cs typeface="+mn-cs"/>
              </a:rPr>
              <a:t>Bài</a:t>
            </a:r>
            <a:r>
              <a:rPr kumimoji="0" lang="en-US" sz="4435" b="0" i="0" u="none" strike="noStrike" kern="1200" cap="none" spc="0" normalizeH="0" baseline="0" noProof="0" dirty="0">
                <a:ln>
                  <a:noFill/>
                </a:ln>
                <a:solidFill>
                  <a:srgbClr val="262A55"/>
                </a:solidFill>
                <a:effectLst/>
                <a:uLnTx/>
                <a:uFillTx/>
                <a:latin typeface="Nunito Black" panose="00000A00000000000000" pitchFamily="2" charset="0"/>
                <a:ea typeface="+mn-ea"/>
                <a:cs typeface="+mn-cs"/>
              </a:rPr>
              <a:t> 21</a:t>
            </a:r>
            <a:endParaRPr kumimoji="0" lang="en-US" sz="4435" b="0" i="0" u="none" strike="noStrike" kern="1200" cap="none" spc="0" normalizeH="0" baseline="0" noProof="0" dirty="0">
              <a:ln>
                <a:noFill/>
              </a:ln>
              <a:solidFill>
                <a:srgbClr val="262A55"/>
              </a:solidFill>
              <a:effectLst/>
              <a:uLnTx/>
              <a:uFillTx/>
              <a:latin typeface="Nunito Black" panose="00000A00000000000000" pitchFamily="2" charset="0"/>
              <a:ea typeface="+mn-ea"/>
              <a:cs typeface="+mn-cs"/>
            </a:endParaRPr>
          </a:p>
          <a:p>
            <a:pPr marL="0" marR="0" lvl="0" indent="0" algn="ctr" defTabSz="609600" rtl="0" eaLnBrk="1" fontAlgn="auto" latinLnBrk="0" hangingPunct="1">
              <a:lnSpc>
                <a:spcPts val="5325"/>
              </a:lnSpc>
              <a:spcBef>
                <a:spcPts val="0"/>
              </a:spcBef>
              <a:spcAft>
                <a:spcPts val="0"/>
              </a:spcAft>
              <a:buClrTx/>
              <a:buSzTx/>
              <a:buFontTx/>
              <a:buNone/>
              <a:defRPr/>
            </a:pPr>
            <a:r>
              <a:rPr kumimoji="0" lang="en-US" sz="4435" b="0" i="0" u="none" strike="noStrike" kern="1200" cap="none" spc="0" normalizeH="0" baseline="0" noProof="0" dirty="0">
                <a:ln>
                  <a:noFill/>
                </a:ln>
                <a:solidFill>
                  <a:srgbClr val="262A55"/>
                </a:solidFill>
                <a:effectLst/>
                <a:uLnTx/>
                <a:uFillTx/>
                <a:latin typeface="Nunito Black" panose="00000A00000000000000" pitchFamily="2" charset="0"/>
                <a:ea typeface="+mn-ea"/>
                <a:cs typeface="+mn-cs"/>
              </a:rPr>
              <a:t> </a:t>
            </a:r>
            <a:r>
              <a:rPr kumimoji="0" lang="en-US" sz="4435" b="0" i="0" u="none" strike="noStrike" kern="1200" cap="none" spc="0" normalizeH="0" baseline="0" noProof="0" dirty="0" err="1">
                <a:ln>
                  <a:noFill/>
                </a:ln>
                <a:solidFill>
                  <a:srgbClr val="262A55"/>
                </a:solidFill>
                <a:effectLst/>
                <a:uLnTx/>
                <a:uFillTx/>
                <a:latin typeface="Nunito Black" panose="00000A00000000000000" pitchFamily="2" charset="0"/>
                <a:ea typeface="+mn-ea"/>
                <a:cs typeface="+mn-cs"/>
              </a:rPr>
              <a:t>Khối</a:t>
            </a:r>
            <a:r>
              <a:rPr kumimoji="0" lang="en-US" sz="4435" b="0" i="0" u="none" strike="noStrike" kern="1200" cap="none" spc="0" normalizeH="0" baseline="0" noProof="0" dirty="0">
                <a:ln>
                  <a:noFill/>
                </a:ln>
                <a:solidFill>
                  <a:srgbClr val="262A55"/>
                </a:solidFill>
                <a:effectLst/>
                <a:uLnTx/>
                <a:uFillTx/>
                <a:latin typeface="Nunito Black" panose="00000A00000000000000" pitchFamily="2" charset="0"/>
                <a:ea typeface="+mn-ea"/>
                <a:cs typeface="+mn-cs"/>
              </a:rPr>
              <a:t> </a:t>
            </a:r>
            <a:r>
              <a:rPr kumimoji="0" lang="en-US" sz="4435" b="0" i="0" u="none" strike="noStrike" kern="1200" cap="none" spc="0" normalizeH="0" baseline="0" noProof="0" dirty="0" err="1">
                <a:ln>
                  <a:noFill/>
                </a:ln>
                <a:solidFill>
                  <a:srgbClr val="262A55"/>
                </a:solidFill>
                <a:effectLst/>
                <a:uLnTx/>
                <a:uFillTx/>
                <a:latin typeface="Nunito Black" panose="00000A00000000000000" pitchFamily="2" charset="0"/>
                <a:ea typeface="+mn-ea"/>
                <a:cs typeface="+mn-cs"/>
              </a:rPr>
              <a:t>lập</a:t>
            </a:r>
            <a:r>
              <a:rPr kumimoji="0" lang="en-US" sz="4435" b="0" i="0" u="none" strike="noStrike" kern="1200" cap="none" spc="0" normalizeH="0" baseline="0" noProof="0" dirty="0">
                <a:ln>
                  <a:noFill/>
                </a:ln>
                <a:solidFill>
                  <a:srgbClr val="262A55"/>
                </a:solidFill>
                <a:effectLst/>
                <a:uLnTx/>
                <a:uFillTx/>
                <a:latin typeface="Nunito Black" panose="00000A00000000000000" pitchFamily="2" charset="0"/>
                <a:ea typeface="+mn-ea"/>
                <a:cs typeface="+mn-cs"/>
              </a:rPr>
              <a:t> </a:t>
            </a:r>
            <a:r>
              <a:rPr kumimoji="0" lang="en-US" sz="4435" b="0" i="0" u="none" strike="noStrike" kern="1200" cap="none" spc="0" normalizeH="0" baseline="0" noProof="0" dirty="0" err="1">
                <a:ln>
                  <a:noFill/>
                </a:ln>
                <a:solidFill>
                  <a:srgbClr val="262A55"/>
                </a:solidFill>
                <a:effectLst/>
                <a:uLnTx/>
                <a:uFillTx/>
                <a:latin typeface="Nunito Black" panose="00000A00000000000000" pitchFamily="2" charset="0"/>
                <a:ea typeface="+mn-ea"/>
                <a:cs typeface="+mn-cs"/>
              </a:rPr>
              <a:t>phương</a:t>
            </a:r>
            <a:r>
              <a:rPr kumimoji="0" lang="en-US" sz="4435" b="0" i="0" u="none" strike="noStrike" kern="1200" cap="none" spc="0" normalizeH="0" baseline="0" noProof="0" dirty="0">
                <a:ln>
                  <a:noFill/>
                </a:ln>
                <a:solidFill>
                  <a:srgbClr val="262A55"/>
                </a:solidFill>
                <a:effectLst/>
                <a:uLnTx/>
                <a:uFillTx/>
                <a:latin typeface="Nunito Black" panose="00000A00000000000000" pitchFamily="2" charset="0"/>
                <a:ea typeface="+mn-ea"/>
                <a:cs typeface="+mn-cs"/>
              </a:rPr>
              <a:t>, </a:t>
            </a:r>
            <a:r>
              <a:rPr kumimoji="0" lang="en-US" sz="4435" b="0" i="0" u="none" strike="noStrike" kern="1200" cap="none" spc="0" normalizeH="0" baseline="0" noProof="0" dirty="0" err="1">
                <a:ln>
                  <a:noFill/>
                </a:ln>
                <a:solidFill>
                  <a:srgbClr val="262A55"/>
                </a:solidFill>
                <a:effectLst/>
                <a:uLnTx/>
                <a:uFillTx/>
                <a:latin typeface="Nunito Black" panose="00000A00000000000000" pitchFamily="2" charset="0"/>
                <a:ea typeface="+mn-ea"/>
                <a:cs typeface="+mn-cs"/>
              </a:rPr>
              <a:t>hình</a:t>
            </a:r>
            <a:r>
              <a:rPr kumimoji="0" lang="en-US" sz="4435" b="0" i="0" u="none" strike="noStrike" kern="1200" cap="none" spc="0" normalizeH="0" baseline="0" noProof="0" dirty="0">
                <a:ln>
                  <a:noFill/>
                </a:ln>
                <a:solidFill>
                  <a:srgbClr val="262A55"/>
                </a:solidFill>
                <a:effectLst/>
                <a:uLnTx/>
                <a:uFillTx/>
                <a:latin typeface="Nunito Black" panose="00000A00000000000000" pitchFamily="2" charset="0"/>
                <a:ea typeface="+mn-ea"/>
                <a:cs typeface="+mn-cs"/>
              </a:rPr>
              <a:t> </a:t>
            </a:r>
            <a:r>
              <a:rPr kumimoji="0" lang="en-US" sz="4435" b="0" i="0" u="none" strike="noStrike" kern="1200" cap="none" spc="0" normalizeH="0" baseline="0" noProof="0" dirty="0" err="1">
                <a:ln>
                  <a:noFill/>
                </a:ln>
                <a:solidFill>
                  <a:srgbClr val="262A55"/>
                </a:solidFill>
                <a:effectLst/>
                <a:uLnTx/>
                <a:uFillTx/>
                <a:latin typeface="Nunito Black" panose="00000A00000000000000" pitchFamily="2" charset="0"/>
                <a:ea typeface="+mn-ea"/>
                <a:cs typeface="+mn-cs"/>
              </a:rPr>
              <a:t>hộp</a:t>
            </a:r>
            <a:r>
              <a:rPr kumimoji="0" lang="en-US" sz="4435" b="0" i="0" u="none" strike="noStrike" kern="1200" cap="none" spc="0" normalizeH="0" baseline="0" noProof="0" dirty="0">
                <a:ln>
                  <a:noFill/>
                </a:ln>
                <a:solidFill>
                  <a:srgbClr val="262A55"/>
                </a:solidFill>
                <a:effectLst/>
                <a:uLnTx/>
                <a:uFillTx/>
                <a:latin typeface="Nunito Black" panose="00000A00000000000000" pitchFamily="2" charset="0"/>
                <a:ea typeface="+mn-ea"/>
                <a:cs typeface="+mn-cs"/>
              </a:rPr>
              <a:t> </a:t>
            </a:r>
            <a:r>
              <a:rPr kumimoji="0" lang="en-US" sz="4435" b="0" i="0" u="none" strike="noStrike" kern="1200" cap="none" spc="0" normalizeH="0" baseline="0" noProof="0" dirty="0" err="1">
                <a:ln>
                  <a:noFill/>
                </a:ln>
                <a:solidFill>
                  <a:srgbClr val="262A55"/>
                </a:solidFill>
                <a:effectLst/>
                <a:uLnTx/>
                <a:uFillTx/>
                <a:latin typeface="Nunito Black" panose="00000A00000000000000" pitchFamily="2" charset="0"/>
                <a:ea typeface="+mn-ea"/>
                <a:cs typeface="+mn-cs"/>
              </a:rPr>
              <a:t>chữ</a:t>
            </a:r>
            <a:r>
              <a:rPr kumimoji="0" lang="en-US" sz="4435" b="0" i="0" u="none" strike="noStrike" kern="1200" cap="none" spc="0" normalizeH="0" baseline="0" noProof="0" dirty="0">
                <a:ln>
                  <a:noFill/>
                </a:ln>
                <a:solidFill>
                  <a:srgbClr val="262A55"/>
                </a:solidFill>
                <a:effectLst/>
                <a:uLnTx/>
                <a:uFillTx/>
                <a:latin typeface="Nunito Black" panose="00000A00000000000000" pitchFamily="2" charset="0"/>
                <a:ea typeface="+mn-ea"/>
                <a:cs typeface="+mn-cs"/>
              </a:rPr>
              <a:t> </a:t>
            </a:r>
            <a:r>
              <a:rPr kumimoji="0" lang="en-US" sz="4435" b="0" i="0" u="none" strike="noStrike" kern="1200" cap="none" spc="0" normalizeH="0" baseline="0" noProof="0" dirty="0" err="1">
                <a:ln>
                  <a:noFill/>
                </a:ln>
                <a:solidFill>
                  <a:srgbClr val="262A55"/>
                </a:solidFill>
                <a:effectLst/>
                <a:uLnTx/>
                <a:uFillTx/>
                <a:latin typeface="Nunito Black" panose="00000A00000000000000" pitchFamily="2" charset="0"/>
                <a:ea typeface="+mn-ea"/>
                <a:cs typeface="+mn-cs"/>
              </a:rPr>
              <a:t>nhật</a:t>
            </a:r>
            <a:endParaRPr kumimoji="0" lang="en-US" sz="4435" b="0" i="0" u="none" strike="noStrike" kern="1200" cap="none" spc="0" normalizeH="0" baseline="0" noProof="0" dirty="0">
              <a:ln>
                <a:noFill/>
              </a:ln>
              <a:solidFill>
                <a:srgbClr val="262A55"/>
              </a:solidFill>
              <a:effectLst/>
              <a:uLnTx/>
              <a:uFillTx/>
              <a:latin typeface="Nunito Black" panose="00000A00000000000000" pitchFamily="2" charset="0"/>
              <a:ea typeface="+mn-ea"/>
              <a:cs typeface="+mn-cs"/>
            </a:endParaRPr>
          </a:p>
        </p:txBody>
      </p:sp>
      <p:sp>
        <p:nvSpPr>
          <p:cNvPr id="9" name="TextBox 9"/>
          <p:cNvSpPr txBox="1"/>
          <p:nvPr/>
        </p:nvSpPr>
        <p:spPr>
          <a:xfrm>
            <a:off x="3459535" y="875442"/>
            <a:ext cx="5272931" cy="555280"/>
          </a:xfrm>
          <a:prstGeom prst="rect">
            <a:avLst/>
          </a:prstGeom>
        </p:spPr>
        <p:txBody>
          <a:bodyPr lIns="0" tIns="0" rIns="0" bIns="0" rtlCol="0" anchor="t">
            <a:spAutoFit/>
          </a:bodyPr>
          <a:lstStyle/>
          <a:p>
            <a:pPr marL="0" marR="0" lvl="0" indent="0" algn="ctr" defTabSz="609600" rtl="0" eaLnBrk="1" fontAlgn="auto" latinLnBrk="0" hangingPunct="1">
              <a:lnSpc>
                <a:spcPts val="2240"/>
              </a:lnSpc>
              <a:spcBef>
                <a:spcPts val="0"/>
              </a:spcBef>
              <a:spcAft>
                <a:spcPts val="0"/>
              </a:spcAft>
              <a:buClrTx/>
              <a:buSzTx/>
              <a:buFontTx/>
              <a:buNone/>
              <a:defRPr/>
            </a:pPr>
            <a:r>
              <a:rPr kumimoji="0" lang="en-US" sz="1600" b="1" i="0" u="none" strike="noStrike" kern="1200" cap="none" spc="0" normalizeH="0" baseline="0" noProof="0" dirty="0">
                <a:ln>
                  <a:noFill/>
                </a:ln>
                <a:solidFill>
                  <a:srgbClr val="00B050"/>
                </a:solidFill>
                <a:effectLst/>
                <a:uLnTx/>
                <a:uFillTx/>
                <a:latin typeface="Nunito" panose="00000500000000000000"/>
                <a:ea typeface="+mn-ea"/>
                <a:cs typeface="+mn-cs"/>
              </a:rPr>
              <a:t>THỨ .... NGÀY .... THÁNG .... NĂM 2022</a:t>
            </a:r>
            <a:endParaRPr kumimoji="0" lang="en-US" sz="1600" b="1" i="0" u="none" strike="noStrike" kern="1200" cap="none" spc="0" normalizeH="0" baseline="0" noProof="0" dirty="0">
              <a:ln>
                <a:noFill/>
              </a:ln>
              <a:solidFill>
                <a:srgbClr val="00B050"/>
              </a:solidFill>
              <a:effectLst/>
              <a:uLnTx/>
              <a:uFillTx/>
              <a:latin typeface="Nunito" panose="00000500000000000000"/>
              <a:ea typeface="+mn-ea"/>
              <a:cs typeface="+mn-cs"/>
            </a:endParaRPr>
          </a:p>
          <a:p>
            <a:pPr marL="0" marR="0" lvl="0" indent="0" algn="ctr" defTabSz="609600" rtl="0" eaLnBrk="1" fontAlgn="auto" latinLnBrk="0" hangingPunct="1">
              <a:lnSpc>
                <a:spcPts val="2240"/>
              </a:lnSpc>
              <a:spcBef>
                <a:spcPts val="0"/>
              </a:spcBef>
              <a:spcAft>
                <a:spcPts val="0"/>
              </a:spcAft>
              <a:buClrTx/>
              <a:buSzTx/>
              <a:buFontTx/>
              <a:buNone/>
              <a:defRPr/>
            </a:pPr>
            <a:r>
              <a:rPr kumimoji="0" lang="en-US" sz="1600" b="1" i="0" u="none" strike="noStrike" kern="1200" cap="none" spc="0" normalizeH="0" baseline="0" noProof="0" dirty="0">
                <a:ln>
                  <a:noFill/>
                </a:ln>
                <a:solidFill>
                  <a:srgbClr val="0070C0"/>
                </a:solidFill>
                <a:effectLst/>
                <a:uLnTx/>
                <a:uFillTx/>
                <a:latin typeface="Nunito" panose="00000500000000000000"/>
                <a:ea typeface="+mn-ea"/>
                <a:cs typeface="+mn-cs"/>
              </a:rPr>
              <a:t>TOÁN</a:t>
            </a:r>
            <a:endParaRPr kumimoji="0" lang="en-US" sz="1600" b="1" i="0" u="none" strike="noStrike" kern="1200" cap="none" spc="0" normalizeH="0" baseline="0" noProof="0" dirty="0">
              <a:ln>
                <a:noFill/>
              </a:ln>
              <a:solidFill>
                <a:srgbClr val="0070C0"/>
              </a:solidFill>
              <a:effectLst/>
              <a:uLnTx/>
              <a:uFillTx/>
              <a:latin typeface="Nunito" panose="00000500000000000000"/>
              <a:ea typeface="+mn-ea"/>
              <a:cs typeface="+mn-cs"/>
            </a:endParaRPr>
          </a:p>
        </p:txBody>
      </p:sp>
      <p:sp>
        <p:nvSpPr>
          <p:cNvPr id="10" name="TextBox 10"/>
          <p:cNvSpPr txBox="1"/>
          <p:nvPr/>
        </p:nvSpPr>
        <p:spPr>
          <a:xfrm>
            <a:off x="4645041" y="4088770"/>
            <a:ext cx="2901919" cy="348429"/>
          </a:xfrm>
          <a:prstGeom prst="rect">
            <a:avLst/>
          </a:prstGeom>
        </p:spPr>
        <p:txBody>
          <a:bodyPr lIns="0" tIns="0" rIns="0" bIns="0" rtlCol="0" anchor="t">
            <a:spAutoFit/>
          </a:bodyPr>
          <a:lstStyle/>
          <a:p>
            <a:pPr marL="0" marR="0" lvl="0" indent="0" algn="l" defTabSz="609600" rtl="0" eaLnBrk="1" fontAlgn="auto" latinLnBrk="0" hangingPunct="1">
              <a:lnSpc>
                <a:spcPts val="31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55160" y="2211988"/>
            <a:ext cx="4442607" cy="2964430"/>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4400">
            <a:off x="9429634" y="644340"/>
            <a:ext cx="576117" cy="688835"/>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53414" flipH="1">
            <a:off x="2095459" y="2912123"/>
            <a:ext cx="597141" cy="7139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1"/>
          <a:stretch>
            <a:fillRect/>
          </a:stretch>
        </p:blipFill>
        <p:spPr>
          <a:xfrm>
            <a:off x="0" y="0"/>
            <a:ext cx="12192000" cy="6857999"/>
          </a:xfrm>
          <a:prstGeom prst="rect">
            <a:avLst/>
          </a:prstGeom>
        </p:spPr>
      </p:pic>
      <p:sp>
        <p:nvSpPr>
          <p:cNvPr id="7" name="TextBox 6"/>
          <p:cNvSpPr txBox="1"/>
          <p:nvPr/>
        </p:nvSpPr>
        <p:spPr>
          <a:xfrm>
            <a:off x="4319587" y="3044278"/>
            <a:ext cx="3552825" cy="769441"/>
          </a:xfrm>
          <a:prstGeom prst="rect">
            <a:avLst/>
          </a:prstGeom>
          <a:noFill/>
        </p:spPr>
        <p:txBody>
          <a:bodyPr wrap="square" rtlCol="0">
            <a:spAutoFit/>
          </a:bodyPr>
          <a:lstStyle/>
          <a:p>
            <a:r>
              <a:rPr lang="en-US" sz="4400" b="1" dirty="0">
                <a:solidFill>
                  <a:srgbClr val="00B0F0"/>
                </a:solidFill>
                <a:latin typeface="Nunito Black" panose="00000A00000000000000" pitchFamily="2" charset="0"/>
                <a:ea typeface="Tahoma" panose="020B0604030504040204" pitchFamily="34" charset="0"/>
                <a:cs typeface="Times New Roman" panose="02020603050405020304" pitchFamily="18" charset="0"/>
              </a:rPr>
              <a:t>KHÁM PHÁ</a:t>
            </a:r>
            <a:endParaRPr lang="en-US" sz="4400" b="1" dirty="0">
              <a:solidFill>
                <a:srgbClr val="00B0F0"/>
              </a:solidFill>
              <a:latin typeface="Nunito Black" panose="00000A00000000000000" pitchFamily="2" charset="0"/>
              <a:ea typeface="Tahoma" panose="020B060403050404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2380" y="7937"/>
            <a:ext cx="2451911" cy="1176919"/>
          </a:xfrm>
          <a:prstGeom prst="rect">
            <a:avLst/>
          </a:prstGeom>
        </p:spPr>
      </p:pic>
      <p:sp>
        <p:nvSpPr>
          <p:cNvPr id="13" name="TextBox 12"/>
          <p:cNvSpPr txBox="1"/>
          <p:nvPr/>
        </p:nvSpPr>
        <p:spPr>
          <a:xfrm>
            <a:off x="2614613" y="365930"/>
            <a:ext cx="6105525" cy="584775"/>
          </a:xfrm>
          <a:prstGeom prst="rect">
            <a:avLst/>
          </a:prstGeom>
          <a:noFill/>
        </p:spPr>
        <p:txBody>
          <a:bodyPr wrap="square" rtlCol="0">
            <a:spAutoFit/>
          </a:bodyPr>
          <a:lstStyle/>
          <a:p>
            <a:r>
              <a:rPr lang="en-US" sz="3200" b="1" dirty="0">
                <a:solidFill>
                  <a:srgbClr val="00B0F0"/>
                </a:solidFill>
                <a:latin typeface="Nunito Black" panose="00000A00000000000000" pitchFamily="2" charset="0"/>
                <a:ea typeface="Open Sans" panose="020B0606030504020204" pitchFamily="2" charset="0"/>
                <a:cs typeface="Open Sans" panose="020B0606030504020204" pitchFamily="2" charset="0"/>
              </a:rPr>
              <a:t>Quan </a:t>
            </a:r>
            <a:r>
              <a:rPr lang="en-US" sz="3200" b="1" dirty="0" err="1">
                <a:solidFill>
                  <a:srgbClr val="00B0F0"/>
                </a:solidFill>
                <a:latin typeface="Nunito Black" panose="00000A00000000000000" pitchFamily="2" charset="0"/>
                <a:ea typeface="Open Sans" panose="020B0606030504020204" pitchFamily="2" charset="0"/>
                <a:cs typeface="Open Sans" panose="020B0606030504020204" pitchFamily="2" charset="0"/>
              </a:rPr>
              <a:t>sát</a:t>
            </a:r>
            <a:r>
              <a:rPr lang="en-US" sz="3200" b="1" dirty="0">
                <a:solidFill>
                  <a:srgbClr val="00B0F0"/>
                </a:solidFill>
                <a:latin typeface="Nunito Black" panose="00000A00000000000000" pitchFamily="2" charset="0"/>
                <a:ea typeface="Open Sans" panose="020B0606030504020204" pitchFamily="2" charset="0"/>
                <a:cs typeface="Open Sans" panose="020B0606030504020204" pitchFamily="2" charset="0"/>
              </a:rPr>
              <a:t> </a:t>
            </a:r>
            <a:r>
              <a:rPr lang="en-US" sz="3200" b="1" dirty="0" err="1">
                <a:solidFill>
                  <a:srgbClr val="00B0F0"/>
                </a:solidFill>
                <a:latin typeface="Nunito Black" panose="00000A00000000000000" pitchFamily="2" charset="0"/>
                <a:ea typeface="Open Sans" panose="020B0606030504020204" pitchFamily="2" charset="0"/>
                <a:cs typeface="Open Sans" panose="020B0606030504020204" pitchFamily="2" charset="0"/>
              </a:rPr>
              <a:t>các</a:t>
            </a:r>
            <a:r>
              <a:rPr lang="en-US" sz="3200" b="1" dirty="0">
                <a:solidFill>
                  <a:srgbClr val="00B0F0"/>
                </a:solidFill>
                <a:latin typeface="Nunito Black" panose="00000A00000000000000" pitchFamily="2" charset="0"/>
                <a:ea typeface="Open Sans" panose="020B0606030504020204" pitchFamily="2" charset="0"/>
                <a:cs typeface="Open Sans" panose="020B0606030504020204" pitchFamily="2" charset="0"/>
              </a:rPr>
              <a:t> </a:t>
            </a:r>
            <a:r>
              <a:rPr lang="en-US" sz="3200" b="1" dirty="0" err="1">
                <a:solidFill>
                  <a:srgbClr val="00B0F0"/>
                </a:solidFill>
                <a:latin typeface="Nunito Black" panose="00000A00000000000000" pitchFamily="2" charset="0"/>
                <a:ea typeface="Open Sans" panose="020B0606030504020204" pitchFamily="2" charset="0"/>
                <a:cs typeface="Open Sans" panose="020B0606030504020204" pitchFamily="2" charset="0"/>
              </a:rPr>
              <a:t>đồ</a:t>
            </a:r>
            <a:r>
              <a:rPr lang="en-US" sz="3200" b="1" dirty="0">
                <a:solidFill>
                  <a:srgbClr val="00B0F0"/>
                </a:solidFill>
                <a:latin typeface="Nunito Black" panose="00000A00000000000000" pitchFamily="2" charset="0"/>
                <a:ea typeface="Open Sans" panose="020B0606030504020204" pitchFamily="2" charset="0"/>
                <a:cs typeface="Open Sans" panose="020B0606030504020204" pitchFamily="2" charset="0"/>
              </a:rPr>
              <a:t> </a:t>
            </a:r>
            <a:r>
              <a:rPr lang="en-US" sz="3200" b="1" dirty="0" err="1">
                <a:solidFill>
                  <a:srgbClr val="00B0F0"/>
                </a:solidFill>
                <a:latin typeface="Nunito Black" panose="00000A00000000000000" pitchFamily="2" charset="0"/>
                <a:ea typeface="Open Sans" panose="020B0606030504020204" pitchFamily="2" charset="0"/>
                <a:cs typeface="Open Sans" panose="020B0606030504020204" pitchFamily="2" charset="0"/>
              </a:rPr>
              <a:t>vật</a:t>
            </a:r>
            <a:r>
              <a:rPr lang="en-US" sz="3200" b="1" dirty="0">
                <a:solidFill>
                  <a:srgbClr val="00B0F0"/>
                </a:solidFill>
                <a:latin typeface="Nunito Black" panose="00000A00000000000000" pitchFamily="2" charset="0"/>
                <a:ea typeface="Open Sans" panose="020B0606030504020204" pitchFamily="2" charset="0"/>
                <a:cs typeface="Open Sans" panose="020B0606030504020204" pitchFamily="2" charset="0"/>
              </a:rPr>
              <a:t> </a:t>
            </a:r>
            <a:r>
              <a:rPr lang="en-US" sz="3200" b="1" dirty="0" err="1">
                <a:solidFill>
                  <a:srgbClr val="00B0F0"/>
                </a:solidFill>
                <a:latin typeface="Nunito Black" panose="00000A00000000000000" pitchFamily="2" charset="0"/>
                <a:ea typeface="Open Sans" panose="020B0606030504020204" pitchFamily="2" charset="0"/>
                <a:cs typeface="Open Sans" panose="020B0606030504020204" pitchFamily="2" charset="0"/>
              </a:rPr>
              <a:t>sau</a:t>
            </a:r>
            <a:r>
              <a:rPr lang="en-US" sz="3200" b="1" dirty="0">
                <a:solidFill>
                  <a:srgbClr val="00B0F0"/>
                </a:solidFill>
                <a:latin typeface="Nunito Black" panose="00000A00000000000000" pitchFamily="2" charset="0"/>
                <a:ea typeface="Open Sans" panose="020B0606030504020204" pitchFamily="2" charset="0"/>
                <a:cs typeface="Open Sans" panose="020B0606030504020204" pitchFamily="2" charset="0"/>
              </a:rPr>
              <a:t>:</a:t>
            </a:r>
            <a:endParaRPr lang="en-US" sz="3200" b="1" dirty="0">
              <a:solidFill>
                <a:srgbClr val="00B0F0"/>
              </a:solidFill>
              <a:latin typeface="Nunito Black" panose="00000A00000000000000" pitchFamily="2" charset="0"/>
              <a:ea typeface="Open Sans" panose="020B0606030504020204" pitchFamily="2" charset="0"/>
              <a:cs typeface="Open Sans" panose="020B0606030504020204" pitchFamily="2" charset="0"/>
            </a:endParaRPr>
          </a:p>
        </p:txBody>
      </p:sp>
      <p:sp>
        <p:nvSpPr>
          <p:cNvPr id="14" name="TextBox 13"/>
          <p:cNvSpPr txBox="1"/>
          <p:nvPr/>
        </p:nvSpPr>
        <p:spPr>
          <a:xfrm>
            <a:off x="2108757" y="5511549"/>
            <a:ext cx="8336009" cy="523220"/>
          </a:xfrm>
          <a:prstGeom prst="rect">
            <a:avLst/>
          </a:prstGeom>
          <a:noFill/>
        </p:spPr>
        <p:txBody>
          <a:bodyPr wrap="square" rtlCol="0">
            <a:spAutoFit/>
          </a:bodyPr>
          <a:lstStyle/>
          <a:p>
            <a:pPr algn="ctr"/>
            <a:r>
              <a:rPr lang="en-US" sz="2800" b="1" dirty="0" err="1">
                <a:solidFill>
                  <a:srgbClr val="002060"/>
                </a:solidFill>
                <a:latin typeface="Nunito Black" panose="00000A00000000000000" pitchFamily="2" charset="0"/>
                <a:ea typeface="Open Sans" panose="020B0606030504020204" pitchFamily="2" charset="0"/>
                <a:cs typeface="Open Sans" panose="020B0606030504020204" pitchFamily="2" charset="0"/>
              </a:rPr>
              <a:t>Các</a:t>
            </a:r>
            <a:r>
              <a:rPr lang="en-US" sz="2800" b="1" dirty="0">
                <a:solidFill>
                  <a:srgbClr val="002060"/>
                </a:solidFill>
                <a:latin typeface="Nunito Black" panose="00000A00000000000000" pitchFamily="2" charset="0"/>
                <a:ea typeface="Open Sans" panose="020B0606030504020204" pitchFamily="2" charset="0"/>
                <a:cs typeface="Open Sans" panose="020B0606030504020204" pitchFamily="2" charset="0"/>
              </a:rPr>
              <a:t> </a:t>
            </a:r>
            <a:r>
              <a:rPr lang="en-US" sz="2800" b="1" dirty="0" err="1">
                <a:solidFill>
                  <a:srgbClr val="002060"/>
                </a:solidFill>
                <a:latin typeface="Nunito Black" panose="00000A00000000000000" pitchFamily="2" charset="0"/>
                <a:ea typeface="Open Sans" panose="020B0606030504020204" pitchFamily="2" charset="0"/>
                <a:cs typeface="Open Sans" panose="020B0606030504020204" pitchFamily="2" charset="0"/>
              </a:rPr>
              <a:t>đồ</a:t>
            </a:r>
            <a:r>
              <a:rPr lang="en-US" sz="2800" b="1" dirty="0">
                <a:solidFill>
                  <a:srgbClr val="002060"/>
                </a:solidFill>
                <a:latin typeface="Nunito Black" panose="00000A00000000000000" pitchFamily="2" charset="0"/>
                <a:ea typeface="Open Sans" panose="020B0606030504020204" pitchFamily="2" charset="0"/>
                <a:cs typeface="Open Sans" panose="020B0606030504020204" pitchFamily="2" charset="0"/>
              </a:rPr>
              <a:t> </a:t>
            </a:r>
            <a:r>
              <a:rPr lang="en-US" sz="2800" b="1" dirty="0" err="1">
                <a:solidFill>
                  <a:srgbClr val="002060"/>
                </a:solidFill>
                <a:latin typeface="Nunito Black" panose="00000A00000000000000" pitchFamily="2" charset="0"/>
                <a:ea typeface="Open Sans" panose="020B0606030504020204" pitchFamily="2" charset="0"/>
                <a:cs typeface="Open Sans" panose="020B0606030504020204" pitchFamily="2" charset="0"/>
              </a:rPr>
              <a:t>vật</a:t>
            </a:r>
            <a:r>
              <a:rPr lang="en-US" sz="2800" b="1" dirty="0">
                <a:solidFill>
                  <a:srgbClr val="002060"/>
                </a:solidFill>
                <a:latin typeface="Nunito Black" panose="00000A00000000000000" pitchFamily="2" charset="0"/>
                <a:ea typeface="Open Sans" panose="020B0606030504020204" pitchFamily="2" charset="0"/>
                <a:cs typeface="Open Sans" panose="020B0606030504020204" pitchFamily="2" charset="0"/>
              </a:rPr>
              <a:t> </a:t>
            </a:r>
            <a:r>
              <a:rPr lang="en-US" sz="2800" b="1" dirty="0" err="1">
                <a:solidFill>
                  <a:srgbClr val="002060"/>
                </a:solidFill>
                <a:latin typeface="Nunito Black" panose="00000A00000000000000" pitchFamily="2" charset="0"/>
                <a:ea typeface="Open Sans" panose="020B0606030504020204" pitchFamily="2" charset="0"/>
                <a:cs typeface="Open Sans" panose="020B0606030504020204" pitchFamily="2" charset="0"/>
              </a:rPr>
              <a:t>đều</a:t>
            </a:r>
            <a:r>
              <a:rPr lang="en-US" sz="2800" b="1" dirty="0">
                <a:solidFill>
                  <a:srgbClr val="002060"/>
                </a:solidFill>
                <a:latin typeface="Nunito Black" panose="00000A00000000000000" pitchFamily="2" charset="0"/>
                <a:ea typeface="Open Sans" panose="020B0606030504020204" pitchFamily="2" charset="0"/>
                <a:cs typeface="Open Sans" panose="020B0606030504020204" pitchFamily="2" charset="0"/>
              </a:rPr>
              <a:t> </a:t>
            </a:r>
            <a:r>
              <a:rPr lang="en-US" sz="2800" b="1" dirty="0" err="1">
                <a:solidFill>
                  <a:srgbClr val="002060"/>
                </a:solidFill>
                <a:latin typeface="Nunito Black" panose="00000A00000000000000" pitchFamily="2" charset="0"/>
                <a:ea typeface="Open Sans" panose="020B0606030504020204" pitchFamily="2" charset="0"/>
                <a:cs typeface="Open Sans" panose="020B0606030504020204" pitchFamily="2" charset="0"/>
              </a:rPr>
              <a:t>có</a:t>
            </a:r>
            <a:r>
              <a:rPr lang="en-US" sz="2800" b="1" dirty="0">
                <a:solidFill>
                  <a:srgbClr val="002060"/>
                </a:solidFill>
                <a:latin typeface="Nunito Black" panose="00000A00000000000000" pitchFamily="2" charset="0"/>
                <a:ea typeface="Open Sans" panose="020B0606030504020204" pitchFamily="2" charset="0"/>
                <a:cs typeface="Open Sans" panose="020B0606030504020204" pitchFamily="2" charset="0"/>
              </a:rPr>
              <a:t> </a:t>
            </a:r>
            <a:r>
              <a:rPr lang="en-US" sz="2800" b="1" dirty="0" err="1">
                <a:solidFill>
                  <a:srgbClr val="002060"/>
                </a:solidFill>
                <a:latin typeface="Nunito Black" panose="00000A00000000000000" pitchFamily="2" charset="0"/>
                <a:ea typeface="Open Sans" panose="020B0606030504020204" pitchFamily="2" charset="0"/>
                <a:cs typeface="Open Sans" panose="020B0606030504020204" pitchFamily="2" charset="0"/>
              </a:rPr>
              <a:t>dạng</a:t>
            </a:r>
            <a:r>
              <a:rPr lang="en-US" sz="2800" b="1" dirty="0">
                <a:solidFill>
                  <a:srgbClr val="002060"/>
                </a:solidFill>
                <a:latin typeface="Nunito Black" panose="00000A00000000000000" pitchFamily="2" charset="0"/>
                <a:ea typeface="Open Sans" panose="020B0606030504020204" pitchFamily="2" charset="0"/>
                <a:cs typeface="Open Sans" panose="020B0606030504020204" pitchFamily="2" charset="0"/>
              </a:rPr>
              <a:t> </a:t>
            </a:r>
            <a:r>
              <a:rPr lang="en-US" sz="2800" b="1" dirty="0" err="1">
                <a:solidFill>
                  <a:srgbClr val="002060"/>
                </a:solidFill>
                <a:latin typeface="Nunito Black" panose="00000A00000000000000" pitchFamily="2" charset="0"/>
                <a:ea typeface="Open Sans" panose="020B0606030504020204" pitchFamily="2" charset="0"/>
                <a:cs typeface="Open Sans" panose="020B0606030504020204" pitchFamily="2" charset="0"/>
              </a:rPr>
              <a:t>khối</a:t>
            </a:r>
            <a:r>
              <a:rPr lang="en-US" sz="2800" b="1" dirty="0">
                <a:solidFill>
                  <a:srgbClr val="002060"/>
                </a:solidFill>
                <a:latin typeface="Nunito Black" panose="00000A00000000000000" pitchFamily="2" charset="0"/>
                <a:ea typeface="Open Sans" panose="020B0606030504020204" pitchFamily="2" charset="0"/>
                <a:cs typeface="Open Sans" panose="020B0606030504020204" pitchFamily="2" charset="0"/>
              </a:rPr>
              <a:t> </a:t>
            </a:r>
            <a:r>
              <a:rPr lang="en-US" sz="2800" b="1" dirty="0" err="1">
                <a:solidFill>
                  <a:srgbClr val="002060"/>
                </a:solidFill>
                <a:latin typeface="Nunito Black" panose="00000A00000000000000" pitchFamily="2" charset="0"/>
                <a:ea typeface="Open Sans" panose="020B0606030504020204" pitchFamily="2" charset="0"/>
                <a:cs typeface="Open Sans" panose="020B0606030504020204" pitchFamily="2" charset="0"/>
              </a:rPr>
              <a:t>hộp</a:t>
            </a:r>
            <a:r>
              <a:rPr lang="en-US" sz="2800" b="1" dirty="0">
                <a:solidFill>
                  <a:srgbClr val="002060"/>
                </a:solidFill>
                <a:latin typeface="Nunito Black" panose="00000A00000000000000" pitchFamily="2" charset="0"/>
                <a:ea typeface="Open Sans" panose="020B0606030504020204" pitchFamily="2" charset="0"/>
                <a:cs typeface="Open Sans" panose="020B0606030504020204" pitchFamily="2" charset="0"/>
              </a:rPr>
              <a:t> </a:t>
            </a:r>
            <a:r>
              <a:rPr lang="en-US" sz="2800" b="1" dirty="0" err="1">
                <a:solidFill>
                  <a:srgbClr val="002060"/>
                </a:solidFill>
                <a:latin typeface="Nunito Black" panose="00000A00000000000000" pitchFamily="2" charset="0"/>
                <a:ea typeface="Open Sans" panose="020B0606030504020204" pitchFamily="2" charset="0"/>
                <a:cs typeface="Open Sans" panose="020B0606030504020204" pitchFamily="2" charset="0"/>
              </a:rPr>
              <a:t>chữ</a:t>
            </a:r>
            <a:r>
              <a:rPr lang="en-US" sz="2800" b="1" dirty="0">
                <a:solidFill>
                  <a:srgbClr val="002060"/>
                </a:solidFill>
                <a:latin typeface="Nunito Black" panose="00000A00000000000000" pitchFamily="2" charset="0"/>
                <a:ea typeface="Open Sans" panose="020B0606030504020204" pitchFamily="2" charset="0"/>
                <a:cs typeface="Open Sans" panose="020B0606030504020204" pitchFamily="2" charset="0"/>
              </a:rPr>
              <a:t> </a:t>
            </a:r>
            <a:r>
              <a:rPr lang="en-US" sz="2800" b="1" dirty="0" err="1">
                <a:solidFill>
                  <a:srgbClr val="002060"/>
                </a:solidFill>
                <a:latin typeface="Nunito Black" panose="00000A00000000000000" pitchFamily="2" charset="0"/>
                <a:ea typeface="Open Sans" panose="020B0606030504020204" pitchFamily="2" charset="0"/>
                <a:cs typeface="Open Sans" panose="020B0606030504020204" pitchFamily="2" charset="0"/>
              </a:rPr>
              <a:t>nhật</a:t>
            </a:r>
            <a:endParaRPr lang="en-US" sz="2800" b="1" dirty="0">
              <a:solidFill>
                <a:srgbClr val="002060"/>
              </a:solidFill>
              <a:latin typeface="Nunito Black" panose="00000A00000000000000" pitchFamily="2" charset="0"/>
              <a:ea typeface="Open Sans" panose="020B0606030504020204" pitchFamily="2" charset="0"/>
              <a:cs typeface="Open Sans" panose="020B0606030504020204" pitchFamily="2" charset="0"/>
            </a:endParaRPr>
          </a:p>
        </p:txBody>
      </p:sp>
      <p:pic>
        <p:nvPicPr>
          <p:cNvPr id="1026" name="Picture 2" descr="https://i.pinimg.com/564x/36/9e/8c/369e8cea19a2f385e4d77c445c157e01.jpg"/>
          <p:cNvPicPr>
            <a:picLocks noChangeAspect="1" noChangeArrowheads="1"/>
          </p:cNvPicPr>
          <p:nvPr/>
        </p:nvPicPr>
        <p:blipFill rotWithShape="1">
          <a:blip r:embed="rId3">
            <a:extLst>
              <a:ext uri="{28A0092B-C50C-407E-A947-70E740481C1C}">
                <a14:useLocalDpi xmlns:a14="http://schemas.microsoft.com/office/drawing/2010/main" val="0"/>
              </a:ext>
            </a:extLst>
          </a:blip>
          <a:srcRect l="8536" t="13339" r="8756" b="12142"/>
          <a:stretch>
            <a:fillRect/>
          </a:stretch>
        </p:blipFill>
        <p:spPr bwMode="auto">
          <a:xfrm>
            <a:off x="1565707" y="2681044"/>
            <a:ext cx="2813110" cy="1581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rotWithShape="1">
          <a:blip r:embed="rId4"/>
          <a:srcRect l="4602" t="1632" r="9355"/>
          <a:stretch>
            <a:fillRect/>
          </a:stretch>
        </p:blipFill>
        <p:spPr>
          <a:xfrm>
            <a:off x="5380683" y="2008083"/>
            <a:ext cx="1622738" cy="2927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5"/>
          <a:srcRect l="2135" b="3759"/>
          <a:stretch>
            <a:fillRect/>
          </a:stretch>
        </p:blipFill>
        <p:spPr>
          <a:xfrm>
            <a:off x="7996701" y="2793667"/>
            <a:ext cx="1976725" cy="1469241"/>
          </a:xfrm>
          <a:prstGeom prst="rect">
            <a:avLst/>
          </a:prstGeom>
          <a:ln>
            <a:noFill/>
          </a:ln>
          <a:effectLst>
            <a:outerShdw blurRad="292100" dist="139700" dir="2700000" algn="tl" rotWithShape="0">
              <a:srgbClr val="333333">
                <a:alpha val="65000"/>
              </a:srgbClr>
            </a:outerShdw>
          </a:effectLst>
        </p:spPr>
      </p:pic>
      <p:sp>
        <p:nvSpPr>
          <p:cNvPr id="10" name="AutoShape 4" descr="Tiêu chuẩn gạch xây dự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550DB66-5870-435D-AF9C-B028912ECD7C}"/>
</file>

<file path=customXml/itemProps2.xml><?xml version="1.0" encoding="utf-8"?>
<ds:datastoreItem xmlns:ds="http://schemas.openxmlformats.org/officeDocument/2006/customXml" ds:itemID="{EFF7F4B4-BE23-411D-A45A-EDDBBB4789D5}"/>
</file>

<file path=customXml/itemProps3.xml><?xml version="1.0" encoding="utf-8"?>
<ds:datastoreItem xmlns:ds="http://schemas.openxmlformats.org/officeDocument/2006/customXml" ds:itemID="{7B43FA15-C619-482A-B32F-3852B5AF531E}"/>
</file>

<file path=docProps/app.xml><?xml version="1.0" encoding="utf-8"?>
<Properties xmlns="http://schemas.openxmlformats.org/officeDocument/2006/extended-properties" xmlns:vt="http://schemas.openxmlformats.org/officeDocument/2006/docPropsVTypes">
  <TotalTime>0</TotalTime>
  <Words>1710</Words>
  <Application>WPS Presentation</Application>
  <PresentationFormat>Custom</PresentationFormat>
  <Paragraphs>90</Paragraphs>
  <Slides>19</Slides>
  <Notes>0</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19</vt:i4>
      </vt:variant>
    </vt:vector>
  </HeadingPairs>
  <TitlesOfParts>
    <vt:vector size="37" baseType="lpstr">
      <vt:lpstr>Arial</vt:lpstr>
      <vt:lpstr>SimSun</vt:lpstr>
      <vt:lpstr>Wingdings</vt:lpstr>
      <vt:lpstr>Nunito Black</vt:lpstr>
      <vt:lpstr>Times New Roman</vt:lpstr>
      <vt:lpstr>30</vt:lpstr>
      <vt:lpstr>Vni 30 Shishoni Brush</vt:lpstr>
      <vt:lpstr>Calibri</vt:lpstr>
      <vt:lpstr>Nunito</vt:lpstr>
      <vt:lpstr>Tahoma</vt:lpstr>
      <vt:lpstr>Open Sans</vt:lpstr>
      <vt:lpstr>Nunito</vt:lpstr>
      <vt:lpstr>Sigmar One</vt:lpstr>
      <vt:lpstr>Microsoft YaHei</vt:lpstr>
      <vt:lpstr>Arial Unicode MS</vt:lpstr>
      <vt:lpstr>Calibri Light</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HP</cp:lastModifiedBy>
  <cp:revision>31</cp:revision>
  <dcterms:created xsi:type="dcterms:W3CDTF">2022-03-30T15:30:00Z</dcterms:created>
  <dcterms:modified xsi:type="dcterms:W3CDTF">2023-02-06T05:58:59Z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3A42884E9E4D4257976BE86465B1DCD1</vt:lpwstr>
  </property>
  <property fmtid="{D5CDD505-2E9C-101B-9397-08002B2CF9AE}" pid="3" name="KSOProductBuildVer">
    <vt:lpwstr>1033-11.2.0.11440</vt:lpwstr>
  </property>
  <property fmtid="{D5CDD505-2E9C-101B-9397-08002B2CF9AE}" pid="4" name="ContentTypeId">
    <vt:lpwstr>0x010100D136222746B9DD4E9009FC74C2167E69</vt:lpwstr>
  </property>
  <property fmtid="{D5CDD505-2E9C-101B-9397-08002B2CF9AE}" pid="5" name="MediaServiceImageTags">
    <vt:lpwstr/>
  </property>
</Properties>
</file>