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3"/>
    <p:sldId id="277" r:id="rId4"/>
    <p:sldId id="278" r:id="rId5"/>
    <p:sldId id="259" r:id="rId6"/>
    <p:sldId id="260" r:id="rId7"/>
    <p:sldId id="261" r:id="rId8"/>
    <p:sldId id="262" r:id="rId9"/>
    <p:sldId id="263" r:id="rId10"/>
    <p:sldId id="281" r:id="rId11"/>
    <p:sldId id="273" r:id="rId12"/>
    <p:sldId id="274" r:id="rId13"/>
    <p:sldId id="275" r:id="rId14"/>
    <p:sldId id="280" r:id="rId15"/>
    <p:sldId id="265" r:id="rId16"/>
    <p:sldId id="264" r:id="rId17"/>
  </p:sldIdLst>
  <p:sldSz cx="12192000" cy="6858000"/>
  <p:notesSz cx="6858000" cy="9144000"/>
  <p:embeddedFontLst>
    <p:embeddedFont>
      <p:font typeface="Nunito Black" panose="00000A00000000000000" pitchFamily="2" charset="0"/>
      <p:bold r:id="rId21"/>
    </p:embeddedFont>
    <p:embeddedFont>
      <p:font typeface="Calibri Light" panose="020F0302020204030204" charset="0"/>
      <p:regular r:id="rId22"/>
      <p:italic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26" Type="http://schemas.openxmlformats.org/officeDocument/2006/relationships/font" Target="fonts/font6.fntdata"/><Relationship Id="rId18" Type="http://schemas.openxmlformats.org/officeDocument/2006/relationships/presProps" Target="presProps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25" Type="http://schemas.openxmlformats.org/officeDocument/2006/relationships/font" Target="fonts/font5.fntdata"/><Relationship Id="rId17" Type="http://schemas.openxmlformats.org/officeDocument/2006/relationships/slide" Target="slides/slide15.xml"/><Relationship Id="rId12" Type="http://schemas.openxmlformats.org/officeDocument/2006/relationships/slide" Target="slides/slide1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29" Type="http://schemas.openxmlformats.org/officeDocument/2006/relationships/customXml" Target="../customXml/item2.xml"/><Relationship Id="rId6" Type="http://schemas.openxmlformats.org/officeDocument/2006/relationships/slide" Target="slides/slide4.xml"/><Relationship Id="rId24" Type="http://schemas.openxmlformats.org/officeDocument/2006/relationships/font" Target="fonts/font4.fntdata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23" Type="http://schemas.openxmlformats.org/officeDocument/2006/relationships/font" Target="fonts/font3.fntdata"/><Relationship Id="rId15" Type="http://schemas.openxmlformats.org/officeDocument/2006/relationships/slide" Target="slides/slide13.xml"/><Relationship Id="rId28" Type="http://schemas.openxmlformats.org/officeDocument/2006/relationships/customXml" Target="../customXml/item1.xml"/><Relationship Id="rId19" Type="http://schemas.openxmlformats.org/officeDocument/2006/relationships/viewProps" Target="viewProps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27" Type="http://schemas.openxmlformats.org/officeDocument/2006/relationships/font" Target="fonts/font7.fntdata"/><Relationship Id="rId22" Type="http://schemas.openxmlformats.org/officeDocument/2006/relationships/font" Target="fonts/font2.fntdata"/><Relationship Id="rId14" Type="http://schemas.openxmlformats.org/officeDocument/2006/relationships/slide" Target="slides/slide12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4.svg"/><Relationship Id="rId7" Type="http://schemas.openxmlformats.org/officeDocument/2006/relationships/image" Target="../media/image5.png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.svg"/><Relationship Id="rId13" Type="http://schemas.openxmlformats.org/officeDocument/2006/relationships/image" Target="../media/image8.png"/><Relationship Id="rId12" Type="http://schemas.openxmlformats.org/officeDocument/2006/relationships/image" Target="../media/image6.svg"/><Relationship Id="rId11" Type="http://schemas.openxmlformats.org/officeDocument/2006/relationships/image" Target="../media/image7.png"/><Relationship Id="rId10" Type="http://schemas.openxmlformats.org/officeDocument/2006/relationships/image" Target="../media/image5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svg"/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30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svg"/><Relationship Id="rId7" Type="http://schemas.openxmlformats.org/officeDocument/2006/relationships/image" Target="../media/image14.png"/><Relationship Id="rId6" Type="http://schemas.openxmlformats.org/officeDocument/2006/relationships/image" Target="../media/image9.svg"/><Relationship Id="rId5" Type="http://schemas.openxmlformats.org/officeDocument/2006/relationships/image" Target="../media/image13.png"/><Relationship Id="rId4" Type="http://schemas.openxmlformats.org/officeDocument/2006/relationships/image" Target="../media/image8.sv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4.svg"/><Relationship Id="rId7" Type="http://schemas.openxmlformats.org/officeDocument/2006/relationships/image" Target="../media/image5.png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1.png"/><Relationship Id="rId16" Type="http://schemas.openxmlformats.org/officeDocument/2006/relationships/image" Target="../media/image10.png"/><Relationship Id="rId15" Type="http://schemas.openxmlformats.org/officeDocument/2006/relationships/image" Target="../media/image9.png"/><Relationship Id="rId14" Type="http://schemas.openxmlformats.org/officeDocument/2006/relationships/image" Target="../media/image7.svg"/><Relationship Id="rId13" Type="http://schemas.openxmlformats.org/officeDocument/2006/relationships/image" Target="../media/image8.png"/><Relationship Id="rId12" Type="http://schemas.openxmlformats.org/officeDocument/2006/relationships/image" Target="../media/image6.svg"/><Relationship Id="rId11" Type="http://schemas.openxmlformats.org/officeDocument/2006/relationships/image" Target="../media/image7.png"/><Relationship Id="rId10" Type="http://schemas.openxmlformats.org/officeDocument/2006/relationships/image" Target="../media/image5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13.png"/><Relationship Id="rId7" Type="http://schemas.openxmlformats.org/officeDocument/2006/relationships/image" Target="../media/image8.sv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1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1.svg"/><Relationship Id="rId12" Type="http://schemas.openxmlformats.org/officeDocument/2006/relationships/image" Target="../media/image15.png"/><Relationship Id="rId11" Type="http://schemas.openxmlformats.org/officeDocument/2006/relationships/image" Target="../media/image10.svg"/><Relationship Id="rId10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12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13.png"/><Relationship Id="rId7" Type="http://schemas.openxmlformats.org/officeDocument/2006/relationships/image" Target="../media/image8.sv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1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1.svg"/><Relationship Id="rId12" Type="http://schemas.openxmlformats.org/officeDocument/2006/relationships/image" Target="../media/image15.png"/><Relationship Id="rId11" Type="http://schemas.openxmlformats.org/officeDocument/2006/relationships/image" Target="../media/image10.svg"/><Relationship Id="rId10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1387" y="1443658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561386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1386" y="1581965"/>
            <a:ext cx="11321569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Nunito Black" panose="00000A00000000000000" pitchFamily="2" charset="0"/>
              </a:rPr>
              <a:t>BÀI 20: THỰC HÀNH VẼ GÓC VUÔNG, VẼ ĐƯỜNG TRÒN, HÌNH VUÔNG, HÌNH CHỮ NHẬT VÀ VẼ TRANG TRÍ</a:t>
            </a:r>
            <a:endParaRPr lang="en-US" sz="280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r="10455" b="76051"/>
          <a:stretch>
            <a:fillRect/>
          </a:stretch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0522"/>
          <a:stretch>
            <a:fillRect/>
          </a:stretch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8593" t="23949" r="8703"/>
          <a:stretch>
            <a:fillRect/>
          </a:stretch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r="47879" b="88823"/>
          <a:stretch>
            <a:fillRect/>
          </a:stretch>
        </p:blipFill>
        <p:spPr>
          <a:xfrm>
            <a:off x="0" y="681037"/>
            <a:ext cx="5562742" cy="525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0522"/>
          <a:stretch>
            <a:fillRect/>
          </a:stretch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13907" t="13030" r="49918" b="17784"/>
          <a:stretch>
            <a:fillRect/>
          </a:stretch>
        </p:blipFill>
        <p:spPr>
          <a:xfrm>
            <a:off x="420915" y="1422400"/>
            <a:ext cx="4412342" cy="3434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l="56746" t="13030" r="7080" b="17784"/>
          <a:stretch>
            <a:fillRect/>
          </a:stretch>
        </p:blipFill>
        <p:spPr>
          <a:xfrm>
            <a:off x="5943600" y="1422400"/>
            <a:ext cx="4078516" cy="343454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5943" y="5016146"/>
            <a:ext cx="2005112" cy="703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0042" y="510613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Bước 1</a:t>
            </a:r>
            <a:endParaRPr lang="en-US" sz="2800">
              <a:latin typeface="Nunito Black" panose="00000A00000000000000" pitchFamily="2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99934" y="5055694"/>
            <a:ext cx="2005112" cy="7031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4033" y="5145678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Bước 2</a:t>
            </a:r>
            <a:endParaRPr lang="en-US" sz="2800">
              <a:latin typeface="Nunito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r="55866" b="14045"/>
          <a:stretch>
            <a:fillRect/>
          </a:stretch>
        </p:blipFill>
        <p:spPr>
          <a:xfrm>
            <a:off x="1669430" y="957302"/>
            <a:ext cx="4165714" cy="3235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9717"/>
          <a:stretch>
            <a:fillRect/>
          </a:stretch>
        </p:blipFill>
        <p:spPr>
          <a:xfrm>
            <a:off x="0" y="-2848"/>
            <a:ext cx="1769174" cy="683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4" y="4998175"/>
            <a:ext cx="5425910" cy="5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47454" b="14045"/>
          <a:stretch>
            <a:fillRect/>
          </a:stretch>
        </p:blipFill>
        <p:spPr>
          <a:xfrm>
            <a:off x="7650480" y="957303"/>
            <a:ext cx="4008402" cy="323585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30863" y="4203002"/>
            <a:ext cx="2005112" cy="703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4962" y="4292986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Bước 3</a:t>
            </a:r>
            <a:endParaRPr lang="en-US" sz="2800">
              <a:latin typeface="Nunito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r="9717"/>
          <a:stretch>
            <a:fillRect/>
          </a:stretch>
        </p:blipFill>
        <p:spPr>
          <a:xfrm>
            <a:off x="0" y="0"/>
            <a:ext cx="1769174" cy="6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885"/>
            <a:ext cx="5425910" cy="57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5792"/>
          <a:stretch>
            <a:fillRect/>
          </a:stretch>
        </p:blipFill>
        <p:spPr>
          <a:xfrm>
            <a:off x="1173701" y="1683944"/>
            <a:ext cx="3284082" cy="3028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219"/>
          <a:stretch>
            <a:fillRect/>
          </a:stretch>
        </p:blipFill>
        <p:spPr>
          <a:xfrm>
            <a:off x="6188505" y="1683945"/>
            <a:ext cx="3400918" cy="3028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77960" y="2738265"/>
            <a:ext cx="5240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Nunito Black" panose="00000A00000000000000" pitchFamily="2" charset="0"/>
              </a:rPr>
              <a:t>Củng</a:t>
            </a:r>
            <a:r>
              <a:rPr lang="en-US" sz="4800" dirty="0">
                <a:latin typeface="Nunito Black" panose="00000A00000000000000" pitchFamily="2" charset="0"/>
              </a:rPr>
              <a:t> </a:t>
            </a:r>
            <a:r>
              <a:rPr lang="en-US" sz="4800" dirty="0" err="1">
                <a:latin typeface="Nunito Black" panose="00000A00000000000000" pitchFamily="2" charset="0"/>
              </a:rPr>
              <a:t>cố</a:t>
            </a:r>
            <a:r>
              <a:rPr lang="en-US" sz="4800" dirty="0">
                <a:latin typeface="Nunito Black" panose="00000A00000000000000" pitchFamily="2" charset="0"/>
              </a:rPr>
              <a:t> - </a:t>
            </a:r>
            <a:r>
              <a:rPr lang="en-US" sz="4800" dirty="0" err="1">
                <a:latin typeface="Nunito Black" panose="00000A00000000000000" pitchFamily="2" charset="0"/>
              </a:rPr>
              <a:t>dặn</a:t>
            </a:r>
            <a:r>
              <a:rPr lang="en-US" sz="4800" dirty="0">
                <a:latin typeface="Nunito Black" panose="00000A00000000000000" pitchFamily="2" charset="0"/>
              </a:rPr>
              <a:t> </a:t>
            </a:r>
            <a:r>
              <a:rPr lang="en-US" sz="4800" dirty="0" err="1">
                <a:latin typeface="Nunito Black" panose="00000A00000000000000" pitchFamily="2" charset="0"/>
              </a:rPr>
              <a:t>dò</a:t>
            </a:r>
            <a:endParaRPr lang="en-US" sz="4800" dirty="0">
              <a:latin typeface="Nunito Black" panose="00000A00000000000000" pitchFamily="2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atin typeface="Nunito Black" panose="00000A00000000000000" pitchFamily="2" charset="0"/>
              </a:rPr>
              <a:t>Hẹn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gặp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lại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các</a:t>
            </a:r>
            <a:r>
              <a:rPr lang="en-US" sz="5400" dirty="0"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latin typeface="Nunito Black" panose="00000A00000000000000" pitchFamily="2" charset="0"/>
              </a:rPr>
              <a:t>em</a:t>
            </a:r>
            <a:r>
              <a:rPr lang="en-US" sz="5400" dirty="0">
                <a:latin typeface="Nunito Black" panose="00000A00000000000000" pitchFamily="2" charset="0"/>
              </a:rPr>
              <a:t>!</a:t>
            </a:r>
            <a:endParaRPr lang="en-US" sz="5400" dirty="0">
              <a:latin typeface="Nunito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669325" y="2918247"/>
            <a:ext cx="3879588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Nunito Black" panose="00000A00000000000000" pitchFamily="2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anose="00000A00000000000000" pitchFamily="2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r="19323"/>
          <a:stretch>
            <a:fillRect/>
          </a:stretch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5" y="1176204"/>
            <a:ext cx="5458265" cy="899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300" y="1249305"/>
            <a:ext cx="4508357" cy="3055033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r="94453"/>
          <a:stretch>
            <a:fillRect/>
          </a:stretch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358"/>
          <a:stretch>
            <a:fillRect/>
          </a:stretch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171"/>
          <a:stretch>
            <a:fillRect/>
          </a:stretch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008" y="872197"/>
            <a:ext cx="11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anose="00000A00000000000000" pitchFamily="2" charset="0"/>
              </a:rPr>
              <a:t>Tự làm ê ke giấy: Gấp tờ giấy làm đôi, rồi lại gấp làm đôi (như hình vẽ)</a:t>
            </a:r>
            <a:endParaRPr lang="en-US" sz="2800">
              <a:latin typeface="Nunito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1" imgW="4257675" imgH="3114675" progId="PBrush">
                  <p:embed/>
                </p:oleObj>
              </mc:Choice>
              <mc:Fallback>
                <p:oleObj name="Bitmap Image" r:id="rId1" imgW="4257675" imgH="3114675" progId="PBrush">
                  <p:embed/>
                  <p:pic>
                    <p:nvPicPr>
                      <p:cNvPr id="0" name="Picture 10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6882" y="1811368"/>
            <a:ext cx="752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unito Black" panose="00000A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anose="00000A00000000000000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anose="00000A00000000000000" pitchFamily="2" charset="0"/>
              </a:rPr>
              <a:t>.</a:t>
            </a:r>
            <a:endParaRPr lang="en-US" sz="2800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r="31667" b="78101"/>
          <a:stretch>
            <a:fillRect/>
          </a:stretch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0522"/>
          <a:stretch>
            <a:fillRect/>
          </a:stretch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6135" t="21937" r="9827"/>
          <a:stretch>
            <a:fillRect/>
          </a:stretch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anose="00000A00000000000000" pitchFamily="2" charset="0"/>
              </a:rPr>
              <a:t>TIẾT 2</a:t>
            </a:r>
            <a:endParaRPr lang="en-US" sz="4800" dirty="0">
              <a:solidFill>
                <a:srgbClr val="00B050"/>
              </a:solidFill>
              <a:latin typeface="Nunito Black" panose="00000A00000000000000" pitchFamily="2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8404F9C-C9BC-4AA3-9874-13CEE612D3CF}"/>
</file>

<file path=customXml/itemProps2.xml><?xml version="1.0" encoding="utf-8"?>
<ds:datastoreItem xmlns:ds="http://schemas.openxmlformats.org/officeDocument/2006/customXml" ds:itemID="{A71A6F98-997B-4953-A13D-485B8B16160A}"/>
</file>

<file path=customXml/itemProps3.xml><?xml version="1.0" encoding="utf-8"?>
<ds:datastoreItem xmlns:ds="http://schemas.openxmlformats.org/officeDocument/2006/customXml" ds:itemID="{F0ADB863-3EFC-4BAD-A426-B8BFB4540CD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WPS Presentation</Application>
  <PresentationFormat>Custom</PresentationFormat>
  <Paragraphs>25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Nunito Black</vt:lpstr>
      <vt:lpstr>Microsoft YaHei</vt:lpstr>
      <vt:lpstr>Arial Unicode MS</vt:lpstr>
      <vt:lpstr>Calibri Light</vt:lpstr>
      <vt:lpstr>Calibri</vt:lpstr>
      <vt:lpstr>等线</vt:lpstr>
      <vt:lpstr>Office Theme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HP</cp:lastModifiedBy>
  <cp:revision>18</cp:revision>
  <dcterms:created xsi:type="dcterms:W3CDTF">2022-03-30T15:26:00Z</dcterms:created>
  <dcterms:modified xsi:type="dcterms:W3CDTF">2023-02-06T05:58:10Z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B9563F4F80C54DAD8E02EB01C2DDEF52</vt:lpwstr>
  </property>
  <property fmtid="{D5CDD505-2E9C-101B-9397-08002B2CF9AE}" pid="3" name="KSOProductBuildVer">
    <vt:lpwstr>1033-11.2.0.11440</vt:lpwstr>
  </property>
  <property fmtid="{D5CDD505-2E9C-101B-9397-08002B2CF9AE}" pid="4" name="ContentTypeId">
    <vt:lpwstr>0x010100D136222746B9DD4E9009FC74C2167E69</vt:lpwstr>
  </property>
</Properties>
</file>