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3.xml" ContentType="application/vnd.openxmlformats-officedocument.presentationml.slide+xml"/>
  <Override PartName="/ppt/slideMasters/slideMaster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6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8.xml" ContentType="application/vnd.openxmlformats-officedocument.presentationml.tags+xml"/>
  <Override PartName="/ppt/tags/tag10.xml" ContentType="application/vnd.openxmlformats-officedocument.presentationml.tags+xml"/>
  <Override PartName="/ppt/tags/tag7.xml" ContentType="application/vnd.openxmlformats-officedocument.presentationml.tags+xml"/>
  <Override PartName="/ppt/tags/tag9.xml" ContentType="application/vnd.openxmlformats-officedocument.presentationml.tags+xml"/>
  <Override PartName="/ppt/tags/tag17.xml" ContentType="application/vnd.openxmlformats-officedocument.presentationml.tags+xml"/>
  <Override PartName="/ppt/tags/tag6.xml" ContentType="application/vnd.openxmlformats-officedocument.presentationml.tags+xml"/>
  <Override PartName="/ppt/tags/tag2.xml" ContentType="application/vnd.openxmlformats-officedocument.presentationml.tags+xml"/>
  <Override PartName="/ppt/tags/tag14.xml" ContentType="application/vnd.openxmlformats-officedocument.presentationml.tags+xml"/>
  <Override PartName="/ppt/tags/tag1.xml" ContentType="application/vnd.openxmlformats-officedocument.presentationml.tags+xml"/>
  <Override PartName="/ppt/tags/tag15.xml" ContentType="application/vnd.openxmlformats-officedocument.presentationml.tags+xml"/>
  <Override PartName="/ppt/tags/tag5.xml" ContentType="application/vnd.openxmlformats-officedocument.presentationml.tags+xml"/>
  <Override PartName="/ppt/tags/tag16.xml" ContentType="application/vnd.openxmlformats-officedocument.presentationml.tags+xml"/>
  <Override PartName="/ppt/tags/tag13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ppt/tags/tag12.xml" ContentType="application/vnd.openxmlformats-officedocument.presentationml.tags+xml"/>
  <Override PartName="/ppt/tags/tag4.xml" ContentType="application/vnd.openxmlformats-officedocument.presentationml.tags+xml"/>
  <Override PartName="/ppt/tags/tag11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</p:sldMasterIdLst>
  <p:notesMasterIdLst>
    <p:notesMasterId r:id="rId29"/>
  </p:notesMasterIdLst>
  <p:handoutMasterIdLst>
    <p:handoutMasterId r:id="rId30"/>
  </p:handoutMasterIdLst>
  <p:sldIdLst>
    <p:sldId id="309" r:id="rId5"/>
    <p:sldId id="307" r:id="rId6"/>
    <p:sldId id="258" r:id="rId7"/>
    <p:sldId id="308" r:id="rId8"/>
    <p:sldId id="260" r:id="rId9"/>
    <p:sldId id="261" r:id="rId10"/>
    <p:sldId id="262" r:id="rId11"/>
    <p:sldId id="257" r:id="rId12"/>
    <p:sldId id="259" r:id="rId13"/>
    <p:sldId id="271" r:id="rId14"/>
    <p:sldId id="294" r:id="rId15"/>
    <p:sldId id="272" r:id="rId16"/>
    <p:sldId id="310" r:id="rId17"/>
    <p:sldId id="311" r:id="rId18"/>
    <p:sldId id="312" r:id="rId19"/>
    <p:sldId id="313" r:id="rId20"/>
    <p:sldId id="314" r:id="rId21"/>
    <p:sldId id="293" r:id="rId22"/>
    <p:sldId id="315" r:id="rId23"/>
    <p:sldId id="300" r:id="rId24"/>
    <p:sldId id="290" r:id="rId25"/>
    <p:sldId id="316" r:id="rId26"/>
    <p:sldId id="268" r:id="rId27"/>
    <p:sldId id="304" r:id="rId28"/>
  </p:sldIdLst>
  <p:sldSz cx="9144000" cy="5143500" type="screen16x9"/>
  <p:notesSz cx="9866313" cy="6735763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-87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9198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D6661-0BB9-49B3-AA7D-9A97A1DCCAC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9741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9198" y="639741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2B796-BC2F-4923-963E-CDA12F44C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53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241586"/>
            <a:ext cx="7893050" cy="265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57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57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42875" y="124778"/>
            <a:ext cx="8888730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42875" y="124778"/>
            <a:ext cx="8888730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42875" y="124778"/>
            <a:ext cx="8888730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42875" y="124778"/>
            <a:ext cx="8888730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42875" y="124778"/>
            <a:ext cx="8888730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1976" y="-2008526"/>
            <a:ext cx="5160050" cy="9144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66A8AEC-E28C-4AC5-808D-1208D4DD7B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231" y="112971"/>
            <a:ext cx="998905" cy="99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9502" y="9528594"/>
            <a:ext cx="3038452" cy="888163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9E17806-9A5D-409E-BC19-5E03C013A5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231" y="112971"/>
            <a:ext cx="998905" cy="99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231" y="112971"/>
            <a:ext cx="998905" cy="99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F7E4E8FC-8377-416D-AD18-6145E9B44F71}"/>
              </a:ext>
            </a:extLst>
          </p:cNvPr>
          <p:cNvSpPr txBox="1"/>
          <p:nvPr userDrawn="1"/>
        </p:nvSpPr>
        <p:spPr>
          <a:xfrm>
            <a:off x="3840999" y="-1134249"/>
            <a:ext cx="1462002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96" y="5490019"/>
            <a:ext cx="1428750" cy="7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4.emf"/><Relationship Id="rId5" Type="http://schemas.openxmlformats.org/officeDocument/2006/relationships/image" Target="../media/image22.sv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svg"/><Relationship Id="rId5" Type="http://schemas.openxmlformats.org/officeDocument/2006/relationships/image" Target="../media/image23.png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2.svg"/><Relationship Id="rId5" Type="http://schemas.openxmlformats.org/officeDocument/2006/relationships/image" Target="../media/image23.png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svg"/><Relationship Id="rId5" Type="http://schemas.openxmlformats.org/officeDocument/2006/relationships/image" Target="../media/image23.png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4.emf"/><Relationship Id="rId5" Type="http://schemas.openxmlformats.org/officeDocument/2006/relationships/image" Target="../media/image22.sv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2.png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5" Type="http://schemas.openxmlformats.org/officeDocument/2006/relationships/image" Target="../media/image47.sv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0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image" Target="../media/image12.gif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000251"/>
            <a:ext cx="51435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-497611"/>
            <a:ext cx="6095759" cy="462139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86322" y="979068"/>
            <a:ext cx="2769028" cy="70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altLang="zh-CN" sz="4100" b="1" dirty="0">
                <a:solidFill>
                  <a:prstClr val="black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2714850" y="1651127"/>
            <a:ext cx="511969" cy="5715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3401" y="-168965"/>
            <a:ext cx="1497196" cy="9144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69" y="631081"/>
            <a:ext cx="3452618" cy="5010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572" y="1928747"/>
            <a:ext cx="4485521" cy="992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2537C72-3F19-453F-BA8B-0FCB513A3AFD}"/>
              </a:ext>
            </a:extLst>
          </p:cNvPr>
          <p:cNvGrpSpPr/>
          <p:nvPr/>
        </p:nvGrpSpPr>
        <p:grpSpPr>
          <a:xfrm>
            <a:off x="-285750" y="342900"/>
            <a:ext cx="2609847" cy="69723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xmlns="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2387061" y="131668"/>
            <a:ext cx="6679853" cy="122931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10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0" y="1497921"/>
            <a:ext cx="3085124" cy="2147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214" y="1620890"/>
            <a:ext cx="3374479" cy="2024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4130" y="1620890"/>
            <a:ext cx="2642784" cy="20246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2890" y="3324154"/>
            <a:ext cx="2346848" cy="19056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69883" y="730998"/>
            <a:ext cx="5007733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2261765" y="848058"/>
            <a:ext cx="4622480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>
              <a:buClr>
                <a:srgbClr val="000000"/>
              </a:buClr>
              <a:defRPr/>
            </a:pPr>
            <a:endParaRPr sz="3500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4075" y="1436519"/>
            <a:ext cx="4815851" cy="64828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17155FD-37D8-46F1-AA5B-CFAA418D53C0}"/>
              </a:ext>
            </a:extLst>
          </p:cNvPr>
          <p:cNvGrpSpPr/>
          <p:nvPr/>
        </p:nvGrpSpPr>
        <p:grpSpPr>
          <a:xfrm>
            <a:off x="2228850" y="302644"/>
            <a:ext cx="8259011" cy="777741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2F4A8C0-551A-400E-9088-5D147BAEA6A6}"/>
                </a:ext>
              </a:extLst>
            </p:cNvPr>
            <p:cNvSpPr txBox="1"/>
            <p:nvPr/>
          </p:nvSpPr>
          <p:spPr>
            <a:xfrm>
              <a:off x="3540643" y="681036"/>
              <a:ext cx="10443171" cy="4719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Nêu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việc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hoặc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không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và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giải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thích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377456" y="1781888"/>
            <a:ext cx="4949456" cy="1846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171450" y="342900"/>
            <a:ext cx="2495547" cy="69723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676545" y="675799"/>
              <a:ext cx="139354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24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24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7668" y="1479047"/>
            <a:ext cx="3522807" cy="24523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17155FD-37D8-46F1-AA5B-CFAA418D53C0}"/>
              </a:ext>
            </a:extLst>
          </p:cNvPr>
          <p:cNvGrpSpPr/>
          <p:nvPr/>
        </p:nvGrpSpPr>
        <p:grpSpPr>
          <a:xfrm>
            <a:off x="2228850" y="302644"/>
            <a:ext cx="8259011" cy="777741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2F4A8C0-551A-400E-9088-5D147BAEA6A6}"/>
                </a:ext>
              </a:extLst>
            </p:cNvPr>
            <p:cNvSpPr txBox="1"/>
            <p:nvPr/>
          </p:nvSpPr>
          <p:spPr>
            <a:xfrm>
              <a:off x="3540643" y="681036"/>
              <a:ext cx="10443171" cy="4719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Nêu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việc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hoặc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không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và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giải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thích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377456" y="1781888"/>
            <a:ext cx="4949456" cy="1846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171450" y="342900"/>
            <a:ext cx="2495547" cy="69723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676545" y="675799"/>
              <a:ext cx="139354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24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24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2065" y="1477351"/>
            <a:ext cx="3585329" cy="2151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17155FD-37D8-46F1-AA5B-CFAA418D53C0}"/>
              </a:ext>
            </a:extLst>
          </p:cNvPr>
          <p:cNvGrpSpPr/>
          <p:nvPr/>
        </p:nvGrpSpPr>
        <p:grpSpPr>
          <a:xfrm>
            <a:off x="2228850" y="302644"/>
            <a:ext cx="8259011" cy="777741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2F4A8C0-551A-400E-9088-5D147BAEA6A6}"/>
                </a:ext>
              </a:extLst>
            </p:cNvPr>
            <p:cNvSpPr txBox="1"/>
            <p:nvPr/>
          </p:nvSpPr>
          <p:spPr>
            <a:xfrm>
              <a:off x="3540643" y="681036"/>
              <a:ext cx="10443171" cy="4719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Nêu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việc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hoặc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không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và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giải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2300" dirty="0" err="1">
                  <a:solidFill>
                    <a:prstClr val="white"/>
                  </a:solidFill>
                  <a:latin typeface="#9Slide02 Tieu de dai"/>
                </a:rPr>
                <a:t>thích</a:t>
              </a:r>
              <a:r>
                <a:rPr lang="en-US" sz="2300" dirty="0">
                  <a:solidFill>
                    <a:prstClr val="white"/>
                  </a:solidFill>
                  <a:latin typeface="#9Slide02 Tieu de dai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377456" y="1781887"/>
            <a:ext cx="4949456" cy="2308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171450" y="342900"/>
            <a:ext cx="2495547" cy="69723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676545" y="675799"/>
              <a:ext cx="139354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24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24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662" y="1692873"/>
            <a:ext cx="3098840" cy="2374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2537C72-3F19-453F-BA8B-0FCB513A3AFD}"/>
              </a:ext>
            </a:extLst>
          </p:cNvPr>
          <p:cNvGrpSpPr/>
          <p:nvPr/>
        </p:nvGrpSpPr>
        <p:grpSpPr>
          <a:xfrm>
            <a:off x="-285750" y="342900"/>
            <a:ext cx="2609847" cy="69723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xmlns="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54365CA-123D-4E14-9518-C15AFA606C68}"/>
                </a:ext>
              </a:extLst>
            </p:cNvPr>
            <p:cNvSpPr txBox="1"/>
            <p:nvPr/>
          </p:nvSpPr>
          <p:spPr>
            <a:xfrm>
              <a:off x="926987" y="675799"/>
              <a:ext cx="89265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2387061" y="131668"/>
            <a:ext cx="6679853" cy="122931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10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2000"/>
                </a:lnSpc>
                <a:defRPr/>
              </a:pPr>
              <a:r>
                <a:rPr lang="en-US" sz="2700" b="1" i="1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700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2700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2700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700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00" b="1" i="1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700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700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700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700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700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700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700" b="1" i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lang="en-US" sz="27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87" y="1458821"/>
            <a:ext cx="3940870" cy="3177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8845" y="1510350"/>
            <a:ext cx="3509659" cy="32635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36D8144-6668-4474-B7CC-61A55E92DA3C}"/>
              </a:ext>
            </a:extLst>
          </p:cNvPr>
          <p:cNvSpPr/>
          <p:nvPr/>
        </p:nvSpPr>
        <p:spPr>
          <a:xfrm>
            <a:off x="785034" y="4332638"/>
            <a:ext cx="3078126" cy="60802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48000"/>
              </a:lnSpc>
            </a:pPr>
            <a:r>
              <a:rPr lang="vi-VN" sz="1500" dirty="0">
                <a:latin typeface="UTMavobold" panose="02040603050506020204" pitchFamily="18" charset="0"/>
              </a:rPr>
              <a:t>Bạn gái cho cô hàng xóm</a:t>
            </a:r>
          </a:p>
          <a:p>
            <a:pPr algn="ctr">
              <a:lnSpc>
                <a:spcPct val="148000"/>
              </a:lnSpc>
            </a:pPr>
            <a:r>
              <a:rPr lang="vi-VN" sz="1500" dirty="0">
                <a:latin typeface="UTMavobold" panose="02040603050506020204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891EAE4-936F-4056-BA49-235D1C4EED2F}"/>
              </a:ext>
            </a:extLst>
          </p:cNvPr>
          <p:cNvSpPr/>
          <p:nvPr/>
        </p:nvSpPr>
        <p:spPr>
          <a:xfrm>
            <a:off x="5139066" y="4315222"/>
            <a:ext cx="3078126" cy="60802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48000"/>
              </a:lnSpc>
            </a:pPr>
            <a:r>
              <a:rPr lang="vi-VN" sz="1500" dirty="0">
                <a:latin typeface="UTMavobold" panose="02040603050506020204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6167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397" y="-55821"/>
            <a:ext cx="2793206" cy="281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965" y="19188"/>
            <a:ext cx="2764631" cy="266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971" y="2383770"/>
            <a:ext cx="2643188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6471" y="2383770"/>
            <a:ext cx="2907506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C9C3DA3-FC8C-4618-8DE8-0A213EA7AEC5}"/>
              </a:ext>
            </a:extLst>
          </p:cNvPr>
          <p:cNvGrpSpPr/>
          <p:nvPr/>
        </p:nvGrpSpPr>
        <p:grpSpPr>
          <a:xfrm>
            <a:off x="451880" y="301366"/>
            <a:ext cx="2643188" cy="4563029"/>
            <a:chOff x="1373316" y="1844040"/>
            <a:chExt cx="7417868" cy="32766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xmlns="" id="{96A3400F-5D46-4C76-B27E-C15C90822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46DDAFF-CD5C-48BD-B490-34C54F6584CA}"/>
                </a:ext>
              </a:extLst>
            </p:cNvPr>
            <p:cNvSpPr txBox="1"/>
            <p:nvPr/>
          </p:nvSpPr>
          <p:spPr>
            <a:xfrm>
              <a:off x="2141938" y="2461030"/>
              <a:ext cx="5955928" cy="22277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tỏ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luận</a:t>
              </a:r>
              <a:r>
                <a:rPr lang="en-US" sz="30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9E181F20-B6A4-4FB3-B289-DC787C15EFDC}"/>
              </a:ext>
            </a:extLst>
          </p:cNvPr>
          <p:cNvSpPr/>
          <p:nvPr/>
        </p:nvSpPr>
        <p:spPr>
          <a:xfrm>
            <a:off x="3203972" y="1775743"/>
            <a:ext cx="2802499" cy="60802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48000"/>
              </a:lnSpc>
            </a:pPr>
            <a:r>
              <a:rPr lang="vi-VN" sz="1500" dirty="0">
                <a:latin typeface="UTMavobold" panose="02040603050506020204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D0159FC-E330-47E3-BCA3-D5A61DF40F1E}"/>
              </a:ext>
            </a:extLst>
          </p:cNvPr>
          <p:cNvSpPr/>
          <p:nvPr/>
        </p:nvSpPr>
        <p:spPr>
          <a:xfrm>
            <a:off x="6165782" y="1824381"/>
            <a:ext cx="2802499" cy="60802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48000"/>
              </a:lnSpc>
            </a:pPr>
            <a:r>
              <a:rPr lang="vi-VN" sz="1500" dirty="0">
                <a:latin typeface="UTMavobold" panose="02040603050506020204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2B90A2DF-29DE-48DC-875C-9AEE9106AFC9}"/>
              </a:ext>
            </a:extLst>
          </p:cNvPr>
          <p:cNvSpPr/>
          <p:nvPr/>
        </p:nvSpPr>
        <p:spPr>
          <a:xfrm>
            <a:off x="3166104" y="4404643"/>
            <a:ext cx="2802499" cy="60802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48000"/>
              </a:lnSpc>
            </a:pPr>
            <a:r>
              <a:rPr lang="vi-VN" sz="1500" dirty="0">
                <a:latin typeface="UTMavobold" panose="02040603050506020204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FFE4D7F8-BBB9-4B56-A560-232E6CCA7D3E}"/>
              </a:ext>
            </a:extLst>
          </p:cNvPr>
          <p:cNvSpPr/>
          <p:nvPr/>
        </p:nvSpPr>
        <p:spPr>
          <a:xfrm>
            <a:off x="6046425" y="4404643"/>
            <a:ext cx="2802499" cy="60802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48000"/>
              </a:lnSpc>
            </a:pPr>
            <a:r>
              <a:rPr lang="vi-VN" sz="1500" dirty="0">
                <a:latin typeface="UTMavobold" panose="02040603050506020204" pitchFamily="18" charset="0"/>
              </a:rPr>
              <a:t>Bạn trai đang đang hỏi thăm sức khỏe của bà</a:t>
            </a:r>
            <a:r>
              <a:rPr lang="en-US" sz="1500" dirty="0">
                <a:latin typeface="UTMavobold" panose="02040603050506020204" pitchFamily="18" charset="0"/>
              </a:rPr>
              <a:t>.</a:t>
            </a:r>
            <a:endParaRPr lang="vi-VN" sz="1500" dirty="0">
              <a:latin typeface="UTMavobol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658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69883" y="730998"/>
            <a:ext cx="5007733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2261765" y="848058"/>
            <a:ext cx="4622480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>
              <a:buClr>
                <a:srgbClr val="000000"/>
              </a:buClr>
              <a:defRPr/>
            </a:pPr>
            <a:endParaRPr sz="3500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4075" y="1436519"/>
            <a:ext cx="4815851" cy="64828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661876" y="107655"/>
            <a:ext cx="7910624" cy="146613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224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nl-NL" sz="21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bức tranh 1, 2, 3, 6 vì các bức tranh thể hiện sự quan tâm, giúp đỡ, cảm thông chia sẻ đến hàng xóm láng giềng.</a:t>
              </a:r>
              <a:endPara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665491"/>
            <a:ext cx="2559788" cy="243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571" y="1711344"/>
            <a:ext cx="2304535" cy="23409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5106" y="1711344"/>
            <a:ext cx="2323166" cy="234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3037" y="1493908"/>
            <a:ext cx="2304534" cy="2496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661876" y="107655"/>
            <a:ext cx="7910624" cy="146613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224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2000"/>
                </a:lnSpc>
                <a:defRPr/>
              </a:pPr>
              <a:r>
                <a:rPr lang="en-US" sz="21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1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vi-VN" sz="21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bức tranh 4, 5 vì 2 bức tranh thể hiện sự thờ ơ, không yêu thương quan tâm đến hàng xóm láng giềng.</a:t>
              </a:r>
              <a:endParaRPr lang="en-US" sz="21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182" y="1761765"/>
            <a:ext cx="3314501" cy="319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777" y="1665492"/>
            <a:ext cx="3078126" cy="319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1"/>
            <a:ext cx="9144000" cy="5199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23" y="-962068"/>
            <a:ext cx="6091451" cy="406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7B3D48-7244-40F7-B669-ED9FC8C67019}"/>
              </a:ext>
            </a:extLst>
          </p:cNvPr>
          <p:cNvSpPr txBox="1"/>
          <p:nvPr/>
        </p:nvSpPr>
        <p:spPr>
          <a:xfrm>
            <a:off x="4446566" y="788675"/>
            <a:ext cx="4042097" cy="123880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3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adena" panose="02000503000000020004" pitchFamily="50" charset="0"/>
              </a:rPr>
              <a:t>NGỌN ĐỒI </a:t>
            </a:r>
          </a:p>
          <a:p>
            <a:pPr algn="ctr">
              <a:defRPr/>
            </a:pPr>
            <a:r>
              <a:rPr lang="en-US" sz="3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2321" y="1356403"/>
            <a:ext cx="1487211" cy="14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5653" y="1748966"/>
            <a:ext cx="1487211" cy="14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0404" y="2044382"/>
            <a:ext cx="1487211" cy="14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4116" y="2398613"/>
            <a:ext cx="1487211" cy="14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91720" y="2638564"/>
            <a:ext cx="1487211" cy="14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xmlns="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7744" y="-119066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F036DBD-0AF7-4B46-B8F3-11A03CF657B7}"/>
              </a:ext>
            </a:extLst>
          </p:cNvPr>
          <p:cNvGrpSpPr/>
          <p:nvPr/>
        </p:nvGrpSpPr>
        <p:grpSpPr>
          <a:xfrm>
            <a:off x="3429000" y="590984"/>
            <a:ext cx="5486400" cy="3961533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1E5C6DF-511F-4D00-A779-F20361E9BA2E}"/>
              </a:ext>
            </a:extLst>
          </p:cNvPr>
          <p:cNvSpPr txBox="1"/>
          <p:nvPr/>
        </p:nvSpPr>
        <p:spPr>
          <a:xfrm>
            <a:off x="3570842" y="1125248"/>
            <a:ext cx="5037375" cy="28807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CA7DCBE-1504-45D5-9653-B255F0D19CB0}"/>
              </a:ext>
            </a:extLst>
          </p:cNvPr>
          <p:cNvGrpSpPr/>
          <p:nvPr/>
        </p:nvGrpSpPr>
        <p:grpSpPr>
          <a:xfrm>
            <a:off x="376290" y="1371600"/>
            <a:ext cx="2938410" cy="2400300"/>
            <a:chOff x="501720" y="1828800"/>
            <a:chExt cx="3917880" cy="3200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0198AF37-BA56-4B10-A53D-5B26806323D9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9205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000251"/>
            <a:ext cx="51435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-497611"/>
            <a:ext cx="6095759" cy="462139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86322" y="979068"/>
            <a:ext cx="2769028" cy="70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altLang="zh-CN" sz="4100" b="1" dirty="0">
                <a:solidFill>
                  <a:prstClr val="black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2714850" y="1651127"/>
            <a:ext cx="511969" cy="5715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3401" y="-168965"/>
            <a:ext cx="1497196" cy="9144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43" y="1373997"/>
            <a:ext cx="2940644" cy="4267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6447" y="1917319"/>
            <a:ext cx="4586114" cy="992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9142095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567881-9B74-4680-ADB9-F84F0664CCB1}"/>
              </a:ext>
            </a:extLst>
          </p:cNvPr>
          <p:cNvSpPr txBox="1"/>
          <p:nvPr/>
        </p:nvSpPr>
        <p:spPr>
          <a:xfrm>
            <a:off x="654084" y="506849"/>
            <a:ext cx="7518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prstClr val="white"/>
                </a:solidFill>
                <a:latin typeface="iCiel Cadena" panose="02000503000000020004" pitchFamily="50" charset="0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2F46B-E61C-45D1-9BC3-D22E2CD0338E}"/>
              </a:ext>
            </a:extLst>
          </p:cNvPr>
          <p:cNvGrpSpPr/>
          <p:nvPr/>
        </p:nvGrpSpPr>
        <p:grpSpPr>
          <a:xfrm>
            <a:off x="159489" y="628650"/>
            <a:ext cx="6433900" cy="321183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498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5000"/>
                </a:lnSpc>
                <a:defRPr/>
              </a:pPr>
              <a:r>
                <a:rPr lang="nl-NL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lang="en-US" sz="36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628650"/>
            <a:ext cx="1948251" cy="43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9142095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567881-9B74-4680-ADB9-F84F0664CCB1}"/>
              </a:ext>
            </a:extLst>
          </p:cNvPr>
          <p:cNvSpPr txBox="1"/>
          <p:nvPr/>
        </p:nvSpPr>
        <p:spPr>
          <a:xfrm>
            <a:off x="654084" y="506849"/>
            <a:ext cx="7518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prstClr val="white"/>
                </a:solidFill>
                <a:latin typeface="iCiel Cadena" panose="02000503000000020004" pitchFamily="50" charset="0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2F46B-E61C-45D1-9BC3-D22E2CD0338E}"/>
              </a:ext>
            </a:extLst>
          </p:cNvPr>
          <p:cNvGrpSpPr/>
          <p:nvPr/>
        </p:nvGrpSpPr>
        <p:grpSpPr>
          <a:xfrm>
            <a:off x="159489" y="628650"/>
            <a:ext cx="6433900" cy="321183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498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27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27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700" y="628650"/>
            <a:ext cx="1948251" cy="43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181" y="1166196"/>
            <a:ext cx="5909733" cy="2341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028700"/>
            <a:ext cx="1543050" cy="3977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87" y="1822008"/>
            <a:ext cx="3052233" cy="2665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806" y="1226209"/>
            <a:ext cx="4988484" cy="2418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1"/>
            <a:ext cx="9144000" cy="5199965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2321" y="1356403"/>
            <a:ext cx="1487211" cy="14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4468" y="1643282"/>
            <a:ext cx="1487211" cy="14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7978" y="1887473"/>
            <a:ext cx="1487211" cy="14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0257" y="2209597"/>
            <a:ext cx="1487211" cy="14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F20E738F-E78A-4660-B2BB-C6412E8D2415}"/>
              </a:ext>
            </a:extLst>
          </p:cNvPr>
          <p:cNvSpPr/>
          <p:nvPr/>
        </p:nvSpPr>
        <p:spPr>
          <a:xfrm>
            <a:off x="1525889" y="3918814"/>
            <a:ext cx="383141" cy="38314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704491E2-775B-4E69-99BB-363DDF7C1276}"/>
              </a:ext>
            </a:extLst>
          </p:cNvPr>
          <p:cNvSpPr/>
          <p:nvPr/>
        </p:nvSpPr>
        <p:spPr>
          <a:xfrm>
            <a:off x="3305595" y="3957862"/>
            <a:ext cx="383141" cy="38314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33D428-C74B-4A39-949B-0BCF7504772B}"/>
              </a:ext>
            </a:extLst>
          </p:cNvPr>
          <p:cNvSpPr/>
          <p:nvPr/>
        </p:nvSpPr>
        <p:spPr>
          <a:xfrm>
            <a:off x="2423878" y="4110109"/>
            <a:ext cx="339044" cy="3390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EF2D0E97-66C9-469A-80E3-9F74027AD3F3}"/>
              </a:ext>
            </a:extLst>
          </p:cNvPr>
          <p:cNvSpPr/>
          <p:nvPr/>
        </p:nvSpPr>
        <p:spPr>
          <a:xfrm>
            <a:off x="482354" y="3480005"/>
            <a:ext cx="527688" cy="5276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AE8EB585-29DC-4003-9E6A-556479E5A8D6}"/>
              </a:ext>
            </a:extLst>
          </p:cNvPr>
          <p:cNvSpPr/>
          <p:nvPr/>
        </p:nvSpPr>
        <p:spPr>
          <a:xfrm>
            <a:off x="7818120" y="373380"/>
            <a:ext cx="108966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8186738" y="4579144"/>
            <a:ext cx="692944" cy="47863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2845907" y="2443163"/>
            <a:ext cx="2739553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2845907" y="3649382"/>
            <a:ext cx="2678593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8186738" y="4579144"/>
            <a:ext cx="692944" cy="47863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2845907" y="2443163"/>
            <a:ext cx="2533337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2845907" y="4088249"/>
            <a:ext cx="2707883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8186738" y="4579144"/>
            <a:ext cx="692944" cy="47863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2845907" y="2443162"/>
            <a:ext cx="2700262" cy="1361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2689696" y="3889519"/>
            <a:ext cx="3012683" cy="10387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8186738" y="4579144"/>
            <a:ext cx="692944" cy="47863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2845907" y="2443163"/>
            <a:ext cx="2770033" cy="11310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3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2929429" y="3817396"/>
            <a:ext cx="2602988" cy="11310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sz="2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000251"/>
            <a:ext cx="5143501" cy="9144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-74801"/>
            <a:ext cx="7138171" cy="43103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3401" y="-168965"/>
            <a:ext cx="1497196" cy="9144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13601"/>
            <a:ext cx="3408587" cy="4946135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xmlns="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44" y="2977582"/>
            <a:ext cx="2324811" cy="2510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06808" y="3328349"/>
            <a:ext cx="1706378" cy="1813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FE1B45C-02ED-47B3-A39A-E3CBD9266A8F}"/>
              </a:ext>
            </a:extLst>
          </p:cNvPr>
          <p:cNvSpPr txBox="1"/>
          <p:nvPr/>
        </p:nvSpPr>
        <p:spPr>
          <a:xfrm>
            <a:off x="1805939" y="122738"/>
            <a:ext cx="518160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91038" y="908001"/>
            <a:ext cx="2877759" cy="8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3543" y="1626676"/>
            <a:ext cx="5294835" cy="1385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4724" y="2915324"/>
            <a:ext cx="1838103" cy="8047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000251"/>
            <a:ext cx="51435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-497611"/>
            <a:ext cx="6095759" cy="462139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586322" y="979068"/>
            <a:ext cx="2769028" cy="70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altLang="zh-CN" sz="4100" b="1" dirty="0">
                <a:solidFill>
                  <a:prstClr val="black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2714850" y="1651127"/>
            <a:ext cx="511969" cy="5715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3401" y="-168965"/>
            <a:ext cx="1497196" cy="9144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69" y="631081"/>
            <a:ext cx="3452618" cy="5010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938" y="1917319"/>
            <a:ext cx="4046571" cy="9922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396BCF68-2070-43AA-95E0-7F36DF9484A0}"/>
</file>

<file path=customXml/itemProps2.xml><?xml version="1.0" encoding="utf-8"?>
<ds:datastoreItem xmlns:ds="http://schemas.openxmlformats.org/officeDocument/2006/customXml" ds:itemID="{98E6AB2A-AC91-4895-BC28-EDB8DDF6EB82}"/>
</file>

<file path=customXml/itemProps3.xml><?xml version="1.0" encoding="utf-8"?>
<ds:datastoreItem xmlns:ds="http://schemas.openxmlformats.org/officeDocument/2006/customXml" ds:itemID="{683FFBB4-0380-4F93-AF36-58C24308C43B}"/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571</Words>
  <Application>Microsoft Office PowerPoint</Application>
  <PresentationFormat>On-screen Show (16:9)</PresentationFormat>
  <Paragraphs>68</Paragraphs>
  <Slides>24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ThienIT</cp:lastModifiedBy>
  <cp:revision>30</cp:revision>
  <cp:lastPrinted>2022-10-28T08:30:01Z</cp:lastPrinted>
  <dcterms:created xsi:type="dcterms:W3CDTF">2022-07-20T23:44:39Z</dcterms:created>
  <dcterms:modified xsi:type="dcterms:W3CDTF">2022-10-28T08:31:05Z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