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wdp" ContentType="image/vnd.ms-photo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0" r:id="rId2"/>
    <p:sldId id="346" r:id="rId3"/>
    <p:sldId id="349" r:id="rId4"/>
    <p:sldId id="350" r:id="rId5"/>
    <p:sldId id="351" r:id="rId6"/>
    <p:sldId id="353" r:id="rId7"/>
    <p:sldId id="347" r:id="rId8"/>
    <p:sldId id="354" r:id="rId9"/>
    <p:sldId id="365" r:id="rId10"/>
    <p:sldId id="373" r:id="rId11"/>
    <p:sldId id="374" r:id="rId12"/>
    <p:sldId id="375" r:id="rId13"/>
    <p:sldId id="366" r:id="rId14"/>
    <p:sldId id="367" r:id="rId15"/>
    <p:sldId id="369" r:id="rId16"/>
    <p:sldId id="37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C55FD9-9B83-420E-B39D-D7B385B4851A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45719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jp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emf"/><Relationship Id="rId11" Type="http://schemas.openxmlformats.org/officeDocument/2006/relationships/audio" Target="../media/audio3.wav"/><Relationship Id="rId5" Type="http://schemas.openxmlformats.org/officeDocument/2006/relationships/image" Target="../media/image10.jp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emf"/><Relationship Id="rId11" Type="http://schemas.openxmlformats.org/officeDocument/2006/relationships/audio" Target="../media/audio4.wav"/><Relationship Id="rId5" Type="http://schemas.openxmlformats.org/officeDocument/2006/relationships/image" Target="../media/image32.emf"/><Relationship Id="rId10" Type="http://schemas.openxmlformats.org/officeDocument/2006/relationships/audio" Target="../media/audio3.wav"/><Relationship Id="rId4" Type="http://schemas.openxmlformats.org/officeDocument/2006/relationships/image" Target="../media/image10.jp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emf"/><Relationship Id="rId11" Type="http://schemas.openxmlformats.org/officeDocument/2006/relationships/audio" Target="../media/audio4.wav"/><Relationship Id="rId5" Type="http://schemas.openxmlformats.org/officeDocument/2006/relationships/image" Target="../media/image32.emf"/><Relationship Id="rId10" Type="http://schemas.openxmlformats.org/officeDocument/2006/relationships/audio" Target="../media/audio3.wav"/><Relationship Id="rId4" Type="http://schemas.openxmlformats.org/officeDocument/2006/relationships/image" Target="../media/image10.jp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0.jpg"/><Relationship Id="rId9" Type="http://schemas.microsoft.com/office/2007/relationships/hdphoto" Target="../media/hdphoto3.wdp"/><Relationship Id="rId1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gif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89126-21BB-4A8C-B269-C1F1220D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01" y="2731602"/>
            <a:ext cx="4743099" cy="417612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437" y="171449"/>
            <a:ext cx="6869326" cy="533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5D9B90-21CD-46FB-A429-6CA81452E9F7}"/>
              </a:ext>
            </a:extLst>
          </p:cNvPr>
          <p:cNvSpPr txBox="1"/>
          <p:nvPr/>
        </p:nvSpPr>
        <p:spPr>
          <a:xfrm>
            <a:off x="2086131" y="1266423"/>
            <a:ext cx="62949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500" y="1633124"/>
            <a:ext cx="193259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99E2A-E5A9-4057-994C-690B0224A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096" y="45168"/>
            <a:ext cx="3432345" cy="1585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7EE3A-4A3B-492B-968D-5AF8C4E35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3297" y="2360600"/>
            <a:ext cx="5169856" cy="17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85295-E40C-4B3C-AE73-F9C8A24C13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9697" y="3999319"/>
            <a:ext cx="253615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487517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56513" y="156117"/>
            <a:ext cx="986325" cy="11067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50730" y="275788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        B. 8       C. 4      D.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2900         B. 2850       C. 2840      D. 2800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404732" y="478387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5" y="254879"/>
            <a:ext cx="9515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260088" y="4282068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137424" y="5307981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1F920-B47D-451D-BFF2-4A83CFAFB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8728" y="2075521"/>
            <a:ext cx="5058471" cy="303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I; II; IV; V; VII; VIII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III; VI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F2586-05CD-46BD-8C24-01A05F7690E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47FA0E-F6EE-4E76-B398-76D841F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657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id="{DF60F881-ED25-488C-8C90-6A5D8B2F5357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FCE34D3-0CC4-4F13-94C0-40367DA96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B73D0-BCDC-4FAD-9CC1-F3D68B9067A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69370C1-D9CD-4E37-8BDD-D3BCDBF5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9 789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id="{7E438362-96B3-4DD7-AA28-816D4D5A424A}"/>
              </a:ext>
            </a:extLst>
          </p:cNvPr>
          <p:cNvSpPr txBox="1"/>
          <p:nvPr/>
        </p:nvSpPr>
        <p:spPr>
          <a:xfrm>
            <a:off x="7096868" y="5626426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D3E7B96A-E073-48DC-8931-714309FF8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3E70607-77FD-4D87-A3D5-DF75C77A86E7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6F3C7-E8A0-4383-AD46-1E25EAD5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14D8F7-574D-45E6-AB41-57C14EB2D815}"/>
              </a:ext>
            </a:extLst>
          </p:cNvPr>
          <p:cNvSpPr txBox="1"/>
          <p:nvPr/>
        </p:nvSpPr>
        <p:spPr>
          <a:xfrm>
            <a:off x="2765502" y="1157605"/>
            <a:ext cx="8799753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6 539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B2997AE-C6FD-4D27-800E-6B12F5616994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5D8C627-AF68-40FD-959D-F655C66DC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2DA52-86D2-4EA5-AEA8-45F3CE2F5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00" y="144778"/>
            <a:ext cx="343234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8CF8E2-4B71-41B7-85BB-52D1BADAC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11825" y="1200150"/>
            <a:ext cx="8004049" cy="6858000"/>
          </a:xfrm>
          <a:prstGeom prst="rect">
            <a:avLst/>
          </a:prstGeom>
        </p:spPr>
      </p:pic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F5AEAB8-C042-47FA-B04D-FD5242FA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38600" y="24765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5EBF8-A736-477D-9672-E34DF6FD4C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438" b="39774"/>
          <a:stretch/>
        </p:blipFill>
        <p:spPr>
          <a:xfrm>
            <a:off x="1150732" y="247650"/>
            <a:ext cx="6431168" cy="382958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7E281C-697A-4B63-8C6F-7F02AD09CA17}"/>
              </a:ext>
            </a:extLst>
          </p:cNvPr>
          <p:cNvSpPr/>
          <p:nvPr/>
        </p:nvSpPr>
        <p:spPr>
          <a:xfrm>
            <a:off x="6991349" y="0"/>
            <a:ext cx="5200651" cy="3581400"/>
          </a:xfrm>
          <a:prstGeom prst="cloudCallout">
            <a:avLst>
              <a:gd name="adj1" fmla="val -32188"/>
              <a:gd name="adj2" fmla="val 58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0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11022E-16 L 0.73594 -0.0222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4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94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id="{36EF35DA-3F12-4A7B-91DD-CB32BB21FF7F}"/>
              </a:ext>
            </a:extLst>
          </p:cNvPr>
          <p:cNvGrpSpPr/>
          <p:nvPr/>
        </p:nvGrpSpPr>
        <p:grpSpPr>
          <a:xfrm>
            <a:off x="1" y="1806625"/>
            <a:ext cx="4792154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3 850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168545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id="{4EB50EDA-F57F-4DA0-A051-C1433F09ED24}"/>
              </a:ext>
            </a:extLst>
          </p:cNvPr>
          <p:cNvGrpSpPr/>
          <p:nvPr/>
        </p:nvGrpSpPr>
        <p:grpSpPr>
          <a:xfrm>
            <a:off x="2074128" y="3627650"/>
            <a:ext cx="4526118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3 900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1721546" cy="2350813"/>
            </a:xfrm>
            <a:prstGeom prst="rect">
              <a:avLst/>
            </a:prstGeom>
          </p:spPr>
        </p:pic>
      </p:grpSp>
      <p:grpSp>
        <p:nvGrpSpPr>
          <p:cNvPr id="14" name="socola">
            <a:extLst>
              <a:ext uri="{FF2B5EF4-FFF2-40B4-BE49-F238E27FC236}">
                <a16:creationId xmlns:a16="http://schemas.microsoft.com/office/drawing/2014/main" id="{18BEBC71-7292-4E92-948A-7160C4FFB6CB}"/>
              </a:ext>
            </a:extLst>
          </p:cNvPr>
          <p:cNvGrpSpPr/>
          <p:nvPr/>
        </p:nvGrpSpPr>
        <p:grpSpPr>
          <a:xfrm>
            <a:off x="5727206" y="2147195"/>
            <a:ext cx="5134080" cy="1828800"/>
            <a:chOff x="5117607" y="2179194"/>
            <a:chExt cx="4149053" cy="1828800"/>
          </a:xfrm>
        </p:grpSpPr>
        <p:sp>
          <p:nvSpPr>
            <p:cNvPr id="15" name="Flowchart: Manual Operation 7">
              <a:extLst>
                <a:ext uri="{FF2B5EF4-FFF2-40B4-BE49-F238E27FC236}">
                  <a16:creationId xmlns:a16="http://schemas.microsoft.com/office/drawing/2014/main" id="{7D38C79A-D512-4490-9AF0-6CD689BE8DE1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3 860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86F8E-1DEA-431D-8460-AABB1AB5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374195" y="2179194"/>
              <a:ext cx="1892465" cy="1828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F173C-28FD-4B90-A463-7DA37BF8C8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40FD7-6874-46C8-99AC-B1D9062C4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3" y="4027598"/>
            <a:ext cx="1992621" cy="1992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F5514B-A293-4FA9-8ED5-E76311CA7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01" y="2067882"/>
            <a:ext cx="1799033" cy="1799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058083-7068-4FAD-97CA-6BE97055D02A}"/>
              </a:ext>
            </a:extLst>
          </p:cNvPr>
          <p:cNvSpPr txBox="1"/>
          <p:nvPr/>
        </p:nvSpPr>
        <p:spPr>
          <a:xfrm>
            <a:off x="769434" y="589762"/>
            <a:ext cx="10515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3 856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id="{F7EBF586-7C4D-46C2-8BAF-B3CD50157A41}"/>
              </a:ext>
            </a:extLst>
          </p:cNvPr>
          <p:cNvGrpSpPr/>
          <p:nvPr/>
        </p:nvGrpSpPr>
        <p:grpSpPr>
          <a:xfrm>
            <a:off x="-122351" y="1785241"/>
            <a:ext cx="5329971" cy="2350813"/>
            <a:chOff x="-122351" y="1785241"/>
            <a:chExt cx="5329971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id="{EA92E757-5E1F-4B01-9767-F89C5CC37DC8}"/>
                </a:ext>
              </a:extLst>
            </p:cNvPr>
            <p:cNvSpPr/>
            <p:nvPr/>
          </p:nvSpPr>
          <p:spPr>
            <a:xfrm rot="5400000">
              <a:off x="2815585" y="1283975"/>
              <a:ext cx="1390007" cy="33940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5 310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122351" y="1785241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id="{476299B6-69AC-4943-98CB-145AEC33E60E}"/>
              </a:ext>
            </a:extLst>
          </p:cNvPr>
          <p:cNvGrpSpPr/>
          <p:nvPr/>
        </p:nvGrpSpPr>
        <p:grpSpPr>
          <a:xfrm>
            <a:off x="6012798" y="1580430"/>
            <a:ext cx="4402441" cy="2350813"/>
            <a:chOff x="582153" y="3609953"/>
            <a:chExt cx="4402441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id="{44E52223-9651-4077-8E88-E3701D0DFA8D}"/>
                </a:ext>
              </a:extLst>
            </p:cNvPr>
            <p:cNvSpPr/>
            <p:nvPr/>
          </p:nvSpPr>
          <p:spPr>
            <a:xfrm rot="5400000">
              <a:off x="2620273" y="3382722"/>
              <a:ext cx="1557605" cy="317103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5 400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39" name="vàng">
            <a:extLst>
              <a:ext uri="{FF2B5EF4-FFF2-40B4-BE49-F238E27FC236}">
                <a16:creationId xmlns:a16="http://schemas.microsoft.com/office/drawing/2014/main" id="{C4F2843A-77B9-437B-AC79-36774DF487E6}"/>
              </a:ext>
            </a:extLst>
          </p:cNvPr>
          <p:cNvGrpSpPr/>
          <p:nvPr/>
        </p:nvGrpSpPr>
        <p:grpSpPr>
          <a:xfrm>
            <a:off x="3968226" y="4429619"/>
            <a:ext cx="4799167" cy="2057400"/>
            <a:chOff x="5127953" y="3994722"/>
            <a:chExt cx="4799167" cy="2057400"/>
          </a:xfrm>
        </p:grpSpPr>
        <p:sp>
          <p:nvSpPr>
            <p:cNvPr id="40" name="Flowchart: Manual Operation 7">
              <a:extLst>
                <a:ext uri="{FF2B5EF4-FFF2-40B4-BE49-F238E27FC236}">
                  <a16:creationId xmlns:a16="http://schemas.microsoft.com/office/drawing/2014/main" id="{9BDF3EEF-EE09-47FA-BD70-E6DEE43748DB}"/>
                </a:ext>
              </a:extLst>
            </p:cNvPr>
            <p:cNvSpPr/>
            <p:nvPr/>
          </p:nvSpPr>
          <p:spPr>
            <a:xfrm rot="16200000" flipH="1">
              <a:off x="6075987" y="3346159"/>
              <a:ext cx="1450909" cy="334697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5 300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F4ACFA-07E9-43AC-9ABB-46F1F8D0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8118027" y="3994722"/>
              <a:ext cx="1809093" cy="20574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1BDFD13-293E-43F7-8F50-A615FAD4C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7C9255-3DDC-4ADD-9999-5C3B6578F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3" y="1926905"/>
            <a:ext cx="1992621" cy="1992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187104-646B-44B4-8993-61FB2B40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11" y="2066573"/>
            <a:ext cx="1799033" cy="17990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6E8D2A-E77D-41D2-92FE-FD41A2192CC9}"/>
              </a:ext>
            </a:extLst>
          </p:cNvPr>
          <p:cNvSpPr txBox="1"/>
          <p:nvPr/>
        </p:nvSpPr>
        <p:spPr>
          <a:xfrm>
            <a:off x="735980" y="818955"/>
            <a:ext cx="1088359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5 312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995433" cy="2350813"/>
            <a:chOff x="134127" y="1796393"/>
            <a:chExt cx="499543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id="{9F82DD03-FE64-435D-A0A9-FFD3288DBAC3}"/>
                </a:ext>
              </a:extLst>
            </p:cNvPr>
            <p:cNvSpPr/>
            <p:nvPr/>
          </p:nvSpPr>
          <p:spPr>
            <a:xfrm rot="5400000">
              <a:off x="2776555" y="1323004"/>
              <a:ext cx="1390007" cy="331600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 9 400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id="{78DEFB7B-0F4F-494A-AAB2-D492F9DA1129}"/>
              </a:ext>
            </a:extLst>
          </p:cNvPr>
          <p:cNvGrpSpPr/>
          <p:nvPr/>
        </p:nvGrpSpPr>
        <p:grpSpPr>
          <a:xfrm>
            <a:off x="3347656" y="3788372"/>
            <a:ext cx="5361445" cy="2350813"/>
            <a:chOff x="582153" y="3609953"/>
            <a:chExt cx="5361445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id="{E6AF1AFB-2510-4482-849A-3C24DFDF0E76}"/>
                </a:ext>
              </a:extLst>
            </p:cNvPr>
            <p:cNvSpPr/>
            <p:nvPr/>
          </p:nvSpPr>
          <p:spPr>
            <a:xfrm rot="5400000">
              <a:off x="3099775" y="2903220"/>
              <a:ext cx="1557605" cy="41300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9 480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id="{A15F0ABF-6938-42E8-B96A-6704E4FC61CA}"/>
              </a:ext>
            </a:extLst>
          </p:cNvPr>
          <p:cNvGrpSpPr/>
          <p:nvPr/>
        </p:nvGrpSpPr>
        <p:grpSpPr>
          <a:xfrm>
            <a:off x="6244682" y="2123437"/>
            <a:ext cx="4594305" cy="1828800"/>
            <a:chOff x="5056716" y="2257252"/>
            <a:chExt cx="3621082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6385201" y="1579800"/>
              <a:ext cx="1588134" cy="29970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9 470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5056716" y="2257252"/>
              <a:ext cx="1476557" cy="18288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5751C58-4B47-42FB-809C-2BEFE4B566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9" y="1673493"/>
            <a:ext cx="1968252" cy="19682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5" y="2043409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4CFD6B0-76E1-40CF-AED2-16B88192EB40}"/>
              </a:ext>
            </a:extLst>
          </p:cNvPr>
          <p:cNvSpPr txBox="1"/>
          <p:nvPr/>
        </p:nvSpPr>
        <p:spPr>
          <a:xfrm>
            <a:off x="925550" y="745192"/>
            <a:ext cx="1110661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9 478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B83DBD-29B1-4A67-B110-0BB5151C5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0D03C9-294B-404E-9B43-13D7E75A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5" y="151882"/>
            <a:ext cx="4572000" cy="2971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023867-4A1A-4A1F-BB99-FDB5695BB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1026" name="Picture 2" descr="AESTHETIC GRUNGE, bánh rán với hộp,  png thumbnail">
            <a:extLst>
              <a:ext uri="{FF2B5EF4-FFF2-40B4-BE49-F238E27FC236}">
                <a16:creationId xmlns:a16="http://schemas.microsoft.com/office/drawing/2014/main" id="{F0B6E9EC-CA60-4029-9E35-B99F753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7" b="92012" l="8621" r="89943">
                        <a14:foregroundMark x1="28448" y1="36686" x2="31322" y2="43787"/>
                        <a14:foregroundMark x1="8621" y1="47337" x2="11207" y2="57396"/>
                        <a14:foregroundMark x1="31322" y1="82840" x2="33046" y2="92012"/>
                        <a14:foregroundMark x1="29310" y1="90828" x2="29310" y2="90828"/>
                        <a14:foregroundMark x1="48563" y1="86391" x2="68103" y2="81065"/>
                        <a14:foregroundMark x1="68966" y1="59172" x2="72414" y2="61243"/>
                        <a14:foregroundMark x1="73563" y1="47041" x2="73563" y2="47041"/>
                        <a14:foregroundMark x1="73276" y1="29586" x2="70977" y2="32249"/>
                        <a14:foregroundMark x1="52299" y1="42604" x2="48563" y2="69231"/>
                        <a14:foregroundMark x1="25862" y1="54734" x2="31322" y2="73373"/>
                        <a14:foregroundMark x1="23276" y1="62722" x2="30172" y2="70710"/>
                        <a14:foregroundMark x1="16954" y1="63018" x2="22126" y2="66272"/>
                        <a14:foregroundMark x1="40805" y1="54734" x2="45977" y2="5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1011480"/>
            <a:ext cx="5412284" cy="5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9E79F-6834-4953-9C85-F3F7D3EFBA79}"/>
              </a:ext>
            </a:extLst>
          </p:cNvPr>
          <p:cNvSpPr txBox="1"/>
          <p:nvPr/>
        </p:nvSpPr>
        <p:spPr>
          <a:xfrm>
            <a:off x="4675668" y="0"/>
            <a:ext cx="9245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963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E809-56FD-487A-AFA3-752E72AD0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74" y="-92571"/>
            <a:ext cx="2428177" cy="19425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2" y="580648"/>
            <a:ext cx="1937213" cy="715645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3286B-4352-46C6-9F1E-C221EC1DB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196" y="1553388"/>
            <a:ext cx="8229136" cy="4489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B4F071-5627-4075-AF86-C83BEC73C978}"/>
              </a:ext>
            </a:extLst>
          </p:cNvPr>
          <p:cNvSpPr/>
          <p:nvPr/>
        </p:nvSpPr>
        <p:spPr>
          <a:xfrm>
            <a:off x="9266663" y="3735659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10 000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071484-3DEB-46C2-B0BD-76654258CE94}"/>
              </a:ext>
            </a:extLst>
          </p:cNvPr>
          <p:cNvSpPr/>
          <p:nvPr/>
        </p:nvSpPr>
        <p:spPr>
          <a:xfrm>
            <a:off x="9445083" y="2765503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8 504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0D704BF-ED16-4BAE-8A72-6C1C94F29DC2}"/>
              </a:ext>
            </a:extLst>
          </p:cNvPr>
          <p:cNvSpPr/>
          <p:nvPr/>
        </p:nvSpPr>
        <p:spPr>
          <a:xfrm>
            <a:off x="9132849" y="1516566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7 006</a:t>
            </a:r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C2005-16BE-4B4D-8F3E-450370C641D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28" y="2033356"/>
            <a:ext cx="10797700" cy="13120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CC020C-0459-485D-8363-B36436BDA1F7}"/>
              </a:ext>
            </a:extLst>
          </p:cNvPr>
          <p:cNvSpPr/>
          <p:nvPr/>
        </p:nvSpPr>
        <p:spPr>
          <a:xfrm>
            <a:off x="4594302" y="27543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3 499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B0E2A3-0FD3-4864-A7A1-B3E87787223B}"/>
              </a:ext>
            </a:extLst>
          </p:cNvPr>
          <p:cNvSpPr/>
          <p:nvPr/>
        </p:nvSpPr>
        <p:spPr>
          <a:xfrm>
            <a:off x="6690731" y="276550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3 501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DEF67-C5B5-4CC5-938B-84A26B3C0EA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66891" y="3820802"/>
            <a:ext cx="10340085" cy="13050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F95077-5DDC-4E4B-A2EF-76A2330CFBB9}"/>
              </a:ext>
            </a:extLst>
          </p:cNvPr>
          <p:cNvSpPr/>
          <p:nvPr/>
        </p:nvSpPr>
        <p:spPr>
          <a:xfrm>
            <a:off x="2598234" y="4549699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5FF243-537F-4BE9-B69E-2541E267913F}"/>
              </a:ext>
            </a:extLst>
          </p:cNvPr>
          <p:cNvSpPr/>
          <p:nvPr/>
        </p:nvSpPr>
        <p:spPr>
          <a:xfrm>
            <a:off x="5631366" y="45831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13CB48-E577-4548-8C98-1A12BC349729}"/>
              </a:ext>
            </a:extLst>
          </p:cNvPr>
          <p:cNvSpPr/>
          <p:nvPr/>
        </p:nvSpPr>
        <p:spPr>
          <a:xfrm>
            <a:off x="9723863" y="4594304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9171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DC18D96-8996-49C5-8B6C-55451955241B}"/>
</file>

<file path=customXml/itemProps2.xml><?xml version="1.0" encoding="utf-8"?>
<ds:datastoreItem xmlns:ds="http://schemas.openxmlformats.org/officeDocument/2006/customXml" ds:itemID="{87403635-396E-43EE-B4BD-0F8A29EAFB87}"/>
</file>

<file path=customXml/itemProps3.xml><?xml version="1.0" encoding="utf-8"?>
<ds:datastoreItem xmlns:ds="http://schemas.openxmlformats.org/officeDocument/2006/customXml" ds:itemID="{3A6DB7C3-7FDA-42C5-8914-2BBF26B25584}"/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439</Words>
  <Application>Microsoft Office PowerPoint</Application>
  <PresentationFormat>Widescreen</PresentationFormat>
  <Paragraphs>82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2022-10-22T23:23:32Z</dcterms:created>
  <dcterms:modified xsi:type="dcterms:W3CDTF">2022-11-27T04:10:25Z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