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007577471" r:id="rId2"/>
    <p:sldId id="2007577478" r:id="rId3"/>
    <p:sldId id="258" r:id="rId4"/>
    <p:sldId id="262" r:id="rId5"/>
    <p:sldId id="2007577472" r:id="rId6"/>
    <p:sldId id="2007577473" r:id="rId7"/>
    <p:sldId id="2007577474" r:id="rId8"/>
    <p:sldId id="2007577493" r:id="rId9"/>
    <p:sldId id="2007577476" r:id="rId10"/>
    <p:sldId id="2007577477" r:id="rId11"/>
    <p:sldId id="2007577479" r:id="rId12"/>
    <p:sldId id="2007577494" r:id="rId13"/>
    <p:sldId id="2007577482" r:id="rId14"/>
    <p:sldId id="2007577483" r:id="rId15"/>
    <p:sldId id="2007577484" r:id="rId16"/>
    <p:sldId id="2007577495" r:id="rId17"/>
    <p:sldId id="2007577485" r:id="rId18"/>
    <p:sldId id="2007577486" r:id="rId19"/>
    <p:sldId id="2007577487" r:id="rId20"/>
    <p:sldId id="2007577491" r:id="rId21"/>
    <p:sldId id="2007577490" r:id="rId22"/>
    <p:sldId id="279" r:id="rId23"/>
    <p:sldId id="20075774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0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4AF32-069E-4E34-8707-FDADD0A4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26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93AF86-2556-4280-BFE4-996948C0F6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CA6625E-0A28-4BDC-94AE-23EF1F1D2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40146374-2D39-43F2-A5F1-6611CE4CA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71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51114B8-B1FD-439E-B60D-117F0CFE3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BB1EE872-6C25-4AD9-9B02-FE68C55F7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920D3594-05F5-4A7D-BF8C-C99ABE024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6778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A2E64237-E9D8-470C-BA68-8CA19F8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32682FE-35CA-40AC-A1D4-7CA5D7EB1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D9415D5-690C-417C-8CC1-526B8FFA5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995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179CEC1-9C2B-4C3A-A3EE-55CCDA952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28437583-F050-4C81-9034-509698BCC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384668-FEC8-4D8D-A543-F9B8D52730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203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8F4EB9F-C6BD-4D17-8CEB-4D947F9C0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796B883-6131-48A3-BC16-8C6C95D0D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F5B5C34-2D47-4A9D-A5FA-CAC6896DB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315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3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07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27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55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9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0EE28C6F-743A-47A8-B906-3BB695090F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FDD1DE7-387B-43E8-B752-DE3072568D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5D1C522-4C41-4F95-A4D0-1198EE0DA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043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CF64879-5873-4B1F-9AFE-58868528B5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66700"/>
            <a:ext cx="1199852" cy="1199852"/>
          </a:xfrm>
          <a:prstGeom prst="rect">
            <a:avLst/>
          </a:prstGeom>
        </p:spPr>
      </p:pic>
    </p:spTree>
    <p:extLst>
      <p:ext uri="{BB962C8B-B14F-4D97-AF65-F5344CB8AC3E}">
        <p14:creationId xmlns:p14="http://schemas.microsoft.com/office/powerpoint/2010/main" val="113718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1.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slide" Target="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sp>
        <p:nvSpPr>
          <p:cNvPr id="7" name="TextBox 6">
            <a:extLst>
              <a:ext uri="{FF2B5EF4-FFF2-40B4-BE49-F238E27FC236}">
                <a16:creationId xmlns:a16="http://schemas.microsoft.com/office/drawing/2014/main" id="{36CFFD58-BBBA-4BC7-8226-3D54BF074B73}"/>
              </a:ext>
            </a:extLst>
          </p:cNvPr>
          <p:cNvSpPr txBox="1"/>
          <p:nvPr/>
        </p:nvSpPr>
        <p:spPr>
          <a:xfrm>
            <a:off x="2077014" y="592091"/>
            <a:ext cx="7469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Thứ</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ngày</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tháng</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3600" b="1" i="0" u="none" strike="noStrike" kern="1200" cap="none" spc="0" normalizeH="0" baseline="0" noProof="0" dirty="0">
                <a:ln>
                  <a:noFill/>
                </a:ln>
                <a:solidFill>
                  <a:prstClr val="black"/>
                </a:solidFill>
                <a:effectLst/>
                <a:uLnTx/>
                <a:uFillTx/>
                <a:latin typeface="Calibri"/>
                <a:ea typeface="+mn-ea"/>
                <a:cs typeface="+mn-cs"/>
              </a:rPr>
              <a:t> 2022</a:t>
            </a:r>
          </a:p>
        </p:txBody>
      </p:sp>
      <p:sp>
        <p:nvSpPr>
          <p:cNvPr id="10" name="TextBox 9">
            <a:extLst>
              <a:ext uri="{FF2B5EF4-FFF2-40B4-BE49-F238E27FC236}">
                <a16:creationId xmlns:a16="http://schemas.microsoft.com/office/drawing/2014/main" id="{788F4393-A9F8-4037-AC19-43FD941AD72F}"/>
              </a:ext>
            </a:extLst>
          </p:cNvPr>
          <p:cNvSpPr txBox="1"/>
          <p:nvPr/>
        </p:nvSpPr>
        <p:spPr>
          <a:xfrm>
            <a:off x="4890553" y="1260354"/>
            <a:ext cx="1636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Toán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8" name="Picture 7">
            <a:extLst>
              <a:ext uri="{FF2B5EF4-FFF2-40B4-BE49-F238E27FC236}">
                <a16:creationId xmlns:a16="http://schemas.microsoft.com/office/drawing/2014/main" id="{B46F7856-E212-4172-AE71-833C4DCF1F76}"/>
              </a:ext>
            </a:extLst>
          </p:cNvPr>
          <p:cNvPicPr>
            <a:picLocks noChangeAspect="1"/>
          </p:cNvPicPr>
          <p:nvPr/>
        </p:nvPicPr>
        <p:blipFill>
          <a:blip r:embed="rId5"/>
          <a:stretch>
            <a:fillRect/>
          </a:stretch>
        </p:blipFill>
        <p:spPr>
          <a:xfrm>
            <a:off x="2369690" y="2309522"/>
            <a:ext cx="7096359" cy="2523963"/>
          </a:xfrm>
          <a:prstGeom prst="rect">
            <a:avLst/>
          </a:prstGeom>
        </p:spPr>
      </p:pic>
      <p:pic>
        <p:nvPicPr>
          <p:cNvPr id="6" name="Picture 5">
            <a:extLst>
              <a:ext uri="{FF2B5EF4-FFF2-40B4-BE49-F238E27FC236}">
                <a16:creationId xmlns:a16="http://schemas.microsoft.com/office/drawing/2014/main" id="{1C63521D-6167-4EEB-8A15-562503646CC7}"/>
              </a:ext>
            </a:extLst>
          </p:cNvPr>
          <p:cNvPicPr>
            <a:picLocks noChangeAspect="1"/>
          </p:cNvPicPr>
          <p:nvPr/>
        </p:nvPicPr>
        <p:blipFill>
          <a:blip r:embed="rId6"/>
          <a:stretch>
            <a:fillRect/>
          </a:stretch>
        </p:blipFill>
        <p:spPr>
          <a:xfrm>
            <a:off x="4951367" y="4252299"/>
            <a:ext cx="2517866" cy="963251"/>
          </a:xfrm>
          <a:prstGeom prst="rect">
            <a:avLst/>
          </a:prstGeom>
        </p:spPr>
      </p:pic>
    </p:spTree>
    <p:extLst>
      <p:ext uri="{BB962C8B-B14F-4D97-AF65-F5344CB8AC3E}">
        <p14:creationId xmlns:p14="http://schemas.microsoft.com/office/powerpoint/2010/main" val="27377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122" name="Picture 2" descr="Ảo thuật tay không hóa ra gậy Tôn Ngộ Không - Đồ chơi trong phòng |  BiBiOne.vn">
            <a:extLst>
              <a:ext uri="{FF2B5EF4-FFF2-40B4-BE49-F238E27FC236}">
                <a16:creationId xmlns:a16="http://schemas.microsoft.com/office/drawing/2014/main" id="{33AA35C6-107E-4A6D-9251-55B11C6FF9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000" r="99111">
                        <a14:foregroundMark x1="3000" y1="18444" x2="15667" y2="23333"/>
                        <a14:foregroundMark x1="10778" y1="17222" x2="23667" y2="24444"/>
                        <a14:foregroundMark x1="65111" y1="53111" x2="99000" y2="73444"/>
                        <a14:foregroundMark x1="99000" y1="73444" x2="99111" y2="73444"/>
                        <a14:foregroundMark x1="85667" y1="68556" x2="94667" y2="73222"/>
                        <a14:foregroundMark x1="65111" y1="58000" x2="71444" y2="61556"/>
                        <a14:backgroundMark x1="13778" y1="28556" x2="88333" y2="78778"/>
                        <a14:backgroundMark x1="4000" y1="21333" x2="16333"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8271023" y="3453117"/>
            <a:ext cx="3819378" cy="3819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7"/>
          <a:stretch>
            <a:fillRect/>
          </a:stretch>
        </p:blipFill>
        <p:spPr>
          <a:xfrm>
            <a:off x="-775560" y="4055793"/>
            <a:ext cx="4505949" cy="2802207"/>
          </a:xfrm>
          <a:prstGeom prst="rect">
            <a:avLst/>
          </a:prstGeom>
        </p:spPr>
      </p:pic>
      <p:pic>
        <p:nvPicPr>
          <p:cNvPr id="2" name="Picture 1">
            <a:extLst>
              <a:ext uri="{FF2B5EF4-FFF2-40B4-BE49-F238E27FC236}">
                <a16:creationId xmlns:a16="http://schemas.microsoft.com/office/drawing/2014/main" id="{F0F1EB14-0D99-4BF4-84A7-9B623864D154}"/>
              </a:ext>
            </a:extLst>
          </p:cNvPr>
          <p:cNvPicPr>
            <a:picLocks noChangeAspect="1"/>
          </p:cNvPicPr>
          <p:nvPr/>
        </p:nvPicPr>
        <p:blipFill>
          <a:blip r:embed="rId8"/>
          <a:stretch>
            <a:fillRect/>
          </a:stretch>
        </p:blipFill>
        <p:spPr>
          <a:xfrm>
            <a:off x="1003111" y="1187398"/>
            <a:ext cx="10223878" cy="4121253"/>
          </a:xfrm>
          <a:prstGeom prst="rect">
            <a:avLst/>
          </a:prstGeom>
        </p:spPr>
      </p:pic>
    </p:spTree>
    <p:extLst>
      <p:ext uri="{BB962C8B-B14F-4D97-AF65-F5344CB8AC3E}">
        <p14:creationId xmlns:p14="http://schemas.microsoft.com/office/powerpoint/2010/main" val="288763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5748943"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Tìm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La </a:t>
            </a:r>
            <a:r>
              <a:rPr lang="en-US" sz="3200" dirty="0" err="1">
                <a:solidFill>
                  <a:srgbClr val="002060"/>
                </a:solidFill>
                <a:latin typeface="Arial" panose="020B0604020202020204" pitchFamily="34" charset="0"/>
                <a:cs typeface="Arial" panose="020B0604020202020204" pitchFamily="34" charset="0"/>
              </a:rPr>
              <a:t>Mã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pic>
        <p:nvPicPr>
          <p:cNvPr id="5" name="Picture 4">
            <a:extLst>
              <a:ext uri="{FF2B5EF4-FFF2-40B4-BE49-F238E27FC236}">
                <a16:creationId xmlns:a16="http://schemas.microsoft.com/office/drawing/2014/main" id="{AFCBB09F-B8A2-4B2F-815C-039895D1D8EA}"/>
              </a:ext>
            </a:extLst>
          </p:cNvPr>
          <p:cNvPicPr>
            <a:picLocks noChangeAspect="1"/>
          </p:cNvPicPr>
          <p:nvPr/>
        </p:nvPicPr>
        <p:blipFill>
          <a:blip r:embed="rId6"/>
          <a:stretch>
            <a:fillRect/>
          </a:stretch>
        </p:blipFill>
        <p:spPr>
          <a:xfrm>
            <a:off x="3219449" y="2395537"/>
            <a:ext cx="6543675" cy="266027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1215AF21-54F1-4DF8-BF8E-8282BD099207}"/>
              </a:ext>
            </a:extLst>
          </p:cNvPr>
          <p:cNvSpPr/>
          <p:nvPr/>
        </p:nvSpPr>
        <p:spPr>
          <a:xfrm>
            <a:off x="3584300" y="44568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12</a:t>
            </a:r>
          </a:p>
        </p:txBody>
      </p:sp>
      <p:sp>
        <p:nvSpPr>
          <p:cNvPr id="13" name="Rectangle: Rounded Corners 12">
            <a:extLst>
              <a:ext uri="{FF2B5EF4-FFF2-40B4-BE49-F238E27FC236}">
                <a16:creationId xmlns:a16="http://schemas.microsoft.com/office/drawing/2014/main" id="{9F814CB5-4E2F-4716-9115-AF7B65D06FEB}"/>
              </a:ext>
            </a:extLst>
          </p:cNvPr>
          <p:cNvSpPr/>
          <p:nvPr/>
        </p:nvSpPr>
        <p:spPr>
          <a:xfrm>
            <a:off x="4536800"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13</a:t>
            </a:r>
          </a:p>
        </p:txBody>
      </p:sp>
      <p:sp>
        <p:nvSpPr>
          <p:cNvPr id="15" name="Rectangle: Rounded Corners 14">
            <a:extLst>
              <a:ext uri="{FF2B5EF4-FFF2-40B4-BE49-F238E27FC236}">
                <a16:creationId xmlns:a16="http://schemas.microsoft.com/office/drawing/2014/main" id="{CEBC2430-12DA-4B37-83DD-536F960FF399}"/>
              </a:ext>
            </a:extLst>
          </p:cNvPr>
          <p:cNvSpPr/>
          <p:nvPr/>
        </p:nvSpPr>
        <p:spPr>
          <a:xfrm>
            <a:off x="6222725"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15</a:t>
            </a:r>
          </a:p>
        </p:txBody>
      </p:sp>
      <p:sp>
        <p:nvSpPr>
          <p:cNvPr id="18" name="Rectangle: Rounded Corners 17">
            <a:extLst>
              <a:ext uri="{FF2B5EF4-FFF2-40B4-BE49-F238E27FC236}">
                <a16:creationId xmlns:a16="http://schemas.microsoft.com/office/drawing/2014/main" id="{6F5BA636-8F99-428A-B1CE-18CFEBE3C880}"/>
              </a:ext>
            </a:extLst>
          </p:cNvPr>
          <p:cNvSpPr/>
          <p:nvPr/>
        </p:nvSpPr>
        <p:spPr>
          <a:xfrm>
            <a:off x="8861150" y="452354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18</a:t>
            </a:r>
          </a:p>
        </p:txBody>
      </p:sp>
      <p:sp>
        <p:nvSpPr>
          <p:cNvPr id="7" name="Rectangle 6">
            <a:extLst>
              <a:ext uri="{FF2B5EF4-FFF2-40B4-BE49-F238E27FC236}">
                <a16:creationId xmlns:a16="http://schemas.microsoft.com/office/drawing/2014/main" id="{C8096BC2-2859-4508-8CA7-E89F0E8AE42A}"/>
              </a:ext>
            </a:extLst>
          </p:cNvPr>
          <p:cNvSpPr/>
          <p:nvPr/>
        </p:nvSpPr>
        <p:spPr>
          <a:xfrm>
            <a:off x="5476876"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XIV</a:t>
            </a:r>
          </a:p>
        </p:txBody>
      </p:sp>
      <p:sp>
        <p:nvSpPr>
          <p:cNvPr id="19" name="Rectangle 18">
            <a:extLst>
              <a:ext uri="{FF2B5EF4-FFF2-40B4-BE49-F238E27FC236}">
                <a16:creationId xmlns:a16="http://schemas.microsoft.com/office/drawing/2014/main" id="{E2B99506-32BB-4A93-8A4C-71BA49235FD3}"/>
              </a:ext>
            </a:extLst>
          </p:cNvPr>
          <p:cNvSpPr/>
          <p:nvPr/>
        </p:nvSpPr>
        <p:spPr>
          <a:xfrm>
            <a:off x="7258051"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a:t>
            </a:r>
          </a:p>
        </p:txBody>
      </p:sp>
      <p:sp>
        <p:nvSpPr>
          <p:cNvPr id="20" name="Rectangle 19">
            <a:extLst>
              <a:ext uri="{FF2B5EF4-FFF2-40B4-BE49-F238E27FC236}">
                <a16:creationId xmlns:a16="http://schemas.microsoft.com/office/drawing/2014/main" id="{BAEB90AF-6C4A-490A-AEAC-218CB0B1EEFE}"/>
              </a:ext>
            </a:extLst>
          </p:cNvPr>
          <p:cNvSpPr/>
          <p:nvPr/>
        </p:nvSpPr>
        <p:spPr>
          <a:xfrm>
            <a:off x="8105775" y="3829050"/>
            <a:ext cx="723899"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XVII</a:t>
            </a:r>
          </a:p>
        </p:txBody>
      </p:sp>
    </p:spTree>
    <p:extLst>
      <p:ext uri="{BB962C8B-B14F-4D97-AF65-F5344CB8AC3E}">
        <p14:creationId xmlns:p14="http://schemas.microsoft.com/office/powerpoint/2010/main" val="302742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P spid="18" grpId="0" animBg="1"/>
      <p:bldP spid="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7453918"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Sắp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xếp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XVIII, XVII, XII, XVIII </a:t>
            </a:r>
            <a:r>
              <a:rPr lang="en-US" sz="3200" dirty="0" err="1">
                <a:solidFill>
                  <a:srgbClr val="002060"/>
                </a:solidFill>
                <a:latin typeface="Arial" panose="020B0604020202020204" pitchFamily="34" charset="0"/>
                <a:cs typeface="Arial" panose="020B0604020202020204" pitchFamily="34" charset="0"/>
              </a:rPr>
              <a:t>theo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tự</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đến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lớn</a:t>
            </a:r>
            <a:r>
              <a:rPr lang="en-US" sz="3200" dirty="0">
                <a:solidFill>
                  <a:srgbClr val="00206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sp>
        <p:nvSpPr>
          <p:cNvPr id="16" name="Speech Bubble: Rectangle with Corners Rounded 15">
            <a:extLst>
              <a:ext uri="{FF2B5EF4-FFF2-40B4-BE49-F238E27FC236}">
                <a16:creationId xmlns:a16="http://schemas.microsoft.com/office/drawing/2014/main" id="{C97EB756-8DD4-4942-84DC-13044901616D}"/>
              </a:ext>
            </a:extLst>
          </p:cNvPr>
          <p:cNvSpPr/>
          <p:nvPr/>
        </p:nvSpPr>
        <p:spPr>
          <a:xfrm>
            <a:off x="6071582" y="2323527"/>
            <a:ext cx="4910743" cy="1172148"/>
          </a:xfrm>
          <a:prstGeom prst="wedgeRoundRectCallout">
            <a:avLst>
              <a:gd name="adj1" fmla="val 35122"/>
              <a:gd name="adj2" fmla="val 83736"/>
              <a:gd name="adj3" fmla="val 16667"/>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Arial" panose="020B0604020202020204" pitchFamily="34" charset="0"/>
                <a:cs typeface="Arial" panose="020B0604020202020204" pitchFamily="34" charset="0"/>
              </a:rPr>
              <a:t>XII, XIII, XVII, XVIII.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4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4010592">
            <a:hlinkClick r:id="" action="ppaction://media"/>
            <a:extLst>
              <a:ext uri="{FF2B5EF4-FFF2-40B4-BE49-F238E27FC236}">
                <a16:creationId xmlns:a16="http://schemas.microsoft.com/office/drawing/2014/main" id="{5B55F43A-7655-44E9-BC4D-472B205913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8977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3712034" y="3763777"/>
            <a:ext cx="4505949" cy="2802207"/>
          </a:xfrm>
          <a:prstGeom prst="rect">
            <a:avLst/>
          </a:prstGeom>
        </p:spPr>
      </p:pic>
      <p:pic>
        <p:nvPicPr>
          <p:cNvPr id="2" name="Picture 1">
            <a:extLst>
              <a:ext uri="{FF2B5EF4-FFF2-40B4-BE49-F238E27FC236}">
                <a16:creationId xmlns:a16="http://schemas.microsoft.com/office/drawing/2014/main" id="{A25CFDF8-2C97-4D0A-AAD6-5A49C3825838}"/>
              </a:ext>
            </a:extLst>
          </p:cNvPr>
          <p:cNvPicPr>
            <a:picLocks noChangeAspect="1"/>
          </p:cNvPicPr>
          <p:nvPr/>
        </p:nvPicPr>
        <p:blipFill>
          <a:blip r:embed="rId6"/>
          <a:stretch>
            <a:fillRect/>
          </a:stretch>
        </p:blipFill>
        <p:spPr>
          <a:xfrm>
            <a:off x="1168084" y="983611"/>
            <a:ext cx="10217782" cy="3023878"/>
          </a:xfrm>
          <a:prstGeom prst="rect">
            <a:avLst/>
          </a:prstGeom>
        </p:spPr>
      </p:pic>
    </p:spTree>
    <p:extLst>
      <p:ext uri="{BB962C8B-B14F-4D97-AF65-F5344CB8AC3E}">
        <p14:creationId xmlns:p14="http://schemas.microsoft.com/office/powerpoint/2010/main" val="245574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210BDE-779B-4D48-A0B7-C9816A0E96CC}"/>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00A4DEA7-4701-4D38-9728-8099BE183407}"/>
              </a:ext>
            </a:extLst>
          </p:cNvPr>
          <p:cNvSpPr/>
          <p:nvPr/>
        </p:nvSpPr>
        <p:spPr>
          <a:xfrm>
            <a:off x="847725" y="218502"/>
            <a:ext cx="10572749" cy="829248"/>
          </a:xfrm>
          <a:prstGeom prst="roundRect">
            <a:avLst/>
          </a:prstGeom>
          <a:solidFill>
            <a:srgbClr val="FFFF00"/>
          </a:solid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mặt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trời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574B2A-4E5F-4B17-BDE6-80CF2F153BAC}"/>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11" name="Straight Arrow Connector 10">
            <a:extLst>
              <a:ext uri="{FF2B5EF4-FFF2-40B4-BE49-F238E27FC236}">
                <a16:creationId xmlns:a16="http://schemas.microsoft.com/office/drawing/2014/main" id="{D949E77E-83B4-4F6C-B3D1-019C0C524D8F}"/>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FF3479-9AEE-47BC-A51D-52DE81CB7BAE}"/>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FBE597C-8606-401F-A6E7-6D2CFB826B52}"/>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71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429000"/>
            <a:ext cx="5229827" cy="3252380"/>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2257426" y="976777"/>
            <a:ext cx="9447672"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libri" panose="020F0502020204030204" pitchFamily="34" charset="0"/>
                <a:cs typeface="Calibri" panose="020F0502020204030204" pitchFamily="34" charset="0"/>
              </a:rPr>
              <a:t>P</a:t>
            </a:r>
            <a:r>
              <a:rPr lang="vi-VN" sz="3600" b="1" dirty="0">
                <a:solidFill>
                  <a:srgbClr val="FF0000"/>
                </a:solidFill>
                <a:latin typeface="Calibri" panose="020F0502020204030204" pitchFamily="34" charset="0"/>
                <a:cs typeface="Calibri" panose="020F0502020204030204" pitchFamily="34" charset="0"/>
              </a:rPr>
              <a:t>hương pháp hoạt động của đồng hồ mặt trời: </a:t>
            </a:r>
            <a:endParaRPr lang="en-US" sz="3600" b="1" dirty="0">
              <a:solidFill>
                <a:srgbClr val="FF0000"/>
              </a:solidFill>
              <a:latin typeface="Calibri" panose="020F0502020204030204" pitchFamily="34" charset="0"/>
              <a:cs typeface="Calibri" panose="020F0502020204030204" pitchFamily="34" charset="0"/>
            </a:endParaRPr>
          </a:p>
          <a:p>
            <a:pPr lvl="0" algn="just" defTabSz="609630">
              <a:defRPr/>
            </a:pPr>
            <a:r>
              <a:rPr lang="vi-VN" sz="3600" dirty="0">
                <a:solidFill>
                  <a:prstClr val="black"/>
                </a:solidFill>
                <a:latin typeface="Calibri" panose="020F0502020204030204" pitchFamily="34"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libri" panose="020F0502020204030204" pitchFamily="34" charset="0"/>
                <a:cs typeface="Calibri" panose="020F0502020204030204" pitchFamily="34" charset="0"/>
              </a:rPr>
              <a:t>V</a:t>
            </a:r>
            <a:r>
              <a:rPr lang="vi-VN" sz="3600" dirty="0">
                <a:solidFill>
                  <a:prstClr val="black"/>
                </a:solidFill>
                <a:latin typeface="Calibri" panose="020F0502020204030204" pitchFamily="34"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Đồng hồ mặt trời có bao nhiêu loại?">
            <a:extLst>
              <a:ext uri="{FF2B5EF4-FFF2-40B4-BE49-F238E27FC236}">
                <a16:creationId xmlns:a16="http://schemas.microsoft.com/office/drawing/2014/main" id="{07CA3DB4-7196-4B46-BCF3-F0E5FE96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500033"/>
            <a:ext cx="5353050" cy="305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7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6uKQqRUEI">
            <a:hlinkClick r:id="" action="ppaction://media"/>
            <a:extLst>
              <a:ext uri="{FF2B5EF4-FFF2-40B4-BE49-F238E27FC236}">
                <a16:creationId xmlns:a16="http://schemas.microsoft.com/office/drawing/2014/main" id="{14134FD5-11A4-47B7-8D07-D22DA3B22B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396579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5939" y="732023"/>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578612" y="3776393"/>
            <a:ext cx="4505949" cy="2802207"/>
          </a:xfrm>
          <a:prstGeom prst="rect">
            <a:avLst/>
          </a:prstGeom>
        </p:spPr>
      </p:pic>
      <p:pic>
        <p:nvPicPr>
          <p:cNvPr id="10" name="Picture 2">
            <a:extLst>
              <a:ext uri="{FF2B5EF4-FFF2-40B4-BE49-F238E27FC236}">
                <a16:creationId xmlns:a16="http://schemas.microsoft.com/office/drawing/2014/main" id="{A2E5E3DB-92E7-440E-A0E0-4949943602B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6EE73A-0D1D-42CF-9168-4C6FB2E2615B}"/>
              </a:ext>
            </a:extLst>
          </p:cNvPr>
          <p:cNvPicPr>
            <a:picLocks noChangeAspect="1"/>
          </p:cNvPicPr>
          <p:nvPr/>
        </p:nvPicPr>
        <p:blipFill>
          <a:blip r:embed="rId8"/>
          <a:stretch>
            <a:fillRect/>
          </a:stretch>
        </p:blipFill>
        <p:spPr>
          <a:xfrm>
            <a:off x="984061" y="568273"/>
            <a:ext cx="10223878" cy="4121253"/>
          </a:xfrm>
          <a:prstGeom prst="rect">
            <a:avLst/>
          </a:prstGeom>
        </p:spPr>
      </p:pic>
    </p:spTree>
    <p:extLst>
      <p:ext uri="{BB962C8B-B14F-4D97-AF65-F5344CB8AC3E}">
        <p14:creationId xmlns:p14="http://schemas.microsoft.com/office/powerpoint/2010/main" val="258950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B82FF801-BD64-42DF-9A8E-D045D30140FF}"/>
              </a:ext>
            </a:extLst>
          </p:cNvPr>
          <p:cNvGrpSpPr/>
          <p:nvPr/>
        </p:nvGrpSpPr>
        <p:grpSpPr>
          <a:xfrm>
            <a:off x="492369" y="506437"/>
            <a:ext cx="783289" cy="675249"/>
            <a:chOff x="492369" y="506437"/>
            <a:chExt cx="783289" cy="675249"/>
          </a:xfrm>
        </p:grpSpPr>
        <p:sp>
          <p:nvSpPr>
            <p:cNvPr id="2" name="Isosceles Triangle 1">
              <a:extLst>
                <a:ext uri="{FF2B5EF4-FFF2-40B4-BE49-F238E27FC236}">
                  <a16:creationId xmlns:a16="http://schemas.microsoft.com/office/drawing/2014/main" id="{4B1DB1E0-8FF4-400E-AC2E-E87948E30A6B}"/>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F4BB404-D51C-4278-81ED-280342515A17}"/>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13" name="TextBox 12">
            <a:extLst>
              <a:ext uri="{FF2B5EF4-FFF2-40B4-BE49-F238E27FC236}">
                <a16:creationId xmlns:a16="http://schemas.microsoft.com/office/drawing/2014/main" id="{F4035824-6028-4A54-ADCD-16E2C85D1F2A}"/>
              </a:ext>
            </a:extLst>
          </p:cNvPr>
          <p:cNvSpPr txBox="1"/>
          <p:nvPr/>
        </p:nvSpPr>
        <p:spPr>
          <a:xfrm>
            <a:off x="1375375" y="443077"/>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EAD1E83-FA3A-4418-A2E6-D75D814AF32B}"/>
              </a:ext>
            </a:extLst>
          </p:cNvPr>
          <p:cNvPicPr>
            <a:picLocks noChangeAspect="1"/>
          </p:cNvPicPr>
          <p:nvPr/>
        </p:nvPicPr>
        <p:blipFill>
          <a:blip r:embed="rId3"/>
          <a:stretch>
            <a:fillRect/>
          </a:stretch>
        </p:blipFill>
        <p:spPr>
          <a:xfrm>
            <a:off x="976312" y="1685924"/>
            <a:ext cx="10353452" cy="4057651"/>
          </a:xfrm>
          <a:prstGeom prst="rect">
            <a:avLst/>
          </a:prstGeom>
        </p:spPr>
      </p:pic>
      <p:cxnSp>
        <p:nvCxnSpPr>
          <p:cNvPr id="10" name="Straight Arrow Connector 9">
            <a:extLst>
              <a:ext uri="{FF2B5EF4-FFF2-40B4-BE49-F238E27FC236}">
                <a16:creationId xmlns:a16="http://schemas.microsoft.com/office/drawing/2014/main" id="{6BF946F4-F784-4F55-8B05-5DC3AF430FD8}"/>
              </a:ext>
            </a:extLst>
          </p:cNvPr>
          <p:cNvCxnSpPr/>
          <p:nvPr/>
        </p:nvCxnSpPr>
        <p:spPr>
          <a:xfrm>
            <a:off x="3409950" y="2314575"/>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27538-BAAD-4A68-A40D-61CAD9935169}"/>
              </a:ext>
            </a:extLst>
          </p:cNvPr>
          <p:cNvCxnSpPr>
            <a:cxnSpLocks/>
          </p:cNvCxnSpPr>
          <p:nvPr/>
        </p:nvCxnSpPr>
        <p:spPr>
          <a:xfrm>
            <a:off x="4000500" y="235267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882769-22B0-4164-A588-33FE1EDA564E}"/>
              </a:ext>
            </a:extLst>
          </p:cNvPr>
          <p:cNvCxnSpPr>
            <a:cxnSpLocks/>
          </p:cNvCxnSpPr>
          <p:nvPr/>
        </p:nvCxnSpPr>
        <p:spPr>
          <a:xfrm>
            <a:off x="4067175" y="2695575"/>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334087-B3F2-4EE0-A0AE-F06B2FA9935F}"/>
              </a:ext>
            </a:extLst>
          </p:cNvPr>
          <p:cNvCxnSpPr>
            <a:cxnSpLocks/>
          </p:cNvCxnSpPr>
          <p:nvPr/>
        </p:nvCxnSpPr>
        <p:spPr>
          <a:xfrm>
            <a:off x="4610100" y="278130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FAD354-6D60-498E-A862-1F5274506AB3}"/>
              </a:ext>
            </a:extLst>
          </p:cNvPr>
          <p:cNvCxnSpPr>
            <a:cxnSpLocks/>
          </p:cNvCxnSpPr>
          <p:nvPr/>
        </p:nvCxnSpPr>
        <p:spPr>
          <a:xfrm>
            <a:off x="4667250" y="3124200"/>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E6117-F8F7-49AF-9CE0-AE94BABC4D78}"/>
              </a:ext>
            </a:extLst>
          </p:cNvPr>
          <p:cNvCxnSpPr>
            <a:cxnSpLocks/>
          </p:cNvCxnSpPr>
          <p:nvPr/>
        </p:nvCxnSpPr>
        <p:spPr>
          <a:xfrm>
            <a:off x="5219700" y="321945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61AF3F-7B59-4293-8457-8AE818BAE127}"/>
              </a:ext>
            </a:extLst>
          </p:cNvPr>
          <p:cNvCxnSpPr>
            <a:cxnSpLocks/>
          </p:cNvCxnSpPr>
          <p:nvPr/>
        </p:nvCxnSpPr>
        <p:spPr>
          <a:xfrm>
            <a:off x="5229225" y="366712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9025D4-992C-47A3-8892-9D3EEE1B4658}"/>
              </a:ext>
            </a:extLst>
          </p:cNvPr>
          <p:cNvCxnSpPr>
            <a:cxnSpLocks/>
          </p:cNvCxnSpPr>
          <p:nvPr/>
        </p:nvCxnSpPr>
        <p:spPr>
          <a:xfrm>
            <a:off x="5353050" y="4048125"/>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5444AB-6EAA-4FBF-BE33-37D101DDB115}"/>
              </a:ext>
            </a:extLst>
          </p:cNvPr>
          <p:cNvCxnSpPr>
            <a:cxnSpLocks/>
          </p:cNvCxnSpPr>
          <p:nvPr/>
        </p:nvCxnSpPr>
        <p:spPr>
          <a:xfrm>
            <a:off x="6200775" y="4124325"/>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9F1FF4-0321-4FE2-9672-A96ACEFAE5F5}"/>
              </a:ext>
            </a:extLst>
          </p:cNvPr>
          <p:cNvCxnSpPr>
            <a:cxnSpLocks/>
          </p:cNvCxnSpPr>
          <p:nvPr/>
        </p:nvCxnSpPr>
        <p:spPr>
          <a:xfrm>
            <a:off x="6534150" y="5324475"/>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19CB3-AA52-4DD9-B800-2F6AF8F495BB}"/>
              </a:ext>
            </a:extLst>
          </p:cNvPr>
          <p:cNvCxnSpPr>
            <a:cxnSpLocks/>
          </p:cNvCxnSpPr>
          <p:nvPr/>
        </p:nvCxnSpPr>
        <p:spPr>
          <a:xfrm flipV="1">
            <a:off x="7772400" y="3619500"/>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D59D8D-D425-4414-B66A-C87FAC95B22D}"/>
              </a:ext>
            </a:extLst>
          </p:cNvPr>
          <p:cNvCxnSpPr>
            <a:cxnSpLocks/>
          </p:cNvCxnSpPr>
          <p:nvPr/>
        </p:nvCxnSpPr>
        <p:spPr>
          <a:xfrm>
            <a:off x="7734300" y="3581400"/>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9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D3D16015-7C92-4012-A5A9-0714FB89EF12}"/>
              </a:ext>
            </a:extLst>
          </p:cNvPr>
          <p:cNvSpPr/>
          <p:nvPr/>
        </p:nvSpPr>
        <p:spPr>
          <a:xfrm>
            <a:off x="1664172" y="1225029"/>
            <a:ext cx="9435238"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609630"/>
            <a:r>
              <a:rPr lang="en-US" sz="2867" dirty="0">
                <a:solidFill>
                  <a:prstClr val="black"/>
                </a:solidFill>
                <a:latin typeface="+mj-lt"/>
                <a:cs typeface="Arial" panose="020B0604020202020204" pitchFamily="34" charset="0"/>
              </a:rPr>
              <a:t>N</a:t>
            </a:r>
            <a:r>
              <a:rPr lang="vi-VN" sz="2867" dirty="0">
                <a:solidFill>
                  <a:prstClr val="black"/>
                </a:solidFill>
                <a:latin typeface="+mj-lt"/>
                <a:cs typeface="Arial" panose="020B0604020202020204" pitchFamily="34" charset="0"/>
              </a:rPr>
              <a:t>hận biết được chữ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5" name="Picture 4">
            <a:extLst>
              <a:ext uri="{FF2B5EF4-FFF2-40B4-BE49-F238E27FC236}">
                <a16:creationId xmlns:a16="http://schemas.microsoft.com/office/drawing/2014/main" id="{78BC0C1B-EDF3-49B7-AF2B-656FC5A72D3B}"/>
              </a:ext>
            </a:extLst>
          </p:cNvPr>
          <p:cNvPicPr>
            <a:picLocks noChangeAspect="1"/>
          </p:cNvPicPr>
          <p:nvPr/>
        </p:nvPicPr>
        <p:blipFill>
          <a:blip r:embed="rId3"/>
          <a:srcRect/>
          <a:stretch>
            <a:fillRect/>
          </a:stretch>
        </p:blipFill>
        <p:spPr>
          <a:xfrm>
            <a:off x="900332" y="1436801"/>
            <a:ext cx="763839" cy="738059"/>
          </a:xfrm>
          <a:prstGeom prst="rect">
            <a:avLst/>
          </a:prstGeom>
        </p:spPr>
      </p:pic>
      <p:sp>
        <p:nvSpPr>
          <p:cNvPr id="16" name="Rectangle: Rounded Corners 15">
            <a:extLst>
              <a:ext uri="{FF2B5EF4-FFF2-40B4-BE49-F238E27FC236}">
                <a16:creationId xmlns:a16="http://schemas.microsoft.com/office/drawing/2014/main" id="{2DAAB6DD-37BC-4389-A687-0F16C126C1A6}"/>
              </a:ext>
            </a:extLst>
          </p:cNvPr>
          <p:cNvSpPr/>
          <p:nvPr/>
        </p:nvSpPr>
        <p:spPr>
          <a:xfrm>
            <a:off x="1664171" y="2637246"/>
            <a:ext cx="9599361"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defTabSz="609630"/>
            <a:r>
              <a:rPr lang="en-US" sz="2867" dirty="0">
                <a:solidFill>
                  <a:prstClr val="black"/>
                </a:solidFill>
                <a:latin typeface="+mj-lt"/>
                <a:cs typeface="Arial" panose="020B0604020202020204" pitchFamily="34" charset="0"/>
              </a:rPr>
              <a:t>T</a:t>
            </a:r>
            <a:r>
              <a:rPr lang="vi-VN" sz="2867" dirty="0">
                <a:solidFill>
                  <a:prstClr val="black"/>
                </a:solidFill>
                <a:latin typeface="+mj-lt"/>
                <a:cs typeface="Arial" panose="020B0604020202020204" pitchFamily="34" charset="0"/>
              </a:rPr>
              <a:t>hực hiện được các yêu cầu đọc viết số La Mã có thể nhờ sự trợ giúp của bang các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7" name="Picture 4">
            <a:extLst>
              <a:ext uri="{FF2B5EF4-FFF2-40B4-BE49-F238E27FC236}">
                <a16:creationId xmlns:a16="http://schemas.microsoft.com/office/drawing/2014/main" id="{E1E6516E-8019-4B27-94CF-E6DAC2DC3977}"/>
              </a:ext>
            </a:extLst>
          </p:cNvPr>
          <p:cNvPicPr>
            <a:picLocks noChangeAspect="1"/>
          </p:cNvPicPr>
          <p:nvPr/>
        </p:nvPicPr>
        <p:blipFill>
          <a:blip r:embed="rId3"/>
          <a:srcRect/>
          <a:stretch>
            <a:fillRect/>
          </a:stretch>
        </p:blipFill>
        <p:spPr>
          <a:xfrm>
            <a:off x="900332" y="2672934"/>
            <a:ext cx="763839" cy="738059"/>
          </a:xfrm>
          <a:prstGeom prst="rect">
            <a:avLst/>
          </a:prstGeom>
        </p:spPr>
      </p:pic>
      <p:pic>
        <p:nvPicPr>
          <p:cNvPr id="4" name="Picture 3">
            <a:extLst>
              <a:ext uri="{FF2B5EF4-FFF2-40B4-BE49-F238E27FC236}">
                <a16:creationId xmlns:a16="http://schemas.microsoft.com/office/drawing/2014/main" id="{09BC4A9F-2636-473F-846B-79DB523FC30E}"/>
              </a:ext>
            </a:extLst>
          </p:cNvPr>
          <p:cNvPicPr>
            <a:picLocks noChangeAspect="1"/>
          </p:cNvPicPr>
          <p:nvPr/>
        </p:nvPicPr>
        <p:blipFill>
          <a:blip r:embed="rId4"/>
          <a:stretch>
            <a:fillRect/>
          </a:stretch>
        </p:blipFill>
        <p:spPr>
          <a:xfrm>
            <a:off x="3057956" y="-8171"/>
            <a:ext cx="5127180" cy="1609483"/>
          </a:xfrm>
          <a:prstGeom prst="rect">
            <a:avLst/>
          </a:prstGeom>
        </p:spPr>
      </p:pic>
    </p:spTree>
    <p:extLst>
      <p:ext uri="{BB962C8B-B14F-4D97-AF65-F5344CB8AC3E}">
        <p14:creationId xmlns:p14="http://schemas.microsoft.com/office/powerpoint/2010/main" val="210685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ircle(in)">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60808-BE02-4192-A1BB-2B0E461EA8D0}"/>
              </a:ext>
            </a:extLst>
          </p:cNvPr>
          <p:cNvPicPr>
            <a:picLocks noChangeAspect="1"/>
          </p:cNvPicPr>
          <p:nvPr/>
        </p:nvPicPr>
        <p:blipFill rotWithShape="1">
          <a:blip r:embed="rId4"/>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F8A2D5FB-9B14-437A-A20D-8884F0CB14BC}"/>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9B84AF9-3034-4C38-B76F-099BF6C7AD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21E63F-A2CA-49E1-9F4B-4FB7EEC4B77C}"/>
              </a:ext>
            </a:extLst>
          </p:cNvPr>
          <p:cNvPicPr>
            <a:picLocks noChangeAspect="1"/>
          </p:cNvPicPr>
          <p:nvPr/>
        </p:nvPicPr>
        <p:blipFill>
          <a:blip r:embed="rId7"/>
          <a:stretch>
            <a:fillRect/>
          </a:stretch>
        </p:blipFill>
        <p:spPr>
          <a:xfrm>
            <a:off x="-1535215" y="-461304"/>
            <a:ext cx="4505949" cy="2802207"/>
          </a:xfrm>
          <a:prstGeom prst="rect">
            <a:avLst/>
          </a:prstGeom>
        </p:spPr>
      </p:pic>
      <p:pic>
        <p:nvPicPr>
          <p:cNvPr id="6" name="Am-thanh-danh-nhau-www_tiengdong_com">
            <a:hlinkClick r:id="" action="ppaction://media"/>
            <a:extLst>
              <a:ext uri="{FF2B5EF4-FFF2-40B4-BE49-F238E27FC236}">
                <a16:creationId xmlns:a16="http://schemas.microsoft.com/office/drawing/2014/main" id="{DF786832-BB62-49E6-AEB3-8C942BCA9617}"/>
              </a:ext>
            </a:extLst>
          </p:cNvPr>
          <p:cNvPicPr>
            <a:picLocks noChangeAspect="1"/>
          </p:cNvPicPr>
          <p:nvPr>
            <a:audioFile r:link="rId1"/>
            <p:extLst>
              <p:ext uri="{DAA4B4D4-6D71-4841-9C94-3DE7FCFB9230}">
                <p14:media xmlns:p14="http://schemas.microsoft.com/office/powerpoint/2010/main" r:embed="rId2">
                  <p14:trim end="8278.4166"/>
                </p14:media>
              </p:ext>
            </p:extLst>
          </p:nvPr>
        </p:nvPicPr>
        <p:blipFill>
          <a:blip r:embed="rId8"/>
          <a:stretch>
            <a:fillRect/>
          </a:stretch>
        </p:blipFill>
        <p:spPr>
          <a:xfrm>
            <a:off x="-2428673" y="3644367"/>
            <a:ext cx="609600" cy="609600"/>
          </a:xfrm>
          <a:prstGeom prst="rect">
            <a:avLst/>
          </a:prstGeom>
        </p:spPr>
      </p:pic>
    </p:spTree>
    <p:extLst>
      <p:ext uri="{BB962C8B-B14F-4D97-AF65-F5344CB8AC3E}">
        <p14:creationId xmlns:p14="http://schemas.microsoft.com/office/powerpoint/2010/main" val="282270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2.96296E-6 L 0.56615 0.76296 " pathEditMode="relative" rAng="0" ptsTypes="AA">
                                      <p:cBhvr>
                                        <p:cTn id="6" dur="2000" fill="hold"/>
                                        <p:tgtEl>
                                          <p:spTgt spid="2"/>
                                        </p:tgtEl>
                                        <p:attrNameLst>
                                          <p:attrName>ppt_x</p:attrName>
                                          <p:attrName>ppt_y</p:attrName>
                                        </p:attrNameLst>
                                      </p:cBhvr>
                                      <p:rCtr x="28307" y="38148"/>
                                    </p:animMotion>
                                  </p:childTnLst>
                                </p:cTn>
                              </p:par>
                              <p:par>
                                <p:cTn id="7" presetID="1" presetClass="mediacall" presetSubtype="0" fill="hold" nodeType="withEffect">
                                  <p:stCondLst>
                                    <p:cond delay="0"/>
                                  </p:stCondLst>
                                  <p:childTnLst>
                                    <p:cmd type="call" cmd="playFrom(0.0)">
                                      <p:cBhvr>
                                        <p:cTn id="8" dur="2066" fill="hold"/>
                                        <p:tgtEl>
                                          <p:spTgt spid="6"/>
                                        </p:tgtEl>
                                      </p:cBhvr>
                                    </p:cmd>
                                  </p:childTnLst>
                                </p:cTn>
                              </p:par>
                            </p:childTnLst>
                          </p:cTn>
                        </p:par>
                        <p:par>
                          <p:cTn id="9" fill="hold">
                            <p:stCondLst>
                              <p:cond delay="2066"/>
                            </p:stCondLst>
                            <p:childTnLst>
                              <p:par>
                                <p:cTn id="10" presetID="6" presetClass="emph" presetSubtype="0" fill="hold" nodeType="afterEffect">
                                  <p:stCondLst>
                                    <p:cond delay="0"/>
                                  </p:stCondLst>
                                  <p:childTnLst>
                                    <p:animScale>
                                      <p:cBhvr>
                                        <p:cTn id="11"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E3715-368A-4D5E-B03D-C067D58339D6}"/>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612A4568-1616-4877-9B67-48C1A69ED74E}"/>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E935B06A-D1E6-4DBF-AB41-AF14E7BC1EA0}"/>
              </a:ext>
            </a:extLst>
          </p:cNvPr>
          <p:cNvSpPr/>
          <p:nvPr/>
        </p:nvSpPr>
        <p:spPr>
          <a:xfrm>
            <a:off x="457187" y="344243"/>
            <a:ext cx="11036118" cy="1160999"/>
          </a:xfrm>
          <a:prstGeom prst="roundRect">
            <a:avLst/>
          </a:prstGeom>
          <a:solidFill>
            <a:schemeClr val="bg1"/>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Ngộ</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Lai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giam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500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170" name="Picture 2" descr="Tây Du Ký: Vì sao chỉ Đường Tăng mới gỡ được bùa trên Ngũ Hành Sơn?">
            <a:extLst>
              <a:ext uri="{FF2B5EF4-FFF2-40B4-BE49-F238E27FC236}">
                <a16:creationId xmlns:a16="http://schemas.microsoft.com/office/drawing/2014/main" id="{0586A6E2-A5B3-4ACA-A317-FBA1E741D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1620885"/>
            <a:ext cx="6657975" cy="4905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125072"/>
            <a:ext cx="5718543" cy="3556308"/>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3680221" y="2948452"/>
            <a:ext cx="8329676"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về</a:t>
            </a:r>
            <a:r>
              <a:rPr lang="en-US" sz="4400" noProof="0" dirty="0">
                <a:solidFill>
                  <a:prstClr val="black"/>
                </a:solidFill>
                <a:latin typeface="Calibri" panose="020F0502020204030204" pitchFamily="34" charset="0"/>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số</a:t>
            </a:r>
            <a:r>
              <a:rPr lang="en-US" sz="4400" noProof="0" dirty="0">
                <a:solidFill>
                  <a:prstClr val="black"/>
                </a:solidFill>
                <a:latin typeface="Calibri" panose="020F0502020204030204" pitchFamily="34" charset="0"/>
                <a:cs typeface="Calibri" panose="020F0502020204030204" pitchFamily="34" charset="0"/>
              </a:rPr>
              <a:t> La </a:t>
            </a:r>
            <a:r>
              <a:rPr lang="en-US" sz="4400" noProof="0" dirty="0" err="1">
                <a:solidFill>
                  <a:prstClr val="black"/>
                </a:solidFill>
                <a:latin typeface="Calibri" panose="020F0502020204030204" pitchFamily="34" charset="0"/>
                <a:cs typeface="Calibri" panose="020F0502020204030204" pitchFamily="34" charset="0"/>
              </a:rPr>
              <a:t>Mã</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48</a:t>
            </a:r>
          </a:p>
        </p:txBody>
      </p:sp>
      <p:pic>
        <p:nvPicPr>
          <p:cNvPr id="2" name="Picture 1">
            <a:extLst>
              <a:ext uri="{FF2B5EF4-FFF2-40B4-BE49-F238E27FC236}">
                <a16:creationId xmlns:a16="http://schemas.microsoft.com/office/drawing/2014/main" id="{61A83EF6-0516-42B7-A422-53055C126F97}"/>
              </a:ext>
            </a:extLst>
          </p:cNvPr>
          <p:cNvPicPr>
            <a:picLocks noChangeAspect="1"/>
          </p:cNvPicPr>
          <p:nvPr/>
        </p:nvPicPr>
        <p:blipFill>
          <a:blip r:embed="rId4"/>
          <a:stretch>
            <a:fillRect/>
          </a:stretch>
        </p:blipFill>
        <p:spPr>
          <a:xfrm>
            <a:off x="4409891" y="1254816"/>
            <a:ext cx="4822354" cy="1603387"/>
          </a:xfrm>
          <a:prstGeom prst="rect">
            <a:avLst/>
          </a:prstGeom>
        </p:spPr>
      </p:pic>
    </p:spTree>
    <p:extLst>
      <p:ext uri="{BB962C8B-B14F-4D97-AF65-F5344CB8AC3E}">
        <p14:creationId xmlns:p14="http://schemas.microsoft.com/office/powerpoint/2010/main" val="234380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4" name="Picture 3">
            <a:extLst>
              <a:ext uri="{FF2B5EF4-FFF2-40B4-BE49-F238E27FC236}">
                <a16:creationId xmlns:a16="http://schemas.microsoft.com/office/drawing/2014/main" id="{CB015603-26D2-4351-98E1-7B3D564B4515}"/>
              </a:ext>
            </a:extLst>
          </p:cNvPr>
          <p:cNvPicPr>
            <a:picLocks noChangeAspect="1"/>
          </p:cNvPicPr>
          <p:nvPr/>
        </p:nvPicPr>
        <p:blipFill>
          <a:blip r:embed="rId5"/>
          <a:stretch>
            <a:fillRect/>
          </a:stretch>
        </p:blipFill>
        <p:spPr>
          <a:xfrm>
            <a:off x="1716588" y="1439595"/>
            <a:ext cx="8401016" cy="2786113"/>
          </a:xfrm>
          <a:prstGeom prst="rect">
            <a:avLst/>
          </a:prstGeom>
        </p:spPr>
      </p:pic>
    </p:spTree>
    <p:extLst>
      <p:ext uri="{BB962C8B-B14F-4D97-AF65-F5344CB8AC3E}">
        <p14:creationId xmlns:p14="http://schemas.microsoft.com/office/powerpoint/2010/main" val="103071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609600" y="3429000"/>
            <a:ext cx="5718543" cy="3556308"/>
          </a:xfrm>
          <a:prstGeom prst="rect">
            <a:avLst/>
          </a:prstGeom>
        </p:spPr>
      </p:pic>
      <p:pic>
        <p:nvPicPr>
          <p:cNvPr id="4" name="Picture 3">
            <a:extLst>
              <a:ext uri="{FF2B5EF4-FFF2-40B4-BE49-F238E27FC236}">
                <a16:creationId xmlns:a16="http://schemas.microsoft.com/office/drawing/2014/main" id="{85FCB161-592E-4719-93EE-581B93500198}"/>
              </a:ext>
            </a:extLst>
          </p:cNvPr>
          <p:cNvPicPr>
            <a:picLocks noChangeAspect="1"/>
          </p:cNvPicPr>
          <p:nvPr/>
        </p:nvPicPr>
        <p:blipFill>
          <a:blip r:embed="rId4"/>
          <a:stretch>
            <a:fillRect/>
          </a:stretch>
        </p:blipFill>
        <p:spPr>
          <a:xfrm>
            <a:off x="4229571" y="3898486"/>
            <a:ext cx="8065707" cy="3225064"/>
          </a:xfrm>
          <a:prstGeom prst="rect">
            <a:avLst/>
          </a:prstGeom>
        </p:spPr>
      </p:pic>
    </p:spTree>
    <p:extLst>
      <p:ext uri="{BB962C8B-B14F-4D97-AF65-F5344CB8AC3E}">
        <p14:creationId xmlns:p14="http://schemas.microsoft.com/office/powerpoint/2010/main" val="7249058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C49E2-E341-4CE7-9FB3-5F55A147F0F3}"/>
              </a:ext>
            </a:extLst>
          </p:cNvPr>
          <p:cNvPicPr>
            <a:picLocks noChangeAspect="1"/>
          </p:cNvPicPr>
          <p:nvPr/>
        </p:nvPicPr>
        <p:blipFill rotWithShape="1">
          <a:blip r:embed="rId3"/>
          <a:srcRect t="20228"/>
          <a:stretch/>
        </p:blipFill>
        <p:spPr>
          <a:xfrm>
            <a:off x="13" y="1282"/>
            <a:ext cx="12191987" cy="6856718"/>
          </a:xfrm>
          <a:prstGeom prst="rect">
            <a:avLst/>
          </a:prstGeom>
        </p:spPr>
      </p:pic>
      <p:sp>
        <p:nvSpPr>
          <p:cNvPr id="10" name="Rectangle 9">
            <a:extLst>
              <a:ext uri="{FF2B5EF4-FFF2-40B4-BE49-F238E27FC236}">
                <a16:creationId xmlns:a16="http://schemas.microsoft.com/office/drawing/2014/main" id="{392D6006-D8CB-43B7-ADEB-388D0DD82279}"/>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2A78D03E-D27F-4F5F-B945-8D77FEA68934}"/>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AA2EF858-33A2-4669-8C14-D5CB98AD65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8302" y="685801"/>
            <a:ext cx="981257" cy="965199"/>
          </a:xfrm>
          <a:prstGeom prst="rect">
            <a:avLst/>
          </a:prstGeom>
        </p:spPr>
      </p:pic>
      <p:sp>
        <p:nvSpPr>
          <p:cNvPr id="18" name="Rectangle: Rounded Corners 17">
            <a:hlinkClick r:id="rId6" action="ppaction://hlinksldjump"/>
            <a:extLst>
              <a:ext uri="{FF2B5EF4-FFF2-40B4-BE49-F238E27FC236}">
                <a16:creationId xmlns:a16="http://schemas.microsoft.com/office/drawing/2014/main" id="{17741722-D1E0-40EA-A211-C0942E6CEC3F}"/>
              </a:ext>
            </a:extLst>
          </p:cNvPr>
          <p:cNvSpPr/>
          <p:nvPr/>
        </p:nvSpPr>
        <p:spPr>
          <a:xfrm>
            <a:off x="3145028" y="990599"/>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Hầu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85D79A8E-999F-4B1D-805E-479F472F0C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8588" y="2008821"/>
            <a:ext cx="981257" cy="965199"/>
          </a:xfrm>
          <a:prstGeom prst="rect">
            <a:avLst/>
          </a:prstGeom>
        </p:spPr>
      </p:pic>
      <p:sp>
        <p:nvSpPr>
          <p:cNvPr id="20" name="Rectangle: Rounded Corners 19">
            <a:hlinkClick r:id="rId7" action="ppaction://hlinksldjump"/>
            <a:extLst>
              <a:ext uri="{FF2B5EF4-FFF2-40B4-BE49-F238E27FC236}">
                <a16:creationId xmlns:a16="http://schemas.microsoft.com/office/drawing/2014/main" id="{D46017BC-F54C-4646-B38F-4FF9C17C210C}"/>
              </a:ext>
            </a:extLst>
          </p:cNvPr>
          <p:cNvSpPr/>
          <p:nvPr/>
        </p:nvSpPr>
        <p:spPr>
          <a:xfrm>
            <a:off x="3655314" y="2313620"/>
            <a:ext cx="6112800"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Long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
            <a:extLst>
              <a:ext uri="{FF2B5EF4-FFF2-40B4-BE49-F238E27FC236}">
                <a16:creationId xmlns:a16="http://schemas.microsoft.com/office/drawing/2014/main" id="{3C79BCFD-E237-481D-89C3-D5D1BA9615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8988" y="3483365"/>
            <a:ext cx="981257" cy="965199"/>
          </a:xfrm>
          <a:prstGeom prst="rect">
            <a:avLst/>
          </a:prstGeom>
        </p:spPr>
      </p:pic>
      <p:sp>
        <p:nvSpPr>
          <p:cNvPr id="22" name="Rectangle: Rounded Corners 21">
            <a:hlinkClick r:id="rId8" action="ppaction://hlinksldjump"/>
            <a:extLst>
              <a:ext uri="{FF2B5EF4-FFF2-40B4-BE49-F238E27FC236}">
                <a16:creationId xmlns:a16="http://schemas.microsoft.com/office/drawing/2014/main" id="{64F2B130-CE11-4F7C-8BEF-36A625BB6FE9}"/>
              </a:ext>
            </a:extLst>
          </p:cNvPr>
          <p:cNvSpPr/>
          <p:nvPr/>
        </p:nvSpPr>
        <p:spPr>
          <a:xfrm>
            <a:off x="4315714" y="3788164"/>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942D844A-5952-4640-9530-4FE11841A1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48588" y="4957909"/>
            <a:ext cx="981257" cy="965199"/>
          </a:xfrm>
          <a:prstGeom prst="rect">
            <a:avLst/>
          </a:prstGeom>
        </p:spPr>
      </p:pic>
      <p:sp>
        <p:nvSpPr>
          <p:cNvPr id="24" name="Rectangle: Rounded Corners 23">
            <a:hlinkClick r:id="rId9" action="ppaction://hlinksldjump"/>
            <a:extLst>
              <a:ext uri="{FF2B5EF4-FFF2-40B4-BE49-F238E27FC236}">
                <a16:creationId xmlns:a16="http://schemas.microsoft.com/office/drawing/2014/main" id="{F5D55018-94AA-4899-805C-27F7F03512E5}"/>
              </a:ext>
            </a:extLst>
          </p:cNvPr>
          <p:cNvSpPr/>
          <p:nvPr/>
        </p:nvSpPr>
        <p:spPr>
          <a:xfrm>
            <a:off x="4925313" y="5262708"/>
            <a:ext cx="5597543"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0709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169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74" name="Picture 2" descr="Tây du ký: Tôn Ngộ Không sợ chết vì điều này">
            <a:extLst>
              <a:ext uri="{FF2B5EF4-FFF2-40B4-BE49-F238E27FC236}">
                <a16:creationId xmlns:a16="http://schemas.microsoft.com/office/drawing/2014/main" id="{99C5841E-D1AF-44A0-83A5-109F6EFCF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031" y="3771817"/>
            <a:ext cx="4887937" cy="2566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4A3786-C9E3-4261-9EA0-293135BFA921}"/>
              </a:ext>
            </a:extLst>
          </p:cNvPr>
          <p:cNvPicPr>
            <a:picLocks noChangeAspect="1"/>
          </p:cNvPicPr>
          <p:nvPr/>
        </p:nvPicPr>
        <p:blipFill>
          <a:blip r:embed="rId6"/>
          <a:stretch>
            <a:fillRect/>
          </a:stretch>
        </p:blipFill>
        <p:spPr>
          <a:xfrm>
            <a:off x="836217" y="1002661"/>
            <a:ext cx="10595766" cy="3023878"/>
          </a:xfrm>
          <a:prstGeom prst="rect">
            <a:avLst/>
          </a:prstGeom>
        </p:spPr>
      </p:pic>
    </p:spTree>
    <p:extLst>
      <p:ext uri="{BB962C8B-B14F-4D97-AF65-F5344CB8AC3E}">
        <p14:creationId xmlns:p14="http://schemas.microsoft.com/office/powerpoint/2010/main" val="3711393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2E4EE82-3025-4F41-A02B-5231CB097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95574" y="1695214"/>
            <a:ext cx="3351252" cy="5439340"/>
          </a:xfrm>
          <a:prstGeom prst="rect">
            <a:avLst/>
          </a:prstGeom>
        </p:spPr>
      </p:pic>
      <p:pic>
        <p:nvPicPr>
          <p:cNvPr id="4098" name="Picture 2">
            <a:extLst>
              <a:ext uri="{FF2B5EF4-FFF2-40B4-BE49-F238E27FC236}">
                <a16:creationId xmlns:a16="http://schemas.microsoft.com/office/drawing/2014/main" id="{FC4A8437-B2B1-4738-9DB9-C4234CD7D2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202331" y="919161"/>
            <a:ext cx="6018735" cy="60187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CA302D0D-E9FB-4731-9FB1-944A9DC3BD57}"/>
              </a:ext>
            </a:extLst>
          </p:cNvPr>
          <p:cNvSpPr/>
          <p:nvPr/>
        </p:nvSpPr>
        <p:spPr>
          <a:xfrm>
            <a:off x="2705100" y="219075"/>
            <a:ext cx="7581900" cy="3524249"/>
          </a:xfrm>
          <a:prstGeom prst="wedgeEllipseCallout">
            <a:avLst>
              <a:gd name="adj1" fmla="val -44157"/>
              <a:gd name="adj2" fmla="val 5421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B050"/>
                </a:solidFill>
                <a:cs typeface="Arial" panose="020B0604020202020204" pitchFamily="34" charset="0"/>
              </a:rPr>
              <a:t>1</a:t>
            </a:r>
            <a:r>
              <a:rPr lang="en-US" sz="2400" b="1" dirty="0">
                <a:solidFill>
                  <a:srgbClr val="00B050"/>
                </a:solidFill>
                <a:cs typeface="Arial" panose="020B0604020202020204" pitchFamily="34" charset="0"/>
              </a:rPr>
              <a:t>. </a:t>
            </a:r>
            <a:r>
              <a:rPr lang="vi-VN" sz="2400" b="1" dirty="0">
                <a:solidFill>
                  <a:srgbClr val="00B050"/>
                </a:solidFill>
                <a:cs typeface="Arial" panose="020B0604020202020204" pitchFamily="34" charset="0"/>
              </a:rPr>
              <a:t> Dùng que tính có thể xếp thành các số La Mã như hình bên:</a:t>
            </a:r>
          </a:p>
          <a:p>
            <a:pPr lvl="0" algn="just"/>
            <a:r>
              <a:rPr lang="vi-VN" sz="2400" b="1" dirty="0">
                <a:solidFill>
                  <a:srgbClr val="00B050"/>
                </a:solidFill>
                <a:cs typeface="Arial" panose="020B0604020202020204" pitchFamily="34" charset="0"/>
              </a:rPr>
              <a:t>a) Dùng 5 que tính hãy xếp thành số 8, số 13 bằng chữ số La Mã.</a:t>
            </a:r>
          </a:p>
          <a:p>
            <a:pPr lvl="0" algn="just"/>
            <a:r>
              <a:rPr lang="vi-VN" sz="2400" b="1" dirty="0">
                <a:solidFill>
                  <a:srgbClr val="00B050"/>
                </a:solidFill>
                <a:cs typeface="Arial" panose="020B0604020202020204" pitchFamily="34" charset="0"/>
              </a:rPr>
              <a:t>b) Để xếp được ba số 9 bằng chữ số La Mã thì dùng hết mấy que tính?</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5C9AB0-F97A-406F-A7EB-6B5555030BDA}"/>
              </a:ext>
            </a:extLst>
          </p:cNvPr>
          <p:cNvPicPr>
            <a:picLocks noChangeAspect="1"/>
          </p:cNvPicPr>
          <p:nvPr/>
        </p:nvPicPr>
        <p:blipFill>
          <a:blip r:embed="rId6"/>
          <a:stretch>
            <a:fillRect/>
          </a:stretch>
        </p:blipFill>
        <p:spPr>
          <a:xfrm>
            <a:off x="5815012" y="3976687"/>
            <a:ext cx="3071813" cy="1807601"/>
          </a:xfrm>
          <a:prstGeom prst="rect">
            <a:avLst/>
          </a:prstGeom>
        </p:spPr>
      </p:pic>
    </p:spTree>
    <p:extLst>
      <p:ext uri="{BB962C8B-B14F-4D97-AF65-F5344CB8AC3E}">
        <p14:creationId xmlns:p14="http://schemas.microsoft.com/office/powerpoint/2010/main" val="1916869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xit" presetSubtype="10" fill="hold" grpId="1" nodeType="with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mj-lt"/>
              </a:rPr>
              <a:t>a) </a:t>
            </a:r>
            <a:r>
              <a:rPr lang="en-US" sz="2800" b="0" i="0" dirty="0" err="1">
                <a:solidFill>
                  <a:srgbClr val="000000"/>
                </a:solidFill>
                <a:effectLst/>
                <a:latin typeface="+mj-lt"/>
              </a:rPr>
              <a:t>Dùng</a:t>
            </a:r>
            <a:r>
              <a:rPr lang="en-US" sz="2800" b="0" i="0" dirty="0">
                <a:solidFill>
                  <a:srgbClr val="000000"/>
                </a:solidFill>
                <a:effectLst/>
                <a:latin typeface="+mj-lt"/>
              </a:rPr>
              <a:t> 5 que </a:t>
            </a:r>
            <a:r>
              <a:rPr lang="en-US" sz="2800" b="0" i="0" dirty="0" err="1">
                <a:solidFill>
                  <a:srgbClr val="000000"/>
                </a:solidFill>
                <a:effectLst/>
                <a:latin typeface="+mj-lt"/>
              </a:rPr>
              <a:t>tính</a:t>
            </a:r>
            <a:r>
              <a:rPr lang="en-US" sz="2800" b="0" i="0" dirty="0">
                <a:solidFill>
                  <a:srgbClr val="000000"/>
                </a:solidFill>
                <a:effectLst/>
                <a:latin typeface="+mj-lt"/>
              </a:rPr>
              <a:t> </a:t>
            </a:r>
            <a:r>
              <a:rPr lang="en-US" sz="2800" b="0" i="0" dirty="0" err="1">
                <a:solidFill>
                  <a:srgbClr val="000000"/>
                </a:solidFill>
                <a:effectLst/>
                <a:latin typeface="+mj-lt"/>
              </a:rPr>
              <a:t>hãy</a:t>
            </a:r>
            <a:r>
              <a:rPr lang="en-US" sz="2800" b="0" i="0" dirty="0">
                <a:solidFill>
                  <a:srgbClr val="000000"/>
                </a:solidFill>
                <a:effectLst/>
                <a:latin typeface="+mj-lt"/>
              </a:rPr>
              <a:t> </a:t>
            </a:r>
            <a:r>
              <a:rPr lang="en-US" sz="2800" b="0" i="0" dirty="0" err="1">
                <a:solidFill>
                  <a:srgbClr val="000000"/>
                </a:solidFill>
                <a:effectLst/>
                <a:latin typeface="+mj-lt"/>
              </a:rPr>
              <a:t>xếp</a:t>
            </a:r>
            <a:r>
              <a:rPr lang="en-US" sz="2800" b="0" i="0" dirty="0">
                <a:solidFill>
                  <a:srgbClr val="000000"/>
                </a:solidFill>
                <a:effectLst/>
                <a:latin typeface="+mj-lt"/>
              </a:rPr>
              <a:t> </a:t>
            </a:r>
            <a:r>
              <a:rPr lang="en-US" sz="2800" b="0" i="0" dirty="0" err="1">
                <a:solidFill>
                  <a:srgbClr val="000000"/>
                </a:solidFill>
                <a:effectLst/>
                <a:latin typeface="+mj-lt"/>
              </a:rPr>
              <a:t>thành</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8, </a:t>
            </a:r>
            <a:r>
              <a:rPr lang="en-US" sz="2800" b="0" i="0" dirty="0" err="1">
                <a:solidFill>
                  <a:srgbClr val="000000"/>
                </a:solidFill>
                <a:effectLst/>
                <a:latin typeface="+mj-lt"/>
              </a:rPr>
              <a:t>số</a:t>
            </a:r>
            <a:r>
              <a:rPr lang="en-US" sz="2800" b="0" i="0" dirty="0">
                <a:solidFill>
                  <a:srgbClr val="000000"/>
                </a:solidFill>
                <a:effectLst/>
                <a:latin typeface="+mj-lt"/>
              </a:rPr>
              <a:t> 13 </a:t>
            </a:r>
            <a:r>
              <a:rPr lang="en-US" sz="2800" b="0" i="0" dirty="0" err="1">
                <a:solidFill>
                  <a:srgbClr val="000000"/>
                </a:solidFill>
                <a:effectLst/>
                <a:latin typeface="+mj-lt"/>
              </a:rPr>
              <a:t>bằng</a:t>
            </a:r>
            <a:r>
              <a:rPr lang="en-US" sz="2800" b="0" i="0" dirty="0">
                <a:solidFill>
                  <a:srgbClr val="000000"/>
                </a:solidFill>
                <a:effectLst/>
                <a:latin typeface="+mj-lt"/>
              </a:rPr>
              <a:t> </a:t>
            </a:r>
            <a:r>
              <a:rPr lang="en-US" sz="2800" b="0" i="0" dirty="0" err="1">
                <a:solidFill>
                  <a:srgbClr val="000000"/>
                </a:solidFill>
                <a:effectLst/>
                <a:latin typeface="+mj-lt"/>
              </a:rPr>
              <a:t>chữ</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La </a:t>
            </a:r>
            <a:r>
              <a:rPr lang="en-US" sz="2800" b="0" i="0" dirty="0" err="1">
                <a:solidFill>
                  <a:srgbClr val="000000"/>
                </a:solidFill>
                <a:effectLst/>
                <a:latin typeface="+mj-lt"/>
              </a:rPr>
              <a:t>Mã</a:t>
            </a:r>
            <a:r>
              <a:rPr lang="en-US" sz="2800" b="0" i="0" dirty="0">
                <a:solidFill>
                  <a:srgbClr val="000000"/>
                </a:solidFill>
                <a:effectLst/>
                <a:latin typeface="+mj-lt"/>
              </a:rPr>
              <a:t>: </a:t>
            </a:r>
            <a:endParaRPr lang="en-US" sz="2800" dirty="0">
              <a:latin typeface="+mj-lt"/>
            </a:endParaRPr>
          </a:p>
        </p:txBody>
      </p:sp>
      <p:sp>
        <p:nvSpPr>
          <p:cNvPr id="4" name="Rectangle: Rounded Corners 3">
            <a:extLst>
              <a:ext uri="{FF2B5EF4-FFF2-40B4-BE49-F238E27FC236}">
                <a16:creationId xmlns:a16="http://schemas.microsoft.com/office/drawing/2014/main" id="{BEF42FDD-9FC0-44C6-8D1D-42B2D3061C6B}"/>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Số</a:t>
            </a:r>
            <a:r>
              <a:rPr lang="en-US" sz="4400" b="1" dirty="0">
                <a:solidFill>
                  <a:srgbClr val="FF0000"/>
                </a:solidFill>
              </a:rPr>
              <a:t> 8</a:t>
            </a:r>
          </a:p>
        </p:txBody>
      </p:sp>
      <p:pic>
        <p:nvPicPr>
          <p:cNvPr id="7" name="Picture 6">
            <a:extLst>
              <a:ext uri="{FF2B5EF4-FFF2-40B4-BE49-F238E27FC236}">
                <a16:creationId xmlns:a16="http://schemas.microsoft.com/office/drawing/2014/main" id="{A855C126-D6B0-414A-9976-7BC1F84FE92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1757265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libri"/>
              </a:rPr>
              <a:t>b) Để xếp được ba số 9 bằng chữ số La Mã thì dùng hết mấy que tính?</a:t>
            </a:r>
          </a:p>
        </p:txBody>
      </p:sp>
      <p:pic>
        <p:nvPicPr>
          <p:cNvPr id="10" name="Picture 9">
            <a:extLst>
              <a:ext uri="{FF2B5EF4-FFF2-40B4-BE49-F238E27FC236}">
                <a16:creationId xmlns:a16="http://schemas.microsoft.com/office/drawing/2014/main" id="{C3BB5C23-ADF1-49C6-AE67-21ECEF0FC914}"/>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11" name="TextBox 10">
            <a:extLst>
              <a:ext uri="{FF2B5EF4-FFF2-40B4-BE49-F238E27FC236}">
                <a16:creationId xmlns:a16="http://schemas.microsoft.com/office/drawing/2014/main" id="{8D4A44E1-1D94-44C5-938D-12AB738A060F}"/>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rPr>
              <a:t>Để xếp được một số 9 thì dùng hết 3 que tính.</a:t>
            </a:r>
          </a:p>
          <a:p>
            <a:pPr algn="just"/>
            <a:r>
              <a:rPr lang="vi-VN" sz="2800" dirty="0">
                <a:solidFill>
                  <a:srgbClr val="002060"/>
                </a:solidFill>
              </a:rPr>
              <a:t>Để xếp được ba số 9 cần dùng số que tính là:</a:t>
            </a:r>
          </a:p>
          <a:p>
            <a:pPr algn="ctr"/>
            <a:r>
              <a:rPr lang="vi-VN" sz="2800" dirty="0">
                <a:solidFill>
                  <a:srgbClr val="002060"/>
                </a:solidFill>
              </a:rPr>
              <a:t>3 × 3 = 9 (que tính)</a:t>
            </a:r>
          </a:p>
          <a:p>
            <a:pPr algn="ctr"/>
            <a:r>
              <a:rPr lang="vi-VN" sz="2800" dirty="0">
                <a:solidFill>
                  <a:srgbClr val="002060"/>
                </a:solidFill>
              </a:rPr>
              <a:t>Đáp số: 9 que tính</a:t>
            </a:r>
            <a:endParaRPr lang="en-US" sz="2800" dirty="0">
              <a:solidFill>
                <a:srgbClr val="002060"/>
              </a:solidFill>
            </a:endParaRPr>
          </a:p>
        </p:txBody>
      </p:sp>
    </p:spTree>
    <p:extLst>
      <p:ext uri="{BB962C8B-B14F-4D97-AF65-F5344CB8AC3E}">
        <p14:creationId xmlns:p14="http://schemas.microsoft.com/office/powerpoint/2010/main" val="39181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ật mí cách tạo -khỉ đá- Tôn Ngộ Không">
            <a:hlinkClick r:id="" action="ppaction://media"/>
            <a:extLst>
              <a:ext uri="{FF2B5EF4-FFF2-40B4-BE49-F238E27FC236}">
                <a16:creationId xmlns:a16="http://schemas.microsoft.com/office/drawing/2014/main" id="{9CB70511-86A3-4D2F-A040-D284373827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6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636D6CD-AAE4-438D-9A9F-2BC4B735BA51}"/>
</file>

<file path=customXml/itemProps2.xml><?xml version="1.0" encoding="utf-8"?>
<ds:datastoreItem xmlns:ds="http://schemas.openxmlformats.org/officeDocument/2006/customXml" ds:itemID="{0B915EFE-BACA-464F-A5BF-907559BD6464}"/>
</file>

<file path=customXml/itemProps3.xml><?xml version="1.0" encoding="utf-8"?>
<ds:datastoreItem xmlns:ds="http://schemas.openxmlformats.org/officeDocument/2006/customXml" ds:itemID="{9EE56948-2BCE-4433-BE6D-650354731D32}"/>
</file>

<file path=docProps/app.xml><?xml version="1.0" encoding="utf-8"?>
<Properties xmlns="http://schemas.openxmlformats.org/officeDocument/2006/extended-properties" xmlns:vt="http://schemas.openxmlformats.org/officeDocument/2006/docPropsVTypes">
  <TotalTime>73</TotalTime>
  <Words>390</Words>
  <Application>Microsoft Office PowerPoint</Application>
  <PresentationFormat>Widescreen</PresentationFormat>
  <Paragraphs>37</Paragraphs>
  <Slides>23</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2022-10-20T11:53:09Z</dcterms:created>
  <dcterms:modified xsi:type="dcterms:W3CDTF">2022-11-27T04:09:29Z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