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7" r:id="rId2"/>
    <p:sldId id="265" r:id="rId3"/>
    <p:sldId id="269" r:id="rId4"/>
    <p:sldId id="276" r:id="rId5"/>
    <p:sldId id="277" r:id="rId6"/>
    <p:sldId id="292" r:id="rId7"/>
    <p:sldId id="294" r:id="rId8"/>
    <p:sldId id="295" r:id="rId9"/>
    <p:sldId id="296" r:id="rId10"/>
    <p:sldId id="278" r:id="rId11"/>
    <p:sldId id="270" r:id="rId12"/>
    <p:sldId id="279" r:id="rId13"/>
    <p:sldId id="298" r:id="rId14"/>
    <p:sldId id="299" r:id="rId15"/>
    <p:sldId id="280" r:id="rId16"/>
    <p:sldId id="271" r:id="rId17"/>
    <p:sldId id="281" r:id="rId18"/>
    <p:sldId id="272" r:id="rId19"/>
    <p:sldId id="300" r:id="rId20"/>
    <p:sldId id="285" r:id="rId21"/>
    <p:sldId id="273" r:id="rId22"/>
    <p:sldId id="286" r:id="rId23"/>
    <p:sldId id="283" r:id="rId24"/>
    <p:sldId id="301" r:id="rId25"/>
    <p:sldId id="287" r:id="rId26"/>
    <p:sldId id="284" r:id="rId27"/>
    <p:sldId id="289" r:id="rId28"/>
    <p:sldId id="274" r:id="rId29"/>
    <p:sldId id="302" r:id="rId30"/>
    <p:sldId id="304" r:id="rId31"/>
    <p:sldId id="288" r:id="rId32"/>
    <p:sldId id="263" r:id="rId33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Great Vibes" pitchFamily="2" charset="0"/>
      <p:regular r:id="rId40"/>
    </p:embeddedFont>
    <p:embeddedFont>
      <p:font typeface="Nunito" pitchFamily="2" charset="0"/>
      <p:regular r:id="rId41"/>
      <p:bold r:id="rId42"/>
      <p:italic r:id="rId43"/>
      <p:boldItalic r:id="rId44"/>
    </p:embeddedFont>
    <p:embeddedFont>
      <p:font typeface="Nunito Black" pitchFamily="2" charset="0"/>
      <p:bold r:id="rId45"/>
      <p:boldItalic r:id="rId46"/>
    </p:embeddedFont>
    <p:embeddedFont>
      <p:font typeface="Sigmar One" panose="00000500000000000000" pitchFamily="2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5.wdp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726943" y="99051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070C0"/>
                </a:solidFill>
                <a:latin typeface="Great Vibes" pitchFamily="2" charset="0"/>
              </a:rPr>
              <a:t>Thứ</a:t>
            </a:r>
            <a:r>
              <a:rPr lang="en-US" sz="6600" b="1" dirty="0">
                <a:solidFill>
                  <a:srgbClr val="0070C0"/>
                </a:solidFill>
                <a:latin typeface="Great Vibes" pitchFamily="2" charset="0"/>
              </a:rPr>
              <a:t>…</a:t>
            </a:r>
            <a:r>
              <a:rPr lang="en-US" sz="6600" b="1" dirty="0" err="1">
                <a:solidFill>
                  <a:srgbClr val="0070C0"/>
                </a:solidFill>
                <a:latin typeface="Great Vibes" pitchFamily="2" charset="0"/>
              </a:rPr>
              <a:t>ngày</a:t>
            </a:r>
            <a:r>
              <a:rPr lang="en-US" sz="6600" b="1" dirty="0">
                <a:solidFill>
                  <a:srgbClr val="0070C0"/>
                </a:solidFill>
                <a:latin typeface="Great Vibes" pitchFamily="2" charset="0"/>
              </a:rPr>
              <a:t>…</a:t>
            </a:r>
            <a:r>
              <a:rPr lang="en-US" sz="6600" b="1" dirty="0" err="1">
                <a:solidFill>
                  <a:srgbClr val="0070C0"/>
                </a:solidFill>
                <a:latin typeface="Great Vibes" pitchFamily="2" charset="0"/>
              </a:rPr>
              <a:t>tháng</a:t>
            </a:r>
            <a:r>
              <a:rPr lang="en-US" sz="6600" b="1" dirty="0">
                <a:solidFill>
                  <a:srgbClr val="0070C0"/>
                </a:solidFill>
                <a:latin typeface="Great Vibes" pitchFamily="2" charset="0"/>
              </a:rPr>
              <a:t>…</a:t>
            </a:r>
            <a:r>
              <a:rPr lang="en-US" sz="6600" b="1" dirty="0" err="1">
                <a:solidFill>
                  <a:srgbClr val="0070C0"/>
                </a:solidFill>
                <a:latin typeface="Great Vibes" pitchFamily="2" charset="0"/>
              </a:rPr>
              <a:t>năm</a:t>
            </a:r>
            <a:r>
              <a:rPr lang="en-US" sz="6600" b="1" dirty="0">
                <a:solidFill>
                  <a:srgbClr val="0070C0"/>
                </a:solidFill>
                <a:latin typeface="Great Vibes" pitchFamily="2" charset="0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620142" y="1606588"/>
            <a:ext cx="4684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Nunito Black" pitchFamily="2" charset="0"/>
              </a:rPr>
              <a:t>Hoạt động trải nghiệm</a:t>
            </a:r>
          </a:p>
        </p:txBody>
      </p:sp>
      <p:sp>
        <p:nvSpPr>
          <p:cNvPr id="5" name="TextBox 19"/>
          <p:cNvSpPr txBox="1"/>
          <p:nvPr/>
        </p:nvSpPr>
        <p:spPr>
          <a:xfrm>
            <a:off x="835254" y="3130583"/>
            <a:ext cx="1036262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minh –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cũ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2664998" y="2296939"/>
            <a:ext cx="63703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541" b="-1"/>
          <a:stretch/>
        </p:blipFill>
        <p:spPr>
          <a:xfrm>
            <a:off x="26126" y="4887557"/>
            <a:ext cx="3294606" cy="196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5" y="393963"/>
            <a:ext cx="1050792" cy="5721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9" y="959260"/>
            <a:ext cx="768510" cy="1349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4" b="89640" l="2830" r="957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18" y="4740105"/>
            <a:ext cx="2019582" cy="2114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063" l="73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812807">
            <a:off x="7400702" y="5358124"/>
            <a:ext cx="1305107" cy="182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709" l="4908" r="957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2392" y="5043234"/>
            <a:ext cx="1552792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10315" y="2598003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Khám phá chủ đề</a:t>
            </a: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75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Sắm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vai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xử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huống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5833E-8A43-75A2-56F1-B5F97E0A166F}"/>
              </a:ext>
            </a:extLst>
          </p:cNvPr>
          <p:cNvSpPr txBox="1"/>
          <p:nvPr/>
        </p:nvSpPr>
        <p:spPr>
          <a:xfrm>
            <a:off x="610455" y="809945"/>
            <a:ext cx="10534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- Sử dụng những câu hỏi dưới dưới đây để xử lý những tình huống tiêu dùng:</a:t>
            </a:r>
            <a:endParaRPr lang="en-US" sz="2800" dirty="0">
              <a:solidFill>
                <a:srgbClr val="7030A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431" y="3429000"/>
            <a:ext cx="6656980" cy="2885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450166" y="1644329"/>
            <a:ext cx="5923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Nunito Black" pitchFamily="2" charset="0"/>
              </a:rPr>
              <a:t>+ Bạn đã có món đồ đó chưa?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0166" y="2101444"/>
            <a:ext cx="7147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Nunito Black" pitchFamily="2" charset="0"/>
              </a:rPr>
              <a:t>+ Nếu đồ cũ mà vẫn dùng được thì sao?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0166" y="2540319"/>
            <a:ext cx="8634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Nunito Black" pitchFamily="2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Nunito Black" pitchFamily="2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Nunito Black" pitchFamily="2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Nunito Black" pitchFamily="2" charset="0"/>
              </a:rPr>
              <a:t>sửa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Nunito Black" pitchFamily="2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8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75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Sắm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vai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xử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huống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160" y="1021805"/>
            <a:ext cx="7705725" cy="4638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24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712" y="2982025"/>
            <a:ext cx="6619875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75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514665" y="1606947"/>
            <a:ext cx="4066903" cy="1622473"/>
            <a:chOff x="7611038" y="2016815"/>
            <a:chExt cx="4066903" cy="1622473"/>
          </a:xfrm>
        </p:grpSpPr>
        <p:sp>
          <p:nvSpPr>
            <p:cNvPr id="2" name="Oval Callout 1"/>
            <p:cNvSpPr/>
            <p:nvPr/>
          </p:nvSpPr>
          <p:spPr>
            <a:xfrm>
              <a:off x="7611038" y="2016815"/>
              <a:ext cx="4066903" cy="1622473"/>
            </a:xfrm>
            <a:prstGeom prst="wedgeEllipseCallout">
              <a:avLst>
                <a:gd name="adj1" fmla="val -23809"/>
                <a:gd name="adj2" fmla="val 7741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84753" y="2375803"/>
              <a:ext cx="368868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Tớ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muốn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mua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thêm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dây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buộc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tóc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để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thay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đổi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màu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dây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buộc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mỗi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ngày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.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64624" y="1528247"/>
            <a:ext cx="4418191" cy="2111041"/>
            <a:chOff x="2581838" y="1316929"/>
            <a:chExt cx="4418191" cy="2111041"/>
          </a:xfrm>
        </p:grpSpPr>
        <p:sp>
          <p:nvSpPr>
            <p:cNvPr id="17" name="Oval Callout 16"/>
            <p:cNvSpPr/>
            <p:nvPr/>
          </p:nvSpPr>
          <p:spPr>
            <a:xfrm>
              <a:off x="2581838" y="1316929"/>
              <a:ext cx="4418191" cy="2111041"/>
            </a:xfrm>
            <a:prstGeom prst="wedgeEllipseCallout">
              <a:avLst>
                <a:gd name="adj1" fmla="val 54154"/>
                <a:gd name="adj2" fmla="val 64863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18014" y="1866778"/>
              <a:ext cx="408201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Bạn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hãy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nghĩ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lại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về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việc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mua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thêm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cặp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tóc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vì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nó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thật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sự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không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cần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thiết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và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lãng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phí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khi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thay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đổi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màu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cặp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tóc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mỗi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ngày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.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100000" l="990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0030" y="3165407"/>
            <a:ext cx="778243" cy="9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712" y="2982025"/>
            <a:ext cx="6619875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75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406641" y="1099165"/>
            <a:ext cx="4785359" cy="2146673"/>
            <a:chOff x="7611038" y="1897587"/>
            <a:chExt cx="4281155" cy="1652642"/>
          </a:xfrm>
          <a:solidFill>
            <a:srgbClr val="FFFF00"/>
          </a:solidFill>
        </p:grpSpPr>
        <p:sp>
          <p:nvSpPr>
            <p:cNvPr id="2" name="Oval Callout 1"/>
            <p:cNvSpPr/>
            <p:nvPr/>
          </p:nvSpPr>
          <p:spPr>
            <a:xfrm>
              <a:off x="7611038" y="1897587"/>
              <a:ext cx="4281155" cy="1652642"/>
            </a:xfrm>
            <a:prstGeom prst="wedgeEllipseCallout">
              <a:avLst>
                <a:gd name="adj1" fmla="val -23809"/>
                <a:gd name="adj2" fmla="val 7741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68963" y="2168757"/>
              <a:ext cx="3793188" cy="11373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Mình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nghĩ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bạn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không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nên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mua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thêm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hộp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bút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mới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.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Bởi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vì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hộp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bút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cũ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của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bạn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mới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chỉ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bị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hỏng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một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chút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,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chúng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ta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có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thể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dùng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keo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để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gắn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lại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và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tiếp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tục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sử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dụng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21224" y="1990165"/>
            <a:ext cx="3661591" cy="1649123"/>
            <a:chOff x="2581838" y="1316929"/>
            <a:chExt cx="4418191" cy="2111041"/>
          </a:xfrm>
          <a:solidFill>
            <a:schemeClr val="accent1"/>
          </a:solidFill>
        </p:grpSpPr>
        <p:sp>
          <p:nvSpPr>
            <p:cNvPr id="17" name="Oval Callout 16"/>
            <p:cNvSpPr/>
            <p:nvPr/>
          </p:nvSpPr>
          <p:spPr>
            <a:xfrm>
              <a:off x="2581838" y="1316929"/>
              <a:ext cx="4418191" cy="2111041"/>
            </a:xfrm>
            <a:prstGeom prst="wedgeEllipseCallout">
              <a:avLst>
                <a:gd name="adj1" fmla="val 54154"/>
                <a:gd name="adj2" fmla="val 648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18014" y="1866778"/>
              <a:ext cx="4082015" cy="11819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Mình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muốn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mua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thêm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hộp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bút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mới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để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thay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hộp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bút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cũ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đã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bị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rách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một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góc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: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3" b="93204" l="855" r="923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703" y="2438119"/>
            <a:ext cx="1114581" cy="9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24085" y="1982170"/>
            <a:ext cx="7794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71206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289138" y="687465"/>
            <a:ext cx="814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Nunito Black" panose="020B0604020202020204" charset="0"/>
              </a:rPr>
              <a:t>“</a:t>
            </a:r>
            <a:r>
              <a:rPr lang="en-US" sz="4800" dirty="0" err="1">
                <a:solidFill>
                  <a:srgbClr val="00B050"/>
                </a:solidFill>
                <a:latin typeface="Nunito Black" panose="020B0604020202020204" charset="0"/>
              </a:rPr>
              <a:t>Muốn</a:t>
            </a:r>
            <a:r>
              <a:rPr lang="en-US" sz="4800" dirty="0">
                <a:solidFill>
                  <a:srgbClr val="00B050"/>
                </a:solidFill>
                <a:latin typeface="Nunito Black" panose="020B0604020202020204" charset="0"/>
              </a:rPr>
              <a:t> – </a:t>
            </a:r>
            <a:r>
              <a:rPr lang="en-US" sz="4800" dirty="0" err="1">
                <a:solidFill>
                  <a:srgbClr val="00B050"/>
                </a:solidFill>
                <a:latin typeface="Nunito Black" panose="020B0604020202020204" charset="0"/>
              </a:rPr>
              <a:t>cần</a:t>
            </a:r>
            <a:r>
              <a:rPr lang="en-US" sz="4800" dirty="0">
                <a:solidFill>
                  <a:srgbClr val="00B050"/>
                </a:solidFill>
                <a:latin typeface="Nunito Black" panose="020B0604020202020204" charset="0"/>
              </a:rPr>
              <a:t> – </a:t>
            </a:r>
            <a:r>
              <a:rPr lang="en-US" sz="4800" dirty="0" err="1">
                <a:solidFill>
                  <a:srgbClr val="00B050"/>
                </a:solidFill>
                <a:latin typeface="Nunito Black" panose="020B0604020202020204" charset="0"/>
              </a:rPr>
              <a:t>có</a:t>
            </a:r>
            <a:r>
              <a:rPr lang="en-US" sz="4800" dirty="0">
                <a:solidFill>
                  <a:srgbClr val="00B050"/>
                </a:solidFill>
                <a:latin typeface="Nunito Black" panose="020B060402020202020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Nunito Black" panose="020B0604020202020204" charset="0"/>
              </a:rPr>
              <a:t>thể</a:t>
            </a:r>
            <a:r>
              <a:rPr lang="en-US" sz="4800" dirty="0">
                <a:solidFill>
                  <a:srgbClr val="00B050"/>
                </a:solidFill>
                <a:latin typeface="Nunito Black" panose="020B0604020202020204" charset="0"/>
              </a:rPr>
              <a:t>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323" y="5588044"/>
            <a:ext cx="1724042" cy="1269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233" y="5592654"/>
            <a:ext cx="1660767" cy="1265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9365" y="5588044"/>
            <a:ext cx="1611868" cy="1269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564776" y="157439"/>
            <a:ext cx="324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  <a:latin typeface="Nunito Black" panose="020B0604020202020204" charset="0"/>
              </a:rPr>
              <a:t>Cùng</a:t>
            </a:r>
            <a:r>
              <a:rPr lang="en-US" sz="28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Nunito Black" panose="020B0604020202020204" charset="0"/>
              </a:rPr>
              <a:t>đọc</a:t>
            </a:r>
            <a:r>
              <a:rPr lang="en-US" sz="28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Nunito Black" panose="020B0604020202020204" charset="0"/>
              </a:rPr>
              <a:t>bí</a:t>
            </a:r>
            <a:r>
              <a:rPr lang="en-US" sz="28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Nunito Black" panose="020B0604020202020204" charset="0"/>
              </a:rPr>
              <a:t>kíp</a:t>
            </a:r>
            <a:r>
              <a:rPr lang="en-US" sz="2800" dirty="0">
                <a:solidFill>
                  <a:schemeClr val="accent1"/>
                </a:solidFill>
                <a:latin typeface="Nunito Black" panose="020B060402020202020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349623" y="2541296"/>
            <a:ext cx="3153527" cy="1123712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Nunito" panose="020B0604020202020204" charset="0"/>
              </a:rPr>
              <a:t>   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Nhóm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1:</a:t>
            </a:r>
          </a:p>
          <a:p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Tớ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 MUỐN 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mua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</a:p>
          <a:p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món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đồ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4091043" y="2541296"/>
            <a:ext cx="3301445" cy="1804749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Nhóm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2: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Trước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khi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mua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Hãy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nghĩ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lại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! 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Món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đồ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đó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Có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CẦN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không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8074576" y="2541296"/>
            <a:ext cx="3301445" cy="1804749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Nhóm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3:</a:t>
            </a:r>
          </a:p>
          <a:p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nghĩ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xem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	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Tiền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đủ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? </a:t>
            </a:r>
          </a:p>
          <a:p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Liệu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CÓ THỂ 	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hay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660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721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730" y="1638621"/>
            <a:ext cx="9344381" cy="2589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91125" y="3062139"/>
            <a:ext cx="840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SINH HOẠT LỚP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91125" y="3585359"/>
            <a:ext cx="840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vẫn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tốt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21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059577" y="1515347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96418" y="3330029"/>
            <a:ext cx="652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07223" y="2782669"/>
            <a:ext cx="507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TỔNG KẾT TUẦN</a:t>
            </a:r>
            <a:endParaRPr lang="en-US" sz="360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64137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Cũ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vẫn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tốt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3357065" y="733550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HOẠT ĐỘNG TỔNG KẾT TUẦN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DF76C4-AC92-8462-7F6D-F647F1452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5375228" y="1318661"/>
            <a:ext cx="5372100" cy="466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203577" y="2099358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- Tổng kết hoạt động tuần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203577" y="2868238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- Đề ra phương hướng hoạt động tuần tới</a:t>
            </a: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374711" y="2414180"/>
            <a:ext cx="7151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CHIA SẺ THU HOẠCH SAU TRẢI NGHIỆM</a:t>
            </a:r>
            <a:endParaRPr lang="en-US" sz="36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Cũ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vẫn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tốt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373874" y="961631"/>
            <a:ext cx="1060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1. CHIA SẺ KẾT QUẢ KIỂM TRA ĐỒ DÙNG CÁ NHÂN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679176" y="1589487"/>
            <a:ext cx="7389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-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Liệt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kê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những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món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đồ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cần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mới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.</a:t>
            </a:r>
            <a:endParaRPr lang="vi-VN" sz="2000" b="0" i="0" dirty="0">
              <a:solidFill>
                <a:schemeClr val="accent2"/>
              </a:solidFill>
              <a:effectLst/>
              <a:latin typeface="Nunito Black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436" y="2330421"/>
            <a:ext cx="5902019" cy="3626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9451" y="488235"/>
            <a:ext cx="8131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lại</a:t>
            </a:r>
            <a:r>
              <a:rPr lang="en-US" sz="2800" dirty="0">
                <a:solidFill>
                  <a:schemeClr val="accent2"/>
                </a:solidFill>
                <a:latin typeface="Nunito Black" panose="020B0604020202020204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5122" name="Picture 2" descr="Bức Tranh Vẽ - Véc tơ dễ thương phim hoạt hình bút bi png tải về - Miễn phí  trong suốt Nước png Tải về.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0000" r="90000">
                        <a14:foregroundMark x1="44889" y1="54792" x2="44889" y2="54792"/>
                        <a14:foregroundMark x1="51778" y1="46979" x2="51778" y2="4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5" y="1826029"/>
            <a:ext cx="1827221" cy="19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Địa Chỉ Mua Bán Chai Nhựa Giá Sỉ, Đầy Đủ Mẫu Mã Chủng Loại - ResShel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/>
          <a:stretch/>
        </p:blipFill>
        <p:spPr bwMode="auto">
          <a:xfrm>
            <a:off x="8854186" y="1271296"/>
            <a:ext cx="2664024" cy="1487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10800" b="-3989"/>
          <a:stretch/>
        </p:blipFill>
        <p:spPr>
          <a:xfrm>
            <a:off x="8854186" y="3160059"/>
            <a:ext cx="2664024" cy="1884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1" b="94805" l="0" r="100000"/>
                    </a14:imgEffect>
                  </a14:imgLayer>
                </a14:imgProps>
              </a:ext>
            </a:extLst>
          </a:blip>
          <a:srcRect b="14573"/>
          <a:stretch/>
        </p:blipFill>
        <p:spPr>
          <a:xfrm>
            <a:off x="8854186" y="5044897"/>
            <a:ext cx="2664024" cy="17700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401946" y="2316350"/>
            <a:ext cx="1302090" cy="78319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Bút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đã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hết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mực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398421" y="3772030"/>
            <a:ext cx="1424828" cy="78319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Thước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kẻ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bị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gãy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6519116" y="1781710"/>
            <a:ext cx="1424828" cy="78319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Vỏ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chai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nhựa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6557565" y="3666077"/>
            <a:ext cx="1347930" cy="442674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Hộp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sữa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6557565" y="5246490"/>
            <a:ext cx="1424828" cy="78319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Vở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đã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viết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02750" y="3618954"/>
            <a:ext cx="2479820" cy="1222609"/>
            <a:chOff x="3302750" y="3618954"/>
            <a:chExt cx="2479820" cy="1222609"/>
          </a:xfrm>
        </p:grpSpPr>
        <p:pic>
          <p:nvPicPr>
            <p:cNvPr id="5126" name="Picture 6" descr="Thước Kẻ Ba Chiều Hình ảnh | Định dạng hình ảnh PSD 611609859|  vn.lovepik.com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06" b="89151" l="5000" r="969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750" y="3618954"/>
              <a:ext cx="2479820" cy="1222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ightning Bolt 10"/>
            <p:cNvSpPr/>
            <p:nvPr/>
          </p:nvSpPr>
          <p:spPr>
            <a:xfrm rot="20822911">
              <a:off x="4076826" y="3697509"/>
              <a:ext cx="546593" cy="1043142"/>
            </a:xfrm>
            <a:prstGeom prst="lightningBol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230574" y="1731791"/>
            <a:ext cx="9321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HOẠT ĐỘNG NHÓM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hành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sửa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hỏng</a:t>
            </a:r>
            <a:endParaRPr lang="en-US" sz="36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3" y="272222"/>
            <a:ext cx="694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sửa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hỏng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373873" y="910608"/>
            <a:ext cx="515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-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Dán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lại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trang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sách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1373873" y="1478086"/>
            <a:ext cx="5269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-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Bọc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lại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sách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vở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23" y="2152471"/>
            <a:ext cx="6406262" cy="36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59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81560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4722" cy="80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796980" y="730931"/>
            <a:ext cx="1048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chữa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đồ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dùng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bị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hỏng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theo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hướng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dẫn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người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44" l="5776" r="100000">
                        <a14:foregroundMark x1="62816" y1="12632" x2="62816" y2="12632"/>
                        <a14:foregroundMark x1="62816" y1="12632" x2="62816" y2="12632"/>
                        <a14:foregroundMark x1="54513" y1="12982" x2="54513" y2="12982"/>
                        <a14:foregroundMark x1="54513" y1="12982" x2="54513" y2="12982"/>
                        <a14:foregroundMark x1="54513" y1="12982" x2="54513" y2="12982"/>
                        <a14:foregroundMark x1="54513" y1="12982" x2="54513" y2="12982"/>
                        <a14:foregroundMark x1="53791" y1="12982" x2="53791" y2="12982"/>
                        <a14:foregroundMark x1="53791" y1="12982" x2="53791" y2="12982"/>
                        <a14:foregroundMark x1="25993" y1="69825" x2="25993" y2="69825"/>
                        <a14:foregroundMark x1="25993" y1="69825" x2="25993" y2="69825"/>
                        <a14:foregroundMark x1="25993" y1="69825" x2="25993" y2="69825"/>
                        <a14:foregroundMark x1="25993" y1="69825" x2="25993" y2="69825"/>
                        <a14:foregroundMark x1="25993" y1="69825" x2="25993" y2="69825"/>
                        <a14:foregroundMark x1="38267" y1="74737" x2="40072" y2="74737"/>
                        <a14:foregroundMark x1="40072" y1="74737" x2="40072" y2="74737"/>
                        <a14:foregroundMark x1="40072" y1="74737" x2="40072" y2="74737"/>
                        <a14:foregroundMark x1="37545" y1="74737" x2="37545" y2="74737"/>
                        <a14:foregroundMark x1="36823" y1="74035" x2="36823" y2="74035"/>
                        <a14:foregroundMark x1="36823" y1="74035" x2="36823" y2="74035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213" y1="71579" x2="33213" y2="71579"/>
                        <a14:foregroundMark x1="32130" y1="49825" x2="32130" y2="49825"/>
                        <a14:foregroundMark x1="34657" y1="63860" x2="34657" y2="63860"/>
                        <a14:foregroundMark x1="34657" y1="63860" x2="34657" y2="63860"/>
                        <a14:foregroundMark x1="34657" y1="63860" x2="34657" y2="63860"/>
                        <a14:foregroundMark x1="34657" y1="63860" x2="34657" y2="63860"/>
                        <a14:foregroundMark x1="34657" y1="63860" x2="34657" y2="63860"/>
                        <a14:foregroundMark x1="34657" y1="63860" x2="34657" y2="63860"/>
                        <a14:foregroundMark x1="38989" y1="63860" x2="38989" y2="63860"/>
                        <a14:foregroundMark x1="40072" y1="63860" x2="40072" y2="63860"/>
                        <a14:foregroundMark x1="40072" y1="63860" x2="40072" y2="63860"/>
                        <a14:foregroundMark x1="40072" y1="63860" x2="40072" y2="63860"/>
                        <a14:foregroundMark x1="40072" y1="63860" x2="40072" y2="63860"/>
                        <a14:foregroundMark x1="40072" y1="63860" x2="40072" y2="63860"/>
                        <a14:foregroundMark x1="40072" y1="63860" x2="40072" y2="63860"/>
                        <a14:foregroundMark x1="41155" y1="63860" x2="41155" y2="63860"/>
                        <a14:foregroundMark x1="41155" y1="63860" x2="41155" y2="63860"/>
                        <a14:foregroundMark x1="41155" y1="63860" x2="41155" y2="63860"/>
                        <a14:foregroundMark x1="41155" y1="63860" x2="41877" y2="67368"/>
                        <a14:foregroundMark x1="41877" y1="67368" x2="41877" y2="67368"/>
                        <a14:foregroundMark x1="41877" y1="67368" x2="41877" y2="67368"/>
                        <a14:foregroundMark x1="41877" y1="68070" x2="41877" y2="68070"/>
                        <a14:foregroundMark x1="41877" y1="68070" x2="41877" y2="68070"/>
                        <a14:foregroundMark x1="41877" y1="68070" x2="35740" y2="88070"/>
                        <a14:foregroundMark x1="20578" y1="63860" x2="20578" y2="63860"/>
                        <a14:foregroundMark x1="20578" y1="63860" x2="20578" y2="63860"/>
                        <a14:foregroundMark x1="20578" y1="63860" x2="20578" y2="63860"/>
                        <a14:foregroundMark x1="20578" y1="63860" x2="20578" y2="63860"/>
                        <a14:foregroundMark x1="20578" y1="80000" x2="20578" y2="80000"/>
                        <a14:foregroundMark x1="20578" y1="80000" x2="20578" y2="80000"/>
                        <a14:foregroundMark x1="20578" y1="80000" x2="20578" y2="80000"/>
                        <a14:foregroundMark x1="20578" y1="80000" x2="20578" y2="80000"/>
                        <a14:foregroundMark x1="20578" y1="80000" x2="20578" y2="80000"/>
                        <a14:foregroundMark x1="18412" y1="72281" x2="18412" y2="72281"/>
                        <a14:foregroundMark x1="18412" y1="72281" x2="18412" y2="72281"/>
                        <a14:foregroundMark x1="18412" y1="72281" x2="18412" y2="72281"/>
                        <a14:foregroundMark x1="18412" y1="72281" x2="18412" y2="72281"/>
                        <a14:foregroundMark x1="18412" y1="72281" x2="18412" y2="72281"/>
                        <a14:foregroundMark x1="27437" y1="85263" x2="27437" y2="85263"/>
                        <a14:foregroundMark x1="27437" y1="85263" x2="27437" y2="85263"/>
                        <a14:foregroundMark x1="27437" y1="85263" x2="27437" y2="85263"/>
                        <a14:foregroundMark x1="27437" y1="85263" x2="27437" y2="85263"/>
                        <a14:foregroundMark x1="27437" y1="85263" x2="27437" y2="85263"/>
                        <a14:foregroundMark x1="27437" y1="85263" x2="27437" y2="85263"/>
                        <a14:foregroundMark x1="19495" y1="76491" x2="19495" y2="76491"/>
                        <a14:foregroundMark x1="19495" y1="76491" x2="19495" y2="76491"/>
                        <a14:foregroundMark x1="19495" y1="76491" x2="19495" y2="76491"/>
                        <a14:foregroundMark x1="19495" y1="76491" x2="19495" y2="76491"/>
                        <a14:foregroundMark x1="19495" y1="76491" x2="19495" y2="76491"/>
                        <a14:foregroundMark x1="21300" y1="83509" x2="21300" y2="83509"/>
                        <a14:foregroundMark x1="21300" y1="83509" x2="21300" y2="83509"/>
                        <a14:foregroundMark x1="21300" y1="83509" x2="21300" y2="83509"/>
                        <a14:foregroundMark x1="21300" y1="83509" x2="21300" y2="83509"/>
                        <a14:foregroundMark x1="21300" y1="83509" x2="21300" y2="83509"/>
                        <a14:foregroundMark x1="45487" y1="81754" x2="45487" y2="81754"/>
                        <a14:foregroundMark x1="45487" y1="81754" x2="45487" y2="81754"/>
                        <a14:foregroundMark x1="45487" y1="81754" x2="45487" y2="81754"/>
                        <a14:foregroundMark x1="45487" y1="81754" x2="45487" y2="81754"/>
                        <a14:foregroundMark x1="41155" y1="81754" x2="41155" y2="81754"/>
                        <a14:foregroundMark x1="41155" y1="81754" x2="41155" y2="81754"/>
                        <a14:foregroundMark x1="41155" y1="81754" x2="41155" y2="81754"/>
                        <a14:foregroundMark x1="41155" y1="81754" x2="41155" y2="81754"/>
                        <a14:foregroundMark x1="41155" y1="81754" x2="41155" y2="81754"/>
                        <a14:foregroundMark x1="47292" y1="69825" x2="47292" y2="69825"/>
                        <a14:foregroundMark x1="47292" y1="69825" x2="47292" y2="69825"/>
                        <a14:foregroundMark x1="47292" y1="69825" x2="47292" y2="69825"/>
                        <a14:foregroundMark x1="47292" y1="69825" x2="47292" y2="69825"/>
                        <a14:foregroundMark x1="47292" y1="69825" x2="47292" y2="69825"/>
                        <a14:foregroundMark x1="45487" y1="69123" x2="41877" y2="69123"/>
                        <a14:foregroundMark x1="46570" y1="79298" x2="46570" y2="79298"/>
                        <a14:foregroundMark x1="46570" y1="76491" x2="46570" y2="76491"/>
                        <a14:foregroundMark x1="44765" y1="75088" x2="44765" y2="75088"/>
                        <a14:foregroundMark x1="43682" y1="74035" x2="43682" y2="74035"/>
                        <a14:foregroundMark x1="38267" y1="87018" x2="38267" y2="87018"/>
                        <a14:foregroundMark x1="38267" y1="87018" x2="38989" y2="87018"/>
                        <a14:foregroundMark x1="38989" y1="87018" x2="38989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66065" y1="24912" x2="66065" y2="24912"/>
                        <a14:foregroundMark x1="66065" y1="24912" x2="66065" y2="24912"/>
                        <a14:foregroundMark x1="66065" y1="24912" x2="66065" y2="24912"/>
                        <a14:foregroundMark x1="66065" y1="24912" x2="66065" y2="24912"/>
                        <a14:foregroundMark x1="50903" y1="25965" x2="50903" y2="25965"/>
                        <a14:foregroundMark x1="50903" y1="25965" x2="50903" y2="25965"/>
                        <a14:foregroundMark x1="50903" y1="25965" x2="50903" y2="25965"/>
                        <a14:foregroundMark x1="50903" y1="25965" x2="50903" y2="25965"/>
                        <a14:foregroundMark x1="51986" y1="16140" x2="51986" y2="16140"/>
                        <a14:foregroundMark x1="49097" y1="16491" x2="49097" y2="16491"/>
                        <a14:foregroundMark x1="49097" y1="16491" x2="49097" y2="16491"/>
                      </a14:backgroundRemoval>
                    </a14:imgEffect>
                  </a14:imgLayer>
                </a14:imgProps>
              </a:ext>
            </a:extLst>
          </a:blip>
          <a:srcRect t="3089"/>
          <a:stretch/>
        </p:blipFill>
        <p:spPr>
          <a:xfrm>
            <a:off x="7545241" y="4467497"/>
            <a:ext cx="2167161" cy="2160868"/>
          </a:xfrm>
          <a:prstGeom prst="rect">
            <a:avLst/>
          </a:prstGeom>
        </p:spPr>
      </p:pic>
      <p:pic>
        <p:nvPicPr>
          <p:cNvPr id="6146" name="Picture 2" descr="Thợ Sửa Chữa 2 - KhoThietKe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83" y="2600457"/>
            <a:ext cx="2996261" cy="37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Tự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giá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86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217714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NGÀY HỘI “ TIÊU DÙNG THÔNG MINH”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806743" y="864923"/>
            <a:ext cx="1000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Nunito Black" pitchFamily="2" charset="0"/>
              </a:rPr>
              <a:t>Giao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lưu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với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khách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mời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về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cách</a:t>
            </a:r>
            <a:r>
              <a:rPr lang="en-US" sz="2800" b="1" dirty="0">
                <a:latin typeface="Nunito Black" pitchFamily="2" charset="0"/>
              </a:rPr>
              <a:t> chi </a:t>
            </a:r>
            <a:r>
              <a:rPr lang="en-US" sz="2800" b="1" dirty="0" err="1">
                <a:latin typeface="Nunito Black" pitchFamily="2" charset="0"/>
              </a:rPr>
              <a:t>tiêu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thông</a:t>
            </a:r>
            <a:r>
              <a:rPr lang="en-US" sz="2800" b="1" dirty="0">
                <a:latin typeface="Nunito Black" pitchFamily="2" charset="0"/>
              </a:rPr>
              <a:t> minh.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655" y="1924295"/>
            <a:ext cx="6618721" cy="3961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16" y="1090069"/>
            <a:ext cx="8811855" cy="349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7492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CỦNG CỐ - DẶN DÒ</a:t>
            </a:r>
            <a:endParaRPr lang="en-US" sz="36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6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519413" y="2912013"/>
            <a:ext cx="717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439002" y="3516571"/>
            <a:ext cx="9722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Người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tiêu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thông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823243" y="2401800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33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781" r="3491"/>
          <a:stretch/>
        </p:blipFill>
        <p:spPr>
          <a:xfrm>
            <a:off x="6736008" y="1685270"/>
            <a:ext cx="2151530" cy="2295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898" r="12210"/>
          <a:stretch/>
        </p:blipFill>
        <p:spPr>
          <a:xfrm>
            <a:off x="8857189" y="2205199"/>
            <a:ext cx="2773491" cy="1838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5"/>
            <a:ext cx="6695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minh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4" y="718553"/>
            <a:ext cx="884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Tôi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thực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sự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gì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3" y="1357726"/>
            <a:ext cx="1100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kể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thú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đòi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món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đồ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cần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8435" r="17478"/>
          <a:stretch/>
        </p:blipFill>
        <p:spPr>
          <a:xfrm>
            <a:off x="5015754" y="1826744"/>
            <a:ext cx="1667435" cy="20906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-956991" y="1965763"/>
            <a:ext cx="7611873" cy="442674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+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Thỏ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con tai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muốn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mũ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đội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.</a:t>
            </a:r>
            <a:endParaRPr lang="en-US" sz="3200" b="1" i="1" dirty="0">
              <a:solidFill>
                <a:srgbClr val="002060"/>
              </a:solidFill>
              <a:latin typeface="Nunito Black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26163" y="2554901"/>
            <a:ext cx="4782015" cy="442674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+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Chuột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túi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muốn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túi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đeo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.</a:t>
            </a: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Nunito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46450" y="3217416"/>
            <a:ext cx="4341965" cy="442674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2000" dirty="0">
                <a:solidFill>
                  <a:prstClr val="black"/>
                </a:solidFill>
                <a:latin typeface="Nunito Black" panose="020B0604020202020204" charset="0"/>
              </a:rPr>
              <a:t>+ Ngựa con đòi mua giày.</a:t>
            </a:r>
            <a:endParaRPr lang="en-US" sz="3200" b="1" i="1" dirty="0">
              <a:solidFill>
                <a:srgbClr val="ED7D31"/>
              </a:solidFill>
              <a:latin typeface="Nunito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3" y="3917350"/>
            <a:ext cx="1137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70C0"/>
                </a:solidFill>
                <a:latin typeface="Nunito Black" panose="020B0604020202020204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Giải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thuyết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phục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nghĩ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đồ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thiết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448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 animBg="1"/>
      <p:bldP spid="17" grpId="0" animBg="1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9" b="89952" l="5333" r="89778">
                        <a14:foregroundMark x1="44444" y1="36364" x2="44444" y2="36364"/>
                        <a14:foregroundMark x1="28000" y1="21053" x2="28000" y2="21053"/>
                        <a14:foregroundMark x1="27111" y1="21053" x2="27111" y2="21053"/>
                        <a14:foregroundMark x1="42667" y1="22488" x2="42667" y2="22488"/>
                        <a14:foregroundMark x1="42667" y1="17225" x2="42667" y2="17225"/>
                        <a14:foregroundMark x1="42667" y1="17225" x2="42667" y2="17225"/>
                        <a14:foregroundMark x1="51111" y1="35407" x2="51111" y2="35407"/>
                        <a14:foregroundMark x1="46222" y1="33493" x2="46222" y2="334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4537" y="3442447"/>
            <a:ext cx="2635995" cy="2448545"/>
          </a:xfrm>
          <a:prstGeom prst="rect">
            <a:avLst/>
          </a:prstGeom>
        </p:spPr>
      </p:pic>
      <p:pic>
        <p:nvPicPr>
          <p:cNvPr id="2052" name="Picture 4" descr="Vẽ Tay Hoạt Hình Thỏ Mẹ Minh Họa Hình ảnh | Định dạng hình ảnh PSD  611606981|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74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207" y="2149942"/>
            <a:ext cx="3663390" cy="366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2021628" y="2013001"/>
            <a:ext cx="2543744" cy="78319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Con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muốn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mũ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đội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7678271" y="149881"/>
            <a:ext cx="4275947" cy="1804749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K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hông nên mua mũ vì 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con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 có đôi tai dài không thể đội vừa những chiếc mũ thông thường. Hơn nữa đôi tai dài đó cũng có thể che nắng cho con.</a:t>
            </a:r>
            <a:endParaRPr lang="en-US" sz="2000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1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8235576" y="2387820"/>
            <a:ext cx="2543744" cy="78319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túi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đeo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20B060402020202020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402556" y="1418645"/>
            <a:ext cx="4275947" cy="1123712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Không nên mua túi đeo vì 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con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 đã có một chiếc túi rất hữu dụng ở trước bụng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266" l="2905" r="100000">
                        <a14:foregroundMark x1="20747" y1="12863" x2="20747" y2="12863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31120" y1="18672" x2="31120" y2="18672"/>
                        <a14:foregroundMark x1="31120" y1="18257" x2="31120" y2="18257"/>
                        <a14:foregroundMark x1="56846" y1="70954" x2="56846" y2="70954"/>
                        <a14:foregroundMark x1="56846" y1="70954" x2="56846" y2="70954"/>
                        <a14:foregroundMark x1="56846" y1="70954" x2="56846" y2="70954"/>
                        <a14:foregroundMark x1="56846" y1="70954" x2="56846" y2="70954"/>
                        <a14:foregroundMark x1="56846" y1="70954" x2="56846" y2="70954"/>
                        <a14:foregroundMark x1="60996" y1="83402" x2="60996" y2="83402"/>
                        <a14:foregroundMark x1="60996" y1="83402" x2="60996" y2="83402"/>
                        <a14:foregroundMark x1="60996" y1="83402" x2="60996" y2="83402"/>
                        <a14:foregroundMark x1="60996" y1="83402" x2="60996" y2="83402"/>
                        <a14:foregroundMark x1="60996" y1="83402" x2="60996" y2="83402"/>
                        <a14:foregroundMark x1="66390" y1="83817" x2="66390" y2="83817"/>
                        <a14:foregroundMark x1="66390" y1="83817" x2="66390" y2="83817"/>
                        <a14:foregroundMark x1="66390" y1="83817" x2="66390" y2="83817"/>
                        <a14:foregroundMark x1="66390" y1="83817" x2="66390" y2="83817"/>
                        <a14:foregroundMark x1="66390" y1="83817" x2="66390" y2="83817"/>
                        <a14:foregroundMark x1="66390" y1="83817" x2="66390" y2="83817"/>
                        <a14:foregroundMark x1="64315" y1="79668" x2="64315" y2="79668"/>
                        <a14:foregroundMark x1="61411" y1="74689" x2="61411" y2="74689"/>
                        <a14:foregroundMark x1="61411" y1="74689" x2="61411" y2="74689"/>
                        <a14:foregroundMark x1="61411" y1="74689" x2="61411" y2="74689"/>
                        <a14:foregroundMark x1="61411" y1="74689" x2="61411" y2="74689"/>
                        <a14:foregroundMark x1="58506" y1="69295" x2="58506" y2="69295"/>
                        <a14:foregroundMark x1="52282" y1="52282" x2="52282" y2="52282"/>
                        <a14:foregroundMark x1="59751" y1="52282" x2="59751" y2="52282"/>
                        <a14:foregroundMark x1="59751" y1="52282" x2="59751" y2="52282"/>
                        <a14:foregroundMark x1="59751" y1="52282" x2="59751" y2="52282"/>
                        <a14:foregroundMark x1="56432" y1="42739" x2="56432" y2="42739"/>
                        <a14:foregroundMark x1="51452" y1="90871" x2="51452" y2="90871"/>
                        <a14:foregroundMark x1="73444" y1="89212" x2="73444" y2="89212"/>
                        <a14:foregroundMark x1="27386" y1="12448" x2="27386" y2="12448"/>
                        <a14:foregroundMark x1="38174" y1="26556" x2="38174" y2="26556"/>
                        <a14:foregroundMark x1="38174" y1="26556" x2="38174" y2="26556"/>
                        <a14:foregroundMark x1="38174" y1="26556" x2="38174" y2="26556"/>
                        <a14:foregroundMark x1="38174" y1="26556" x2="38174" y2="26556"/>
                        <a14:foregroundMark x1="36515" y1="26556" x2="36515" y2="26556"/>
                        <a14:foregroundMark x1="36515" y1="12448" x2="36515" y2="12448"/>
                        <a14:foregroundMark x1="36929" y1="8714" x2="36929" y2="8714"/>
                        <a14:foregroundMark x1="36929" y1="8714" x2="36929" y2="8714"/>
                        <a14:foregroundMark x1="36929" y1="8714" x2="36929" y2="8714"/>
                        <a14:foregroundMark x1="28631" y1="7054" x2="21162" y2="8714"/>
                        <a14:foregroundMark x1="17427" y1="8714" x2="17427" y2="8714"/>
                        <a14:foregroundMark x1="17427" y1="8714" x2="17427" y2="8714"/>
                        <a14:foregroundMark x1="17427" y1="8714" x2="17427" y2="8714"/>
                        <a14:foregroundMark x1="17427" y1="8714" x2="17427" y2="8714"/>
                        <a14:foregroundMark x1="17427" y1="8714" x2="17427" y2="8714"/>
                        <a14:foregroundMark x1="14523" y1="10788" x2="11618" y2="13693"/>
                        <a14:foregroundMark x1="9544" y1="15768" x2="9544" y2="15768"/>
                        <a14:foregroundMark x1="4564" y1="20747" x2="4564" y2="20747"/>
                        <a14:foregroundMark x1="4564" y1="20747" x2="4564" y2="20747"/>
                        <a14:foregroundMark x1="4564" y1="20747" x2="7054" y2="19917"/>
                        <a14:foregroundMark x1="7054" y1="19917" x2="7054" y2="19917"/>
                        <a14:foregroundMark x1="7054" y1="19917" x2="7054" y2="19917"/>
                        <a14:foregroundMark x1="8714" y1="19917" x2="12448" y2="19917"/>
                        <a14:foregroundMark x1="14108" y1="19917" x2="14108" y2="19917"/>
                        <a14:foregroundMark x1="14523" y1="19917" x2="14523" y2="19917"/>
                        <a14:foregroundMark x1="14523" y1="19917" x2="14523" y2="19917"/>
                        <a14:foregroundMark x1="15353" y1="10788" x2="15353" y2="10788"/>
                        <a14:foregroundMark x1="15353" y1="10788" x2="21162" y2="9544"/>
                        <a14:foregroundMark x1="28216" y1="7884" x2="29876" y2="6639"/>
                        <a14:foregroundMark x1="29876" y1="6639" x2="29876" y2="6639"/>
                        <a14:foregroundMark x1="29876" y1="6639" x2="32365" y2="7884"/>
                        <a14:foregroundMark x1="32365" y1="7884" x2="32365" y2="7884"/>
                        <a14:foregroundMark x1="32365" y1="7884" x2="32365" y2="7884"/>
                        <a14:foregroundMark x1="34440" y1="8714" x2="34440" y2="8714"/>
                        <a14:foregroundMark x1="34440" y1="8714" x2="34440" y2="8714"/>
                        <a14:foregroundMark x1="35270" y1="9544" x2="38174" y2="16598"/>
                        <a14:foregroundMark x1="38174" y1="16598" x2="38174" y2="16598"/>
                        <a14:foregroundMark x1="38174" y1="16598" x2="38174" y2="16598"/>
                        <a14:foregroundMark x1="38174" y1="16598" x2="38174" y2="16598"/>
                        <a14:foregroundMark x1="38174" y1="16598" x2="38174" y2="24896"/>
                        <a14:foregroundMark x1="38174" y1="26556" x2="38174" y2="26556"/>
                        <a14:foregroundMark x1="38174" y1="26556" x2="38174" y2="26556"/>
                        <a14:foregroundMark x1="38174" y1="26556" x2="38174" y2="26556"/>
                        <a14:foregroundMark x1="38174" y1="26556" x2="38589" y2="34025"/>
                        <a14:foregroundMark x1="38589" y1="34025" x2="38589" y2="34025"/>
                        <a14:foregroundMark x1="38589" y1="34025" x2="38589" y2="34025"/>
                        <a14:foregroundMark x1="38589" y1="34025" x2="34440" y2="36515"/>
                        <a14:foregroundMark x1="29876" y1="38174" x2="29876" y2="38174"/>
                        <a14:foregroundMark x1="29876" y1="38174" x2="29876" y2="38174"/>
                        <a14:foregroundMark x1="29876" y1="38174" x2="29876" y2="38174"/>
                        <a14:foregroundMark x1="21162" y1="20747" x2="27386" y2="19502"/>
                        <a14:foregroundMark x1="27386" y1="19502" x2="27386" y2="19502"/>
                        <a14:foregroundMark x1="27386" y1="19502" x2="27386" y2="19502"/>
                        <a14:foregroundMark x1="27386" y1="19502" x2="27386" y2="19502"/>
                        <a14:foregroundMark x1="24066" y1="21162" x2="24066" y2="21162"/>
                        <a14:foregroundMark x1="24066" y1="21162" x2="24066" y2="21162"/>
                        <a14:foregroundMark x1="16598" y1="10788" x2="16598" y2="10788"/>
                        <a14:foregroundMark x1="18672" y1="7884" x2="18672" y2="7884"/>
                        <a14:foregroundMark x1="21577" y1="7054" x2="21577" y2="7054"/>
                        <a14:foregroundMark x1="22407" y1="6639" x2="22407" y2="6639"/>
                        <a14:foregroundMark x1="24481" y1="5809" x2="26556" y2="4149"/>
                        <a14:foregroundMark x1="24066" y1="15768" x2="24066" y2="15768"/>
                        <a14:foregroundMark x1="24066" y1="15768" x2="24066" y2="15768"/>
                        <a14:foregroundMark x1="24066" y1="15768" x2="24066" y2="15768"/>
                        <a14:foregroundMark x1="24066" y1="15768" x2="24066" y2="15768"/>
                        <a14:foregroundMark x1="24066" y1="15768" x2="24066" y2="15768"/>
                        <a14:foregroundMark x1="24066" y1="15768" x2="24066" y2="15768"/>
                        <a14:foregroundMark x1="29461" y1="32780" x2="29461" y2="32780"/>
                        <a14:foregroundMark x1="28631" y1="32780" x2="28631" y2="32780"/>
                        <a14:foregroundMark x1="24066" y1="24066" x2="24066" y2="24066"/>
                        <a14:foregroundMark x1="24481" y1="23651" x2="24481" y2="23651"/>
                        <a14:foregroundMark x1="27386" y1="23651" x2="27386" y2="23651"/>
                        <a14:foregroundMark x1="28631" y1="23651" x2="28631" y2="23651"/>
                        <a14:foregroundMark x1="5809" y1="27801" x2="5809" y2="27801"/>
                        <a14:foregroundMark x1="5809" y1="28216" x2="7469" y2="28216"/>
                        <a14:foregroundMark x1="9959" y1="28216" x2="9959" y2="28216"/>
                        <a14:foregroundMark x1="12448" y1="28216" x2="14108" y2="28216"/>
                        <a14:foregroundMark x1="14108" y1="28216" x2="14108" y2="28216"/>
                        <a14:foregroundMark x1="14108" y1="28216" x2="14108" y2="28216"/>
                        <a14:foregroundMark x1="14523" y1="21162" x2="14523" y2="21162"/>
                        <a14:foregroundMark x1="12448" y1="20747" x2="12448" y2="20747"/>
                        <a14:foregroundMark x1="10788" y1="36515" x2="10788" y2="36515"/>
                        <a14:foregroundMark x1="10788" y1="36515" x2="10788" y2="36515"/>
                        <a14:foregroundMark x1="10788" y1="36515" x2="10788" y2="36515"/>
                        <a14:foregroundMark x1="7469" y1="34025" x2="7469" y2="34025"/>
                        <a14:foregroundMark x1="7469" y1="34025" x2="7469" y2="34025"/>
                        <a14:foregroundMark x1="7469" y1="34025" x2="7469" y2="34025"/>
                        <a14:foregroundMark x1="11203" y1="33610" x2="11203" y2="33610"/>
                        <a14:foregroundMark x1="11203" y1="33610" x2="11203" y2="33610"/>
                        <a14:foregroundMark x1="11203" y1="33610" x2="11203" y2="33610"/>
                        <a14:foregroundMark x1="14523" y1="47718" x2="14523" y2="47718"/>
                        <a14:foregroundMark x1="14523" y1="47718" x2="14523" y2="47718"/>
                        <a14:foregroundMark x1="10788" y1="42324" x2="10788" y2="42324"/>
                        <a14:foregroundMark x1="11203" y1="41494" x2="11203" y2="41494"/>
                        <a14:foregroundMark x1="11203" y1="41494" x2="11203" y2="41494"/>
                        <a14:foregroundMark x1="17012" y1="45228" x2="17012" y2="45228"/>
                        <a14:foregroundMark x1="17012" y1="45228" x2="17012" y2="45228"/>
                        <a14:foregroundMark x1="17012" y1="45228" x2="17012" y2="45228"/>
                        <a14:foregroundMark x1="17012" y1="45228" x2="17012" y2="45228"/>
                        <a14:foregroundMark x1="23651" y1="45228" x2="23651" y2="45228"/>
                        <a14:foregroundMark x1="23651" y1="45228" x2="23651" y2="45228"/>
                        <a14:foregroundMark x1="23651" y1="45228" x2="23651" y2="45228"/>
                        <a14:foregroundMark x1="18672" y1="48133" x2="18672" y2="48133"/>
                        <a14:foregroundMark x1="18672" y1="48133" x2="18672" y2="48133"/>
                        <a14:foregroundMark x1="11203" y1="43983" x2="11203" y2="43983"/>
                        <a14:foregroundMark x1="11203" y1="43983" x2="11203" y2="43983"/>
                        <a14:foregroundMark x1="35270" y1="39834" x2="35270" y2="39834"/>
                        <a14:foregroundMark x1="35270" y1="39834" x2="35270" y2="39834"/>
                        <a14:foregroundMark x1="35270" y1="39834" x2="35270" y2="39834"/>
                        <a14:foregroundMark x1="39834" y1="44813" x2="39834" y2="44813"/>
                        <a14:foregroundMark x1="45228" y1="46473" x2="45228" y2="46473"/>
                        <a14:foregroundMark x1="45228" y1="46473" x2="45228" y2="46473"/>
                        <a14:foregroundMark x1="58091" y1="52697" x2="58091" y2="52697"/>
                        <a14:foregroundMark x1="58091" y1="52697" x2="58091" y2="52697"/>
                        <a14:foregroundMark x1="59336" y1="56846" x2="59336" y2="56846"/>
                        <a14:foregroundMark x1="59336" y1="56846" x2="59336" y2="56846"/>
                        <a14:foregroundMark x1="59336" y1="56846" x2="59336" y2="56846"/>
                        <a14:foregroundMark x1="59336" y1="56846" x2="59336" y2="56846"/>
                        <a14:foregroundMark x1="64315" y1="59751" x2="64315" y2="59751"/>
                        <a14:foregroundMark x1="63900" y1="53942" x2="63900" y2="53942"/>
                        <a14:foregroundMark x1="63900" y1="53942" x2="63900" y2="53942"/>
                        <a14:foregroundMark x1="63900" y1="53942" x2="63900" y2="53942"/>
                        <a14:foregroundMark x1="63900" y1="53942" x2="63900" y2="53942"/>
                        <a14:foregroundMark x1="63900" y1="53942" x2="63900" y2="53942"/>
                        <a14:foregroundMark x1="60996" y1="51037" x2="60996" y2="51037"/>
                        <a14:foregroundMark x1="58506" y1="46888" x2="58506" y2="46888"/>
                        <a14:foregroundMark x1="58091" y1="46888" x2="58091" y2="46888"/>
                        <a14:foregroundMark x1="57261" y1="46888" x2="57261" y2="46888"/>
                        <a14:foregroundMark x1="57261" y1="46888" x2="57261" y2="46888"/>
                        <a14:foregroundMark x1="55187" y1="54772" x2="55187" y2="54772"/>
                        <a14:foregroundMark x1="55187" y1="54772" x2="55187" y2="54772"/>
                        <a14:foregroundMark x1="55187" y1="54772" x2="55187" y2="54772"/>
                        <a14:foregroundMark x1="55187" y1="54772" x2="55187" y2="54772"/>
                        <a14:foregroundMark x1="55187" y1="54772" x2="55187" y2="54772"/>
                        <a14:foregroundMark x1="55187" y1="54772" x2="55187" y2="54772"/>
                        <a14:foregroundMark x1="55187" y1="54772" x2="67220" y2="55187"/>
                        <a14:foregroundMark x1="63900" y1="48133" x2="63900" y2="48133"/>
                        <a14:foregroundMark x1="63900" y1="48133" x2="63900" y2="48133"/>
                        <a14:foregroundMark x1="60996" y1="78008" x2="60996" y2="78008"/>
                        <a14:foregroundMark x1="60996" y1="78008" x2="60996" y2="78008"/>
                        <a14:foregroundMark x1="63900" y1="82573" x2="63900" y2="82573"/>
                        <a14:foregroundMark x1="56846" y1="78423" x2="56846" y2="78423"/>
                        <a14:foregroundMark x1="56846" y1="78423" x2="56846" y2="78423"/>
                        <a14:foregroundMark x1="56846" y1="78423" x2="56846" y2="78423"/>
                        <a14:foregroundMark x1="72199" y1="87967" x2="72199" y2="87967"/>
                        <a14:foregroundMark x1="71369" y1="83402" x2="71369" y2="83402"/>
                        <a14:foregroundMark x1="71369" y1="83402" x2="71369" y2="83402"/>
                        <a14:foregroundMark x1="71369" y1="83402" x2="71369" y2="83402"/>
                        <a14:foregroundMark x1="63485" y1="75104" x2="63485" y2="75104"/>
                        <a14:foregroundMark x1="63485" y1="75104" x2="63485" y2="73444"/>
                        <a14:foregroundMark x1="52697" y1="79668" x2="52697" y2="79668"/>
                        <a14:foregroundMark x1="52697" y1="79668" x2="52697" y2="79668"/>
                        <a14:foregroundMark x1="52697" y1="79668" x2="52697" y2="79668"/>
                        <a14:foregroundMark x1="50622" y1="70539" x2="50622" y2="70539"/>
                        <a14:foregroundMark x1="48133" y1="70954" x2="48133" y2="70954"/>
                        <a14:foregroundMark x1="48133" y1="70954" x2="48133" y2="70954"/>
                        <a14:foregroundMark x1="48133" y1="70954" x2="48133" y2="70954"/>
                        <a14:foregroundMark x1="58091" y1="93776" x2="58091" y2="93776"/>
                        <a14:foregroundMark x1="57261" y1="91286" x2="57261" y2="91286"/>
                        <a14:foregroundMark x1="56846" y1="90871" x2="56846" y2="90871"/>
                        <a14:foregroundMark x1="56846" y1="90871" x2="56846" y2="90871"/>
                        <a14:foregroundMark x1="78008" y1="89627" x2="78008" y2="89627"/>
                        <a14:foregroundMark x1="78008" y1="89627" x2="78008" y2="89627"/>
                        <a14:foregroundMark x1="20747" y1="27801" x2="20747" y2="27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7813" y="3171013"/>
            <a:ext cx="2295525" cy="2295525"/>
          </a:xfrm>
          <a:prstGeom prst="rect">
            <a:avLst/>
          </a:prstGeom>
        </p:spPr>
      </p:pic>
      <p:pic>
        <p:nvPicPr>
          <p:cNvPr id="3074" name="Picture 2" descr="Top 16 hình vẽ con chuột túi mới nhất 202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857" l="10396" r="89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82"/>
          <a:stretch/>
        </p:blipFill>
        <p:spPr bwMode="auto">
          <a:xfrm>
            <a:off x="2540195" y="2779416"/>
            <a:ext cx="5772150" cy="360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9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2136857" y="2880229"/>
            <a:ext cx="2543744" cy="78319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giày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20B060402020202020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6888956" y="1128832"/>
            <a:ext cx="4275947" cy="1123712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K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hông nên mua thêm giày vì dưới lòng bàn chân của con đã có một lớp móng rất dày dặn.</a:t>
            </a:r>
            <a:endParaRPr lang="en-US" sz="2000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637" l="1749" r="897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064" y="4001294"/>
            <a:ext cx="3267075" cy="183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8" b="88601" l="4082" r="440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064" y="4294748"/>
            <a:ext cx="3267075" cy="1838325"/>
          </a:xfrm>
          <a:prstGeom prst="rect">
            <a:avLst/>
          </a:prstGeom>
        </p:spPr>
      </p:pic>
      <p:sp>
        <p:nvSpPr>
          <p:cNvPr id="3" name="AutoShape 4" descr="Thịt Ngựa Bạ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Ngựa Clip nghệ thuật Đồ họa Mạng Di động Hình ảnh minh bạch - làm thế nào  để vẽ một phim hoạt hình ngựa png png tải về - Miễn phí tro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" b="96774" l="7667" r="8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80" y="2756188"/>
            <a:ext cx="4457334" cy="30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80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EDD02528-3F29-4EBF-8D5E-7CE55468FBC6}"/>
</file>

<file path=customXml/itemProps2.xml><?xml version="1.0" encoding="utf-8"?>
<ds:datastoreItem xmlns:ds="http://schemas.openxmlformats.org/officeDocument/2006/customXml" ds:itemID="{0DEFD2E6-77BE-4762-A531-E8E0C1B17550}"/>
</file>

<file path=customXml/itemProps3.xml><?xml version="1.0" encoding="utf-8"?>
<ds:datastoreItem xmlns:ds="http://schemas.openxmlformats.org/officeDocument/2006/customXml" ds:itemID="{A1A50F26-2ABC-4DFA-81F1-4370EA10DC73}"/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669</Words>
  <Application>Microsoft Office PowerPoint</Application>
  <PresentationFormat>Widescreen</PresentationFormat>
  <Paragraphs>82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Great Vibes</vt:lpstr>
      <vt:lpstr>OpenSans</vt:lpstr>
      <vt:lpstr>Calibri Light</vt:lpstr>
      <vt:lpstr>Nunito Black</vt:lpstr>
      <vt:lpstr>Nunito</vt:lpstr>
      <vt:lpstr>Arial</vt:lpstr>
      <vt:lpstr>Sigmar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nguyenthi lien</cp:lastModifiedBy>
  <cp:revision>38</cp:revision>
  <dcterms:created xsi:type="dcterms:W3CDTF">2022-03-29T00:44:11Z</dcterms:created>
  <dcterms:modified xsi:type="dcterms:W3CDTF">2022-08-06T10:01:19Z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