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84" r:id="rId2"/>
    <p:sldId id="264" r:id="rId3"/>
    <p:sldId id="430" r:id="rId4"/>
    <p:sldId id="387" r:id="rId5"/>
    <p:sldId id="388" r:id="rId6"/>
    <p:sldId id="385" r:id="rId7"/>
    <p:sldId id="409" r:id="rId8"/>
    <p:sldId id="411" r:id="rId9"/>
    <p:sldId id="431" r:id="rId10"/>
    <p:sldId id="403" r:id="rId11"/>
    <p:sldId id="432" r:id="rId12"/>
    <p:sldId id="404" r:id="rId13"/>
    <p:sldId id="433" r:id="rId14"/>
    <p:sldId id="434" r:id="rId15"/>
    <p:sldId id="405" r:id="rId16"/>
    <p:sldId id="429" r:id="rId17"/>
    <p:sldId id="435" r:id="rId18"/>
    <p:sldId id="436" r:id="rId19"/>
    <p:sldId id="437" r:id="rId20"/>
    <p:sldId id="412" r:id="rId21"/>
    <p:sldId id="417" r:id="rId22"/>
    <p:sldId id="438" r:id="rId23"/>
    <p:sldId id="439" r:id="rId24"/>
    <p:sldId id="440" r:id="rId25"/>
    <p:sldId id="423" r:id="rId26"/>
    <p:sldId id="425" r:id="rId27"/>
    <p:sldId id="442" r:id="rId28"/>
    <p:sldId id="422" r:id="rId29"/>
    <p:sldId id="441" r:id="rId30"/>
    <p:sldId id="391" r:id="rId31"/>
    <p:sldId id="3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275E-7868-4F35-8807-8988A9C16080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EC24-9E99-4530-B414-B8D48FBC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4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4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1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2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0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4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4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F8A1100-11C2-4E45-8F0A-8FEECA6300E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5" y="800100"/>
            <a:ext cx="1266824" cy="12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B8FF785-69A4-4307-8693-8892483B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20" y="1033725"/>
            <a:ext cx="4279763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16CEF05-17CB-A61B-7543-04D706376F9F}"/>
              </a:ext>
            </a:extLst>
          </p:cNvPr>
          <p:cNvGrpSpPr/>
          <p:nvPr/>
        </p:nvGrpSpPr>
        <p:grpSpPr>
          <a:xfrm>
            <a:off x="162560" y="1574962"/>
            <a:ext cx="5852829" cy="3725540"/>
            <a:chOff x="390828" y="1555691"/>
            <a:chExt cx="5852829" cy="37255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0ABCE39-F96F-03D2-EDC7-B05B0ABF71B0}"/>
                </a:ext>
              </a:extLst>
            </p:cNvPr>
            <p:cNvSpPr/>
            <p:nvPr/>
          </p:nvSpPr>
          <p:spPr>
            <a:xfrm>
              <a:off x="431199" y="2212312"/>
              <a:ext cx="5812457" cy="3068919"/>
            </a:xfrm>
            <a:custGeom>
              <a:avLst/>
              <a:gdLst>
                <a:gd name="connsiteX0" fmla="*/ 0 w 5812457"/>
                <a:gd name="connsiteY0" fmla="*/ 619062 h 3068919"/>
                <a:gd name="connsiteX1" fmla="*/ 619062 w 5812457"/>
                <a:gd name="connsiteY1" fmla="*/ 0 h 3068919"/>
                <a:gd name="connsiteX2" fmla="*/ 1272538 w 5812457"/>
                <a:gd name="connsiteY2" fmla="*/ 0 h 3068919"/>
                <a:gd name="connsiteX3" fmla="*/ 1834528 w 5812457"/>
                <a:gd name="connsiteY3" fmla="*/ 0 h 3068919"/>
                <a:gd name="connsiteX4" fmla="*/ 2396517 w 5812457"/>
                <a:gd name="connsiteY4" fmla="*/ 0 h 3068919"/>
                <a:gd name="connsiteX5" fmla="*/ 3095737 w 5812457"/>
                <a:gd name="connsiteY5" fmla="*/ 0 h 3068919"/>
                <a:gd name="connsiteX6" fmla="*/ 3611983 w 5812457"/>
                <a:gd name="connsiteY6" fmla="*/ 0 h 3068919"/>
                <a:gd name="connsiteX7" fmla="*/ 4173972 w 5812457"/>
                <a:gd name="connsiteY7" fmla="*/ 0 h 3068919"/>
                <a:gd name="connsiteX8" fmla="*/ 5193395 w 5812457"/>
                <a:gd name="connsiteY8" fmla="*/ 0 h 3068919"/>
                <a:gd name="connsiteX9" fmla="*/ 5812457 w 5812457"/>
                <a:gd name="connsiteY9" fmla="*/ 619062 h 3068919"/>
                <a:gd name="connsiteX10" fmla="*/ 5812457 w 5812457"/>
                <a:gd name="connsiteY10" fmla="*/ 1247635 h 3068919"/>
                <a:gd name="connsiteX11" fmla="*/ 5812457 w 5812457"/>
                <a:gd name="connsiteY11" fmla="*/ 1857900 h 3068919"/>
                <a:gd name="connsiteX12" fmla="*/ 5812457 w 5812457"/>
                <a:gd name="connsiteY12" fmla="*/ 2449857 h 3068919"/>
                <a:gd name="connsiteX13" fmla="*/ 5193395 w 5812457"/>
                <a:gd name="connsiteY13" fmla="*/ 3068919 h 3068919"/>
                <a:gd name="connsiteX14" fmla="*/ 4539919 w 5812457"/>
                <a:gd name="connsiteY14" fmla="*/ 3068919 h 3068919"/>
                <a:gd name="connsiteX15" fmla="*/ 3886443 w 5812457"/>
                <a:gd name="connsiteY15" fmla="*/ 3068919 h 3068919"/>
                <a:gd name="connsiteX16" fmla="*/ 3187223 w 5812457"/>
                <a:gd name="connsiteY16" fmla="*/ 3068919 h 3068919"/>
                <a:gd name="connsiteX17" fmla="*/ 2533747 w 5812457"/>
                <a:gd name="connsiteY17" fmla="*/ 3068919 h 3068919"/>
                <a:gd name="connsiteX18" fmla="*/ 1926014 w 5812457"/>
                <a:gd name="connsiteY18" fmla="*/ 3068919 h 3068919"/>
                <a:gd name="connsiteX19" fmla="*/ 1318281 w 5812457"/>
                <a:gd name="connsiteY19" fmla="*/ 3068919 h 3068919"/>
                <a:gd name="connsiteX20" fmla="*/ 619062 w 5812457"/>
                <a:gd name="connsiteY20" fmla="*/ 3068919 h 3068919"/>
                <a:gd name="connsiteX21" fmla="*/ 0 w 5812457"/>
                <a:gd name="connsiteY21" fmla="*/ 2449857 h 3068919"/>
                <a:gd name="connsiteX22" fmla="*/ 0 w 5812457"/>
                <a:gd name="connsiteY22" fmla="*/ 1839592 h 3068919"/>
                <a:gd name="connsiteX23" fmla="*/ 0 w 5812457"/>
                <a:gd name="connsiteY23" fmla="*/ 1192711 h 3068919"/>
                <a:gd name="connsiteX24" fmla="*/ 0 w 5812457"/>
                <a:gd name="connsiteY24" fmla="*/ 619062 h 30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12457" h="3068919" fill="none" extrusionOk="0">
                  <a:moveTo>
                    <a:pt x="0" y="619062"/>
                  </a:moveTo>
                  <a:cubicBezTo>
                    <a:pt x="-23167" y="208070"/>
                    <a:pt x="316453" y="57519"/>
                    <a:pt x="619062" y="0"/>
                  </a:cubicBezTo>
                  <a:cubicBezTo>
                    <a:pt x="888166" y="16777"/>
                    <a:pt x="1122768" y="2345"/>
                    <a:pt x="1272538" y="0"/>
                  </a:cubicBezTo>
                  <a:cubicBezTo>
                    <a:pt x="1422308" y="-2345"/>
                    <a:pt x="1708689" y="25317"/>
                    <a:pt x="1834528" y="0"/>
                  </a:cubicBezTo>
                  <a:cubicBezTo>
                    <a:pt x="1960367" y="-25317"/>
                    <a:pt x="2180081" y="-26793"/>
                    <a:pt x="2396517" y="0"/>
                  </a:cubicBezTo>
                  <a:cubicBezTo>
                    <a:pt x="2612953" y="26793"/>
                    <a:pt x="2806489" y="-5886"/>
                    <a:pt x="3095737" y="0"/>
                  </a:cubicBezTo>
                  <a:cubicBezTo>
                    <a:pt x="3384985" y="5886"/>
                    <a:pt x="3489105" y="4386"/>
                    <a:pt x="3611983" y="0"/>
                  </a:cubicBezTo>
                  <a:cubicBezTo>
                    <a:pt x="3734861" y="-4386"/>
                    <a:pt x="3927563" y="24622"/>
                    <a:pt x="4173972" y="0"/>
                  </a:cubicBezTo>
                  <a:cubicBezTo>
                    <a:pt x="4420381" y="-24622"/>
                    <a:pt x="4858728" y="-16901"/>
                    <a:pt x="5193395" y="0"/>
                  </a:cubicBezTo>
                  <a:cubicBezTo>
                    <a:pt x="5538814" y="-55006"/>
                    <a:pt x="5799190" y="227188"/>
                    <a:pt x="5812457" y="619062"/>
                  </a:cubicBezTo>
                  <a:cubicBezTo>
                    <a:pt x="5812247" y="792093"/>
                    <a:pt x="5792784" y="1067001"/>
                    <a:pt x="5812457" y="1247635"/>
                  </a:cubicBezTo>
                  <a:cubicBezTo>
                    <a:pt x="5832130" y="1428269"/>
                    <a:pt x="5799238" y="1626853"/>
                    <a:pt x="5812457" y="1857900"/>
                  </a:cubicBezTo>
                  <a:cubicBezTo>
                    <a:pt x="5825676" y="2088947"/>
                    <a:pt x="5835505" y="2224292"/>
                    <a:pt x="5812457" y="2449857"/>
                  </a:cubicBezTo>
                  <a:cubicBezTo>
                    <a:pt x="5821801" y="2790099"/>
                    <a:pt x="5508520" y="3040815"/>
                    <a:pt x="5193395" y="3068919"/>
                  </a:cubicBezTo>
                  <a:cubicBezTo>
                    <a:pt x="4936399" y="3070385"/>
                    <a:pt x="4752747" y="3071382"/>
                    <a:pt x="4539919" y="3068919"/>
                  </a:cubicBezTo>
                  <a:cubicBezTo>
                    <a:pt x="4327091" y="3066456"/>
                    <a:pt x="4118283" y="3091083"/>
                    <a:pt x="3886443" y="3068919"/>
                  </a:cubicBezTo>
                  <a:cubicBezTo>
                    <a:pt x="3654603" y="3046755"/>
                    <a:pt x="3388978" y="3081796"/>
                    <a:pt x="3187223" y="3068919"/>
                  </a:cubicBezTo>
                  <a:cubicBezTo>
                    <a:pt x="2985468" y="3056042"/>
                    <a:pt x="2729569" y="3057936"/>
                    <a:pt x="2533747" y="3068919"/>
                  </a:cubicBezTo>
                  <a:cubicBezTo>
                    <a:pt x="2337925" y="3079902"/>
                    <a:pt x="2223117" y="3068248"/>
                    <a:pt x="1926014" y="3068919"/>
                  </a:cubicBezTo>
                  <a:cubicBezTo>
                    <a:pt x="1628911" y="3069590"/>
                    <a:pt x="1591108" y="3080207"/>
                    <a:pt x="1318281" y="3068919"/>
                  </a:cubicBezTo>
                  <a:cubicBezTo>
                    <a:pt x="1045454" y="3057631"/>
                    <a:pt x="898312" y="3079300"/>
                    <a:pt x="619062" y="3068919"/>
                  </a:cubicBezTo>
                  <a:cubicBezTo>
                    <a:pt x="322049" y="3117835"/>
                    <a:pt x="61824" y="2805534"/>
                    <a:pt x="0" y="2449857"/>
                  </a:cubicBezTo>
                  <a:cubicBezTo>
                    <a:pt x="-25770" y="2283335"/>
                    <a:pt x="8788" y="2056809"/>
                    <a:pt x="0" y="1839592"/>
                  </a:cubicBezTo>
                  <a:cubicBezTo>
                    <a:pt x="-8788" y="1622375"/>
                    <a:pt x="18613" y="1380482"/>
                    <a:pt x="0" y="1192711"/>
                  </a:cubicBezTo>
                  <a:cubicBezTo>
                    <a:pt x="-18613" y="1004940"/>
                    <a:pt x="-6720" y="904371"/>
                    <a:pt x="0" y="619062"/>
                  </a:cubicBezTo>
                  <a:close/>
                </a:path>
                <a:path w="5812457" h="3068919" stroke="0" extrusionOk="0">
                  <a:moveTo>
                    <a:pt x="0" y="619062"/>
                  </a:moveTo>
                  <a:cubicBezTo>
                    <a:pt x="1869" y="334327"/>
                    <a:pt x="288241" y="19796"/>
                    <a:pt x="619062" y="0"/>
                  </a:cubicBezTo>
                  <a:cubicBezTo>
                    <a:pt x="759897" y="-29354"/>
                    <a:pt x="1007912" y="-23397"/>
                    <a:pt x="1318281" y="0"/>
                  </a:cubicBezTo>
                  <a:cubicBezTo>
                    <a:pt x="1628650" y="23397"/>
                    <a:pt x="1726579" y="-12972"/>
                    <a:pt x="1880271" y="0"/>
                  </a:cubicBezTo>
                  <a:cubicBezTo>
                    <a:pt x="2033963" y="12972"/>
                    <a:pt x="2191510" y="-20758"/>
                    <a:pt x="2442260" y="0"/>
                  </a:cubicBezTo>
                  <a:cubicBezTo>
                    <a:pt x="2693010" y="20758"/>
                    <a:pt x="2818271" y="31955"/>
                    <a:pt x="3141480" y="0"/>
                  </a:cubicBezTo>
                  <a:cubicBezTo>
                    <a:pt x="3464689" y="-31955"/>
                    <a:pt x="3482512" y="-8084"/>
                    <a:pt x="3749213" y="0"/>
                  </a:cubicBezTo>
                  <a:cubicBezTo>
                    <a:pt x="4015914" y="8084"/>
                    <a:pt x="4239483" y="-7554"/>
                    <a:pt x="4494176" y="0"/>
                  </a:cubicBezTo>
                  <a:cubicBezTo>
                    <a:pt x="4748869" y="7554"/>
                    <a:pt x="4938241" y="-32912"/>
                    <a:pt x="5193395" y="0"/>
                  </a:cubicBezTo>
                  <a:cubicBezTo>
                    <a:pt x="5469438" y="34664"/>
                    <a:pt x="5854738" y="230359"/>
                    <a:pt x="5812457" y="619062"/>
                  </a:cubicBezTo>
                  <a:cubicBezTo>
                    <a:pt x="5824298" y="786427"/>
                    <a:pt x="5813132" y="1066608"/>
                    <a:pt x="5812457" y="1192711"/>
                  </a:cubicBezTo>
                  <a:cubicBezTo>
                    <a:pt x="5811782" y="1318814"/>
                    <a:pt x="5803941" y="1695143"/>
                    <a:pt x="5812457" y="1839592"/>
                  </a:cubicBezTo>
                  <a:cubicBezTo>
                    <a:pt x="5820973" y="1984041"/>
                    <a:pt x="5833884" y="2270847"/>
                    <a:pt x="5812457" y="2449857"/>
                  </a:cubicBezTo>
                  <a:cubicBezTo>
                    <a:pt x="5817979" y="2720144"/>
                    <a:pt x="5523743" y="3046995"/>
                    <a:pt x="5193395" y="3068919"/>
                  </a:cubicBezTo>
                  <a:cubicBezTo>
                    <a:pt x="5070122" y="3044999"/>
                    <a:pt x="4829071" y="3045816"/>
                    <a:pt x="4677149" y="3068919"/>
                  </a:cubicBezTo>
                  <a:cubicBezTo>
                    <a:pt x="4525227" y="3092022"/>
                    <a:pt x="4121949" y="3101198"/>
                    <a:pt x="3932186" y="3068919"/>
                  </a:cubicBezTo>
                  <a:cubicBezTo>
                    <a:pt x="3742423" y="3036640"/>
                    <a:pt x="3520486" y="3061998"/>
                    <a:pt x="3324453" y="3068919"/>
                  </a:cubicBezTo>
                  <a:cubicBezTo>
                    <a:pt x="3128420" y="3075840"/>
                    <a:pt x="2987030" y="3067111"/>
                    <a:pt x="2716720" y="3068919"/>
                  </a:cubicBezTo>
                  <a:cubicBezTo>
                    <a:pt x="2446410" y="3070727"/>
                    <a:pt x="2194269" y="3092039"/>
                    <a:pt x="1971758" y="3068919"/>
                  </a:cubicBezTo>
                  <a:cubicBezTo>
                    <a:pt x="1749247" y="3045799"/>
                    <a:pt x="1461309" y="3082536"/>
                    <a:pt x="1272538" y="3068919"/>
                  </a:cubicBezTo>
                  <a:cubicBezTo>
                    <a:pt x="1083767" y="3055302"/>
                    <a:pt x="882763" y="3058116"/>
                    <a:pt x="619062" y="3068919"/>
                  </a:cubicBezTo>
                  <a:cubicBezTo>
                    <a:pt x="246616" y="3011312"/>
                    <a:pt x="2920" y="2799890"/>
                    <a:pt x="0" y="2449857"/>
                  </a:cubicBezTo>
                  <a:cubicBezTo>
                    <a:pt x="13171" y="2281576"/>
                    <a:pt x="-13808" y="2014731"/>
                    <a:pt x="0" y="1839592"/>
                  </a:cubicBezTo>
                  <a:cubicBezTo>
                    <a:pt x="13808" y="1664454"/>
                    <a:pt x="14332" y="1393019"/>
                    <a:pt x="0" y="1247635"/>
                  </a:cubicBezTo>
                  <a:cubicBezTo>
                    <a:pt x="-14332" y="1102251"/>
                    <a:pt x="857" y="746243"/>
                    <a:pt x="0" y="619062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11FC0A-DB4A-2508-BC97-A06849FB4EC1}"/>
                </a:ext>
              </a:extLst>
            </p:cNvPr>
            <p:cNvGrpSpPr/>
            <p:nvPr/>
          </p:nvGrpSpPr>
          <p:grpSpPr>
            <a:xfrm>
              <a:off x="1392839" y="1555691"/>
              <a:ext cx="3502125" cy="1279830"/>
              <a:chOff x="596188" y="1115933"/>
              <a:chExt cx="3502125" cy="127983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ABF84D-1833-3BE6-3347-494076FA4CD7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3345892" cy="1279830"/>
                <a:chOff x="596188" y="1115933"/>
                <a:chExt cx="3345892" cy="1279830"/>
              </a:xfrm>
            </p:grpSpPr>
            <p:pic>
              <p:nvPicPr>
                <p:cNvPr id="6" name="Picture 5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67366745-0AB7-0E5B-6987-365FA0103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2978130" cy="784830"/>
                </a:xfrm>
                <a:prstGeom prst="rect">
                  <a:avLst/>
                </a:prstGeom>
              </p:spPr>
            </p:pic>
            <p:pic>
              <p:nvPicPr>
                <p:cNvPr id="8" name="Picture 7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A32F7A5-4DCF-3E45-537C-D066B5909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F53CCC0-1433-0800-0920-6691176A83B3}"/>
                    </a:ext>
                  </a:extLst>
                </p:cNvPr>
                <p:cNvSpPr txBox="1"/>
                <p:nvPr/>
              </p:nvSpPr>
              <p:spPr>
                <a:xfrm>
                  <a:off x="1612228" y="1546820"/>
                  <a:ext cx="20173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Yêu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Cầu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D14CA65-839A-8809-6968-58304C2DD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244" y="1351954"/>
                <a:ext cx="555069" cy="904397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863BFE-1BE5-CF54-21F4-7692F5BEB049}"/>
                </a:ext>
              </a:extLst>
            </p:cNvPr>
            <p:cNvGrpSpPr/>
            <p:nvPr/>
          </p:nvGrpSpPr>
          <p:grpSpPr>
            <a:xfrm>
              <a:off x="390828" y="2447967"/>
              <a:ext cx="5852829" cy="2599504"/>
              <a:chOff x="390828" y="2447967"/>
              <a:chExt cx="5852829" cy="259950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B330D18-AC41-D426-2C28-5C3FD36A7961}"/>
                  </a:ext>
                </a:extLst>
              </p:cNvPr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2F75D31F-1815-C134-9C11-915E8675D799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16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9E9630AF-FC70-9142-B942-7152A421A8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AE50461-0DC3-870E-8098-523819913A20}"/>
                  </a:ext>
                </a:extLst>
              </p:cNvPr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4D806A7-18B1-9FEA-F38B-A707AFF2AEA7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1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7A0AC274-477B-28B0-1D59-61A1E2B6F7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8B9DB52-594B-D695-6F6D-FD9B54B2582B}"/>
                  </a:ext>
                </a:extLst>
              </p:cNvPr>
              <p:cNvGrpSpPr/>
              <p:nvPr/>
            </p:nvGrpSpPr>
            <p:grpSpPr>
              <a:xfrm>
                <a:off x="431200" y="3834023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D9274720-A4D3-C0BD-6821-37B73363890E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4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2184BF04-DD3D-164D-D6E8-4E7642A712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4EAD11-3F10-7D55-9313-D939722F8F02}"/>
                  </a:ext>
                </a:extLst>
              </p:cNvPr>
              <p:cNvSpPr txBox="1"/>
              <p:nvPr/>
            </p:nvSpPr>
            <p:spPr>
              <a:xfrm>
                <a:off x="964825" y="2818656"/>
                <a:ext cx="5278832" cy="222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theo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đoạn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viên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Giải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nghĩa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từ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cùng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nhau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10AE8C-9A62-7597-D2F8-52A31F298A33}"/>
              </a:ext>
            </a:extLst>
          </p:cNvPr>
          <p:cNvGrpSpPr/>
          <p:nvPr/>
        </p:nvGrpSpPr>
        <p:grpSpPr>
          <a:xfrm>
            <a:off x="6249698" y="2863492"/>
            <a:ext cx="5779742" cy="3577948"/>
            <a:chOff x="6290338" y="2863492"/>
            <a:chExt cx="5779742" cy="357794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F36031F-6F3E-A347-FA90-87FAAFF63E76}"/>
                </a:ext>
              </a:extLst>
            </p:cNvPr>
            <p:cNvSpPr/>
            <p:nvPr/>
          </p:nvSpPr>
          <p:spPr>
            <a:xfrm>
              <a:off x="6290338" y="3766043"/>
              <a:ext cx="5779742" cy="2675397"/>
            </a:xfrm>
            <a:custGeom>
              <a:avLst/>
              <a:gdLst>
                <a:gd name="connsiteX0" fmla="*/ 0 w 5779742"/>
                <a:gd name="connsiteY0" fmla="*/ 539681 h 2675397"/>
                <a:gd name="connsiteX1" fmla="*/ 539681 w 5779742"/>
                <a:gd name="connsiteY1" fmla="*/ 0 h 2675397"/>
                <a:gd name="connsiteX2" fmla="*/ 1211164 w 5779742"/>
                <a:gd name="connsiteY2" fmla="*/ 0 h 2675397"/>
                <a:gd name="connsiteX3" fmla="*/ 1788639 w 5779742"/>
                <a:gd name="connsiteY3" fmla="*/ 0 h 2675397"/>
                <a:gd name="connsiteX4" fmla="*/ 2366114 w 5779742"/>
                <a:gd name="connsiteY4" fmla="*/ 0 h 2675397"/>
                <a:gd name="connsiteX5" fmla="*/ 3084601 w 5779742"/>
                <a:gd name="connsiteY5" fmla="*/ 0 h 2675397"/>
                <a:gd name="connsiteX6" fmla="*/ 3615072 w 5779742"/>
                <a:gd name="connsiteY6" fmla="*/ 0 h 2675397"/>
                <a:gd name="connsiteX7" fmla="*/ 4192548 w 5779742"/>
                <a:gd name="connsiteY7" fmla="*/ 0 h 2675397"/>
                <a:gd name="connsiteX8" fmla="*/ 5240061 w 5779742"/>
                <a:gd name="connsiteY8" fmla="*/ 0 h 2675397"/>
                <a:gd name="connsiteX9" fmla="*/ 5779742 w 5779742"/>
                <a:gd name="connsiteY9" fmla="*/ 539681 h 2675397"/>
                <a:gd name="connsiteX10" fmla="*/ 5779742 w 5779742"/>
                <a:gd name="connsiteY10" fmla="*/ 1087653 h 2675397"/>
                <a:gd name="connsiteX11" fmla="*/ 5779742 w 5779742"/>
                <a:gd name="connsiteY11" fmla="*/ 1619665 h 2675397"/>
                <a:gd name="connsiteX12" fmla="*/ 5779742 w 5779742"/>
                <a:gd name="connsiteY12" fmla="*/ 2135716 h 2675397"/>
                <a:gd name="connsiteX13" fmla="*/ 5240061 w 5779742"/>
                <a:gd name="connsiteY13" fmla="*/ 2675397 h 2675397"/>
                <a:gd name="connsiteX14" fmla="*/ 4568578 w 5779742"/>
                <a:gd name="connsiteY14" fmla="*/ 2675397 h 2675397"/>
                <a:gd name="connsiteX15" fmla="*/ 3897095 w 5779742"/>
                <a:gd name="connsiteY15" fmla="*/ 2675397 h 2675397"/>
                <a:gd name="connsiteX16" fmla="*/ 3178609 w 5779742"/>
                <a:gd name="connsiteY16" fmla="*/ 2675397 h 2675397"/>
                <a:gd name="connsiteX17" fmla="*/ 2507126 w 5779742"/>
                <a:gd name="connsiteY17" fmla="*/ 2675397 h 2675397"/>
                <a:gd name="connsiteX18" fmla="*/ 1882647 w 5779742"/>
                <a:gd name="connsiteY18" fmla="*/ 2675397 h 2675397"/>
                <a:gd name="connsiteX19" fmla="*/ 1258168 w 5779742"/>
                <a:gd name="connsiteY19" fmla="*/ 2675397 h 2675397"/>
                <a:gd name="connsiteX20" fmla="*/ 539681 w 5779742"/>
                <a:gd name="connsiteY20" fmla="*/ 2675397 h 2675397"/>
                <a:gd name="connsiteX21" fmla="*/ 0 w 5779742"/>
                <a:gd name="connsiteY21" fmla="*/ 2135716 h 2675397"/>
                <a:gd name="connsiteX22" fmla="*/ 0 w 5779742"/>
                <a:gd name="connsiteY22" fmla="*/ 1603704 h 2675397"/>
                <a:gd name="connsiteX23" fmla="*/ 0 w 5779742"/>
                <a:gd name="connsiteY23" fmla="*/ 1039772 h 2675397"/>
                <a:gd name="connsiteX24" fmla="*/ 0 w 5779742"/>
                <a:gd name="connsiteY24" fmla="*/ 539681 h 267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675397" fill="none" extrusionOk="0">
                  <a:moveTo>
                    <a:pt x="0" y="539681"/>
                  </a:moveTo>
                  <a:cubicBezTo>
                    <a:pt x="-21706" y="176889"/>
                    <a:pt x="260563" y="27727"/>
                    <a:pt x="539681" y="0"/>
                  </a:cubicBezTo>
                  <a:cubicBezTo>
                    <a:pt x="752879" y="-16999"/>
                    <a:pt x="1071826" y="11627"/>
                    <a:pt x="1211164" y="0"/>
                  </a:cubicBezTo>
                  <a:cubicBezTo>
                    <a:pt x="1350502" y="-11627"/>
                    <a:pt x="1558797" y="-10591"/>
                    <a:pt x="1788639" y="0"/>
                  </a:cubicBezTo>
                  <a:cubicBezTo>
                    <a:pt x="2018482" y="10591"/>
                    <a:pt x="2174813" y="-9355"/>
                    <a:pt x="2366114" y="0"/>
                  </a:cubicBezTo>
                  <a:cubicBezTo>
                    <a:pt x="2557416" y="9355"/>
                    <a:pt x="2917590" y="-31513"/>
                    <a:pt x="3084601" y="0"/>
                  </a:cubicBezTo>
                  <a:cubicBezTo>
                    <a:pt x="3251612" y="31513"/>
                    <a:pt x="3416101" y="-14130"/>
                    <a:pt x="3615072" y="0"/>
                  </a:cubicBezTo>
                  <a:cubicBezTo>
                    <a:pt x="3814043" y="14130"/>
                    <a:pt x="3961080" y="-14460"/>
                    <a:pt x="4192548" y="0"/>
                  </a:cubicBezTo>
                  <a:cubicBezTo>
                    <a:pt x="4424016" y="14460"/>
                    <a:pt x="4742799" y="-48824"/>
                    <a:pt x="5240061" y="0"/>
                  </a:cubicBezTo>
                  <a:cubicBezTo>
                    <a:pt x="5540046" y="-30117"/>
                    <a:pt x="5765058" y="186313"/>
                    <a:pt x="5779742" y="539681"/>
                  </a:cubicBezTo>
                  <a:cubicBezTo>
                    <a:pt x="5794568" y="754695"/>
                    <a:pt x="5801448" y="831895"/>
                    <a:pt x="5779742" y="1087653"/>
                  </a:cubicBezTo>
                  <a:cubicBezTo>
                    <a:pt x="5758036" y="1343411"/>
                    <a:pt x="5770353" y="1486373"/>
                    <a:pt x="5779742" y="1619665"/>
                  </a:cubicBezTo>
                  <a:cubicBezTo>
                    <a:pt x="5789131" y="1752957"/>
                    <a:pt x="5767750" y="1965932"/>
                    <a:pt x="5779742" y="2135716"/>
                  </a:cubicBezTo>
                  <a:cubicBezTo>
                    <a:pt x="5845170" y="2422172"/>
                    <a:pt x="5506767" y="2642488"/>
                    <a:pt x="5240061" y="2675397"/>
                  </a:cubicBezTo>
                  <a:cubicBezTo>
                    <a:pt x="4921117" y="2690108"/>
                    <a:pt x="4822648" y="2688307"/>
                    <a:pt x="4568578" y="2675397"/>
                  </a:cubicBezTo>
                  <a:cubicBezTo>
                    <a:pt x="4314508" y="2662487"/>
                    <a:pt x="4174897" y="2654261"/>
                    <a:pt x="3897095" y="2675397"/>
                  </a:cubicBezTo>
                  <a:cubicBezTo>
                    <a:pt x="3619293" y="2696533"/>
                    <a:pt x="3453442" y="2675017"/>
                    <a:pt x="3178609" y="2675397"/>
                  </a:cubicBezTo>
                  <a:cubicBezTo>
                    <a:pt x="2903776" y="2675777"/>
                    <a:pt x="2725929" y="2686045"/>
                    <a:pt x="2507126" y="2675397"/>
                  </a:cubicBezTo>
                  <a:cubicBezTo>
                    <a:pt x="2288323" y="2664749"/>
                    <a:pt x="2165321" y="2703371"/>
                    <a:pt x="1882647" y="2675397"/>
                  </a:cubicBezTo>
                  <a:cubicBezTo>
                    <a:pt x="1599973" y="2647423"/>
                    <a:pt x="1500000" y="2647859"/>
                    <a:pt x="1258168" y="2675397"/>
                  </a:cubicBezTo>
                  <a:cubicBezTo>
                    <a:pt x="1016336" y="2702935"/>
                    <a:pt x="811446" y="2696514"/>
                    <a:pt x="539681" y="2675397"/>
                  </a:cubicBezTo>
                  <a:cubicBezTo>
                    <a:pt x="261176" y="2696705"/>
                    <a:pt x="28536" y="2440134"/>
                    <a:pt x="0" y="2135716"/>
                  </a:cubicBezTo>
                  <a:cubicBezTo>
                    <a:pt x="17648" y="1926070"/>
                    <a:pt x="26290" y="1758143"/>
                    <a:pt x="0" y="1603704"/>
                  </a:cubicBezTo>
                  <a:cubicBezTo>
                    <a:pt x="-26290" y="1449265"/>
                    <a:pt x="13086" y="1302590"/>
                    <a:pt x="0" y="1039772"/>
                  </a:cubicBezTo>
                  <a:cubicBezTo>
                    <a:pt x="-13086" y="776954"/>
                    <a:pt x="14724" y="680589"/>
                    <a:pt x="0" y="539681"/>
                  </a:cubicBezTo>
                  <a:close/>
                </a:path>
                <a:path w="5779742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690583" y="-24234"/>
                    <a:pt x="1103247" y="-1098"/>
                    <a:pt x="1258168" y="0"/>
                  </a:cubicBezTo>
                  <a:cubicBezTo>
                    <a:pt x="1413089" y="1098"/>
                    <a:pt x="1575457" y="14197"/>
                    <a:pt x="1835643" y="0"/>
                  </a:cubicBezTo>
                  <a:cubicBezTo>
                    <a:pt x="2095830" y="-14197"/>
                    <a:pt x="2159727" y="4466"/>
                    <a:pt x="2413118" y="0"/>
                  </a:cubicBezTo>
                  <a:cubicBezTo>
                    <a:pt x="2666510" y="-4466"/>
                    <a:pt x="2940400" y="18752"/>
                    <a:pt x="3131605" y="0"/>
                  </a:cubicBezTo>
                  <a:cubicBezTo>
                    <a:pt x="3322810" y="-18752"/>
                    <a:pt x="3619535" y="-12889"/>
                    <a:pt x="3756084" y="0"/>
                  </a:cubicBezTo>
                  <a:cubicBezTo>
                    <a:pt x="3892633" y="12889"/>
                    <a:pt x="4203079" y="-14246"/>
                    <a:pt x="4521574" y="0"/>
                  </a:cubicBezTo>
                  <a:cubicBezTo>
                    <a:pt x="4840069" y="14246"/>
                    <a:pt x="4942112" y="-8166"/>
                    <a:pt x="5240061" y="0"/>
                  </a:cubicBezTo>
                  <a:cubicBezTo>
                    <a:pt x="5495643" y="22358"/>
                    <a:pt x="5809376" y="208819"/>
                    <a:pt x="5779742" y="539681"/>
                  </a:cubicBezTo>
                  <a:cubicBezTo>
                    <a:pt x="5756177" y="686226"/>
                    <a:pt x="5767387" y="881148"/>
                    <a:pt x="5779742" y="1039772"/>
                  </a:cubicBezTo>
                  <a:cubicBezTo>
                    <a:pt x="5792097" y="1198396"/>
                    <a:pt x="5763834" y="1435676"/>
                    <a:pt x="5779742" y="1603704"/>
                  </a:cubicBezTo>
                  <a:cubicBezTo>
                    <a:pt x="5795650" y="1771732"/>
                    <a:pt x="5754299" y="1916429"/>
                    <a:pt x="5779742" y="2135716"/>
                  </a:cubicBezTo>
                  <a:cubicBezTo>
                    <a:pt x="5782002" y="2404464"/>
                    <a:pt x="5515844" y="2633117"/>
                    <a:pt x="5240061" y="2675397"/>
                  </a:cubicBezTo>
                  <a:cubicBezTo>
                    <a:pt x="5031058" y="2658467"/>
                    <a:pt x="4912826" y="2699028"/>
                    <a:pt x="4709590" y="2675397"/>
                  </a:cubicBezTo>
                  <a:cubicBezTo>
                    <a:pt x="4506354" y="2651766"/>
                    <a:pt x="4189662" y="2638031"/>
                    <a:pt x="3944099" y="2675397"/>
                  </a:cubicBezTo>
                  <a:cubicBezTo>
                    <a:pt x="3698536" y="2712763"/>
                    <a:pt x="3470655" y="2646348"/>
                    <a:pt x="3319620" y="2675397"/>
                  </a:cubicBezTo>
                  <a:cubicBezTo>
                    <a:pt x="3168585" y="2704446"/>
                    <a:pt x="2905011" y="2696967"/>
                    <a:pt x="2695141" y="2675397"/>
                  </a:cubicBezTo>
                  <a:cubicBezTo>
                    <a:pt x="2485271" y="2653827"/>
                    <a:pt x="2276413" y="2642404"/>
                    <a:pt x="1929651" y="2675397"/>
                  </a:cubicBezTo>
                  <a:cubicBezTo>
                    <a:pt x="1582889" y="2708391"/>
                    <a:pt x="1376137" y="2655378"/>
                    <a:pt x="1211164" y="2675397"/>
                  </a:cubicBezTo>
                  <a:cubicBezTo>
                    <a:pt x="1046191" y="2695416"/>
                    <a:pt x="842785" y="2677831"/>
                    <a:pt x="539681" y="2675397"/>
                  </a:cubicBezTo>
                  <a:cubicBezTo>
                    <a:pt x="217459" y="2629828"/>
                    <a:pt x="18626" y="2485652"/>
                    <a:pt x="0" y="2135716"/>
                  </a:cubicBezTo>
                  <a:cubicBezTo>
                    <a:pt x="21622" y="1948575"/>
                    <a:pt x="6448" y="1720478"/>
                    <a:pt x="0" y="1603704"/>
                  </a:cubicBezTo>
                  <a:cubicBezTo>
                    <a:pt x="-6448" y="1486930"/>
                    <a:pt x="17629" y="1270140"/>
                    <a:pt x="0" y="1087653"/>
                  </a:cubicBezTo>
                  <a:cubicBezTo>
                    <a:pt x="-17629" y="905166"/>
                    <a:pt x="6717" y="730450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0A4F01-6306-3E89-A0A6-EB8A33B21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D81021-5E2C-F1A7-C787-0FCE32F31507}"/>
                </a:ext>
              </a:extLst>
            </p:cNvPr>
            <p:cNvGrpSpPr/>
            <p:nvPr/>
          </p:nvGrpSpPr>
          <p:grpSpPr>
            <a:xfrm>
              <a:off x="6394440" y="2863492"/>
              <a:ext cx="5545739" cy="1279830"/>
              <a:chOff x="596188" y="1115933"/>
              <a:chExt cx="5545739" cy="127983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DAA8D36-5A4E-803F-5E22-024A3D9708CA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5397284" cy="1279830"/>
                <a:chOff x="596188" y="1115933"/>
                <a:chExt cx="5397284" cy="1279830"/>
              </a:xfrm>
            </p:grpSpPr>
            <p:pic>
              <p:nvPicPr>
                <p:cNvPr id="38" name="Picture 37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5CE4C8D0-4178-E75F-C11E-BCF83D3C9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5029522" cy="78483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E4F3F15-2418-EE3E-2EEF-70DD328B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1C3542F-52E6-F115-8BA8-5501E7A23CF5}"/>
                    </a:ext>
                  </a:extLst>
                </p:cNvPr>
                <p:cNvSpPr txBox="1"/>
                <p:nvPr/>
              </p:nvSpPr>
              <p:spPr>
                <a:xfrm>
                  <a:off x="1698973" y="1568694"/>
                  <a:ext cx="38878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Tiêu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chí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đánh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giá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FBE9B67-8DF1-2EDC-DC6D-35A8ADFFB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858" y="1356060"/>
                <a:ext cx="555069" cy="904397"/>
              </a:xfrm>
              <a:prstGeom prst="rect">
                <a:avLst/>
              </a:prstGeom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77CCED-7162-4E6E-99A8-EC7FB1BA4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41" y="325231"/>
            <a:ext cx="1072989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261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E0B00C-93D9-9205-3A90-6765517A6C01}"/>
              </a:ext>
            </a:extLst>
          </p:cNvPr>
          <p:cNvGrpSpPr/>
          <p:nvPr/>
        </p:nvGrpSpPr>
        <p:grpSpPr>
          <a:xfrm>
            <a:off x="3074136" y="1576950"/>
            <a:ext cx="6043728" cy="3704100"/>
            <a:chOff x="3110258" y="1375900"/>
            <a:chExt cx="6043728" cy="37041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10AE8C-9A62-7597-D2F8-52A31F298A33}"/>
                </a:ext>
              </a:extLst>
            </p:cNvPr>
            <p:cNvGrpSpPr/>
            <p:nvPr/>
          </p:nvGrpSpPr>
          <p:grpSpPr>
            <a:xfrm>
              <a:off x="3110258" y="1375900"/>
              <a:ext cx="6043728" cy="3704100"/>
              <a:chOff x="6290338" y="2737340"/>
              <a:chExt cx="6043728" cy="37041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F36031F-6F3E-A347-FA90-87FAAFF63E76}"/>
                  </a:ext>
                </a:extLst>
              </p:cNvPr>
              <p:cNvSpPr/>
              <p:nvPr/>
            </p:nvSpPr>
            <p:spPr>
              <a:xfrm>
                <a:off x="6290338" y="3766043"/>
                <a:ext cx="6043728" cy="2675397"/>
              </a:xfrm>
              <a:custGeom>
                <a:avLst/>
                <a:gdLst>
                  <a:gd name="connsiteX0" fmla="*/ 0 w 6043728"/>
                  <a:gd name="connsiteY0" fmla="*/ 539681 h 2675397"/>
                  <a:gd name="connsiteX1" fmla="*/ 539681 w 6043728"/>
                  <a:gd name="connsiteY1" fmla="*/ 0 h 2675397"/>
                  <a:gd name="connsiteX2" fmla="*/ 1209870 w 6043728"/>
                  <a:gd name="connsiteY2" fmla="*/ 0 h 2675397"/>
                  <a:gd name="connsiteX3" fmla="*/ 1880060 w 6043728"/>
                  <a:gd name="connsiteY3" fmla="*/ 0 h 2675397"/>
                  <a:gd name="connsiteX4" fmla="*/ 2351675 w 6043728"/>
                  <a:gd name="connsiteY4" fmla="*/ 0 h 2675397"/>
                  <a:gd name="connsiteX5" fmla="*/ 2872933 w 6043728"/>
                  <a:gd name="connsiteY5" fmla="*/ 0 h 2675397"/>
                  <a:gd name="connsiteX6" fmla="*/ 3592766 w 6043728"/>
                  <a:gd name="connsiteY6" fmla="*/ 0 h 2675397"/>
                  <a:gd name="connsiteX7" fmla="*/ 4064381 w 6043728"/>
                  <a:gd name="connsiteY7" fmla="*/ 0 h 2675397"/>
                  <a:gd name="connsiteX8" fmla="*/ 4535996 w 6043728"/>
                  <a:gd name="connsiteY8" fmla="*/ 0 h 2675397"/>
                  <a:gd name="connsiteX9" fmla="*/ 5504047 w 6043728"/>
                  <a:gd name="connsiteY9" fmla="*/ 0 h 2675397"/>
                  <a:gd name="connsiteX10" fmla="*/ 6043728 w 6043728"/>
                  <a:gd name="connsiteY10" fmla="*/ 539681 h 2675397"/>
                  <a:gd name="connsiteX11" fmla="*/ 6043728 w 6043728"/>
                  <a:gd name="connsiteY11" fmla="*/ 1023812 h 2675397"/>
                  <a:gd name="connsiteX12" fmla="*/ 6043728 w 6043728"/>
                  <a:gd name="connsiteY12" fmla="*/ 1587744 h 2675397"/>
                  <a:gd name="connsiteX13" fmla="*/ 6043728 w 6043728"/>
                  <a:gd name="connsiteY13" fmla="*/ 2135716 h 2675397"/>
                  <a:gd name="connsiteX14" fmla="*/ 5504047 w 6043728"/>
                  <a:gd name="connsiteY14" fmla="*/ 2675397 h 2675397"/>
                  <a:gd name="connsiteX15" fmla="*/ 4982789 w 6043728"/>
                  <a:gd name="connsiteY15" fmla="*/ 2675397 h 2675397"/>
                  <a:gd name="connsiteX16" fmla="*/ 4411886 w 6043728"/>
                  <a:gd name="connsiteY16" fmla="*/ 2675397 h 2675397"/>
                  <a:gd name="connsiteX17" fmla="*/ 3840984 w 6043728"/>
                  <a:gd name="connsiteY17" fmla="*/ 2675397 h 2675397"/>
                  <a:gd name="connsiteX18" fmla="*/ 3369370 w 6043728"/>
                  <a:gd name="connsiteY18" fmla="*/ 2675397 h 2675397"/>
                  <a:gd name="connsiteX19" fmla="*/ 2798468 w 6043728"/>
                  <a:gd name="connsiteY19" fmla="*/ 2675397 h 2675397"/>
                  <a:gd name="connsiteX20" fmla="*/ 2277209 w 6043728"/>
                  <a:gd name="connsiteY20" fmla="*/ 2675397 h 2675397"/>
                  <a:gd name="connsiteX21" fmla="*/ 1805594 w 6043728"/>
                  <a:gd name="connsiteY21" fmla="*/ 2675397 h 2675397"/>
                  <a:gd name="connsiteX22" fmla="*/ 1085761 w 6043728"/>
                  <a:gd name="connsiteY22" fmla="*/ 2675397 h 2675397"/>
                  <a:gd name="connsiteX23" fmla="*/ 539681 w 6043728"/>
                  <a:gd name="connsiteY23" fmla="*/ 2675397 h 2675397"/>
                  <a:gd name="connsiteX24" fmla="*/ 0 w 6043728"/>
                  <a:gd name="connsiteY24" fmla="*/ 2135716 h 2675397"/>
                  <a:gd name="connsiteX25" fmla="*/ 0 w 6043728"/>
                  <a:gd name="connsiteY25" fmla="*/ 1603704 h 2675397"/>
                  <a:gd name="connsiteX26" fmla="*/ 0 w 6043728"/>
                  <a:gd name="connsiteY26" fmla="*/ 1087653 h 2675397"/>
                  <a:gd name="connsiteX27" fmla="*/ 0 w 6043728"/>
                  <a:gd name="connsiteY27" fmla="*/ 539681 h 267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43728" h="2675397" fill="none" extrusionOk="0">
                    <a:moveTo>
                      <a:pt x="0" y="539681"/>
                    </a:moveTo>
                    <a:cubicBezTo>
                      <a:pt x="-28658" y="239241"/>
                      <a:pt x="247718" y="17052"/>
                      <a:pt x="539681" y="0"/>
                    </a:cubicBezTo>
                    <a:cubicBezTo>
                      <a:pt x="793263" y="22064"/>
                      <a:pt x="1015383" y="14328"/>
                      <a:pt x="1209870" y="0"/>
                    </a:cubicBezTo>
                    <a:cubicBezTo>
                      <a:pt x="1404357" y="-14328"/>
                      <a:pt x="1622429" y="21186"/>
                      <a:pt x="1880060" y="0"/>
                    </a:cubicBezTo>
                    <a:cubicBezTo>
                      <a:pt x="2137691" y="-21186"/>
                      <a:pt x="2138272" y="-18345"/>
                      <a:pt x="2351675" y="0"/>
                    </a:cubicBezTo>
                    <a:cubicBezTo>
                      <a:pt x="2565079" y="18345"/>
                      <a:pt x="2738297" y="-22708"/>
                      <a:pt x="2872933" y="0"/>
                    </a:cubicBezTo>
                    <a:cubicBezTo>
                      <a:pt x="3007569" y="22708"/>
                      <a:pt x="3237414" y="-5353"/>
                      <a:pt x="3592766" y="0"/>
                    </a:cubicBezTo>
                    <a:cubicBezTo>
                      <a:pt x="3948118" y="5353"/>
                      <a:pt x="3831029" y="9822"/>
                      <a:pt x="4064381" y="0"/>
                    </a:cubicBezTo>
                    <a:cubicBezTo>
                      <a:pt x="4297733" y="-9822"/>
                      <a:pt x="4390227" y="4433"/>
                      <a:pt x="4535996" y="0"/>
                    </a:cubicBezTo>
                    <a:cubicBezTo>
                      <a:pt x="4681766" y="-4433"/>
                      <a:pt x="5212377" y="35824"/>
                      <a:pt x="5504047" y="0"/>
                    </a:cubicBezTo>
                    <a:cubicBezTo>
                      <a:pt x="5747722" y="24586"/>
                      <a:pt x="6056025" y="182168"/>
                      <a:pt x="6043728" y="539681"/>
                    </a:cubicBezTo>
                    <a:cubicBezTo>
                      <a:pt x="6051711" y="758548"/>
                      <a:pt x="6042529" y="883744"/>
                      <a:pt x="6043728" y="1023812"/>
                    </a:cubicBezTo>
                    <a:cubicBezTo>
                      <a:pt x="6044927" y="1163880"/>
                      <a:pt x="6043884" y="1366991"/>
                      <a:pt x="6043728" y="1587744"/>
                    </a:cubicBezTo>
                    <a:cubicBezTo>
                      <a:pt x="6043572" y="1808497"/>
                      <a:pt x="6061613" y="1878096"/>
                      <a:pt x="6043728" y="2135716"/>
                    </a:cubicBezTo>
                    <a:cubicBezTo>
                      <a:pt x="6090279" y="2435825"/>
                      <a:pt x="5771849" y="2727594"/>
                      <a:pt x="5504047" y="2675397"/>
                    </a:cubicBezTo>
                    <a:cubicBezTo>
                      <a:pt x="5352021" y="2669571"/>
                      <a:pt x="5191707" y="2677456"/>
                      <a:pt x="4982789" y="2675397"/>
                    </a:cubicBezTo>
                    <a:cubicBezTo>
                      <a:pt x="4773871" y="2673338"/>
                      <a:pt x="4618705" y="2696978"/>
                      <a:pt x="4411886" y="2675397"/>
                    </a:cubicBezTo>
                    <a:cubicBezTo>
                      <a:pt x="4205067" y="2653816"/>
                      <a:pt x="4110255" y="2659631"/>
                      <a:pt x="3840984" y="2675397"/>
                    </a:cubicBezTo>
                    <a:cubicBezTo>
                      <a:pt x="3571713" y="2691163"/>
                      <a:pt x="3582639" y="2694351"/>
                      <a:pt x="3369370" y="2675397"/>
                    </a:cubicBezTo>
                    <a:cubicBezTo>
                      <a:pt x="3156101" y="2656443"/>
                      <a:pt x="3006468" y="2692313"/>
                      <a:pt x="2798468" y="2675397"/>
                    </a:cubicBezTo>
                    <a:cubicBezTo>
                      <a:pt x="2590468" y="2658481"/>
                      <a:pt x="2520821" y="2698934"/>
                      <a:pt x="2277209" y="2675397"/>
                    </a:cubicBezTo>
                    <a:cubicBezTo>
                      <a:pt x="2033597" y="2651860"/>
                      <a:pt x="2006761" y="2688883"/>
                      <a:pt x="1805594" y="2675397"/>
                    </a:cubicBezTo>
                    <a:cubicBezTo>
                      <a:pt x="1604427" y="2661911"/>
                      <a:pt x="1333507" y="2702212"/>
                      <a:pt x="1085761" y="2675397"/>
                    </a:cubicBezTo>
                    <a:cubicBezTo>
                      <a:pt x="838015" y="2648582"/>
                      <a:pt x="692831" y="2660221"/>
                      <a:pt x="539681" y="2675397"/>
                    </a:cubicBezTo>
                    <a:cubicBezTo>
                      <a:pt x="236239" y="2665096"/>
                      <a:pt x="51636" y="2418289"/>
                      <a:pt x="0" y="2135716"/>
                    </a:cubicBezTo>
                    <a:cubicBezTo>
                      <a:pt x="13835" y="2003726"/>
                      <a:pt x="9545" y="1730730"/>
                      <a:pt x="0" y="1603704"/>
                    </a:cubicBezTo>
                    <a:cubicBezTo>
                      <a:pt x="-9545" y="1476678"/>
                      <a:pt x="-19712" y="1196794"/>
                      <a:pt x="0" y="1087653"/>
                    </a:cubicBezTo>
                    <a:cubicBezTo>
                      <a:pt x="19712" y="978512"/>
                      <a:pt x="-4086" y="743917"/>
                      <a:pt x="0" y="539681"/>
                    </a:cubicBezTo>
                    <a:close/>
                  </a:path>
                  <a:path w="6043728" h="2675397" stroke="0" extrusionOk="0">
                    <a:moveTo>
                      <a:pt x="0" y="539681"/>
                    </a:moveTo>
                    <a:cubicBezTo>
                      <a:pt x="452" y="255450"/>
                      <a:pt x="248748" y="12731"/>
                      <a:pt x="539681" y="0"/>
                    </a:cubicBezTo>
                    <a:cubicBezTo>
                      <a:pt x="814076" y="-1577"/>
                      <a:pt x="903689" y="4761"/>
                      <a:pt x="1209870" y="0"/>
                    </a:cubicBezTo>
                    <a:cubicBezTo>
                      <a:pt x="1516051" y="-4761"/>
                      <a:pt x="1614791" y="-5951"/>
                      <a:pt x="1731129" y="0"/>
                    </a:cubicBezTo>
                    <a:cubicBezTo>
                      <a:pt x="1847467" y="5951"/>
                      <a:pt x="2089867" y="-16744"/>
                      <a:pt x="2252387" y="0"/>
                    </a:cubicBezTo>
                    <a:cubicBezTo>
                      <a:pt x="2414907" y="16744"/>
                      <a:pt x="2748249" y="24555"/>
                      <a:pt x="2922577" y="0"/>
                    </a:cubicBezTo>
                    <a:cubicBezTo>
                      <a:pt x="3096905" y="-24555"/>
                      <a:pt x="3339873" y="-22502"/>
                      <a:pt x="3493479" y="0"/>
                    </a:cubicBezTo>
                    <a:cubicBezTo>
                      <a:pt x="3647085" y="22502"/>
                      <a:pt x="4041058" y="17136"/>
                      <a:pt x="4213312" y="0"/>
                    </a:cubicBezTo>
                    <a:cubicBezTo>
                      <a:pt x="4385566" y="-17136"/>
                      <a:pt x="4595245" y="-34895"/>
                      <a:pt x="4933145" y="0"/>
                    </a:cubicBezTo>
                    <a:cubicBezTo>
                      <a:pt x="5271045" y="34895"/>
                      <a:pt x="5370623" y="2121"/>
                      <a:pt x="5504047" y="0"/>
                    </a:cubicBezTo>
                    <a:cubicBezTo>
                      <a:pt x="5771783" y="-13623"/>
                      <a:pt x="6013537" y="241358"/>
                      <a:pt x="6043728" y="539681"/>
                    </a:cubicBezTo>
                    <a:cubicBezTo>
                      <a:pt x="6061383" y="704966"/>
                      <a:pt x="6021924" y="854594"/>
                      <a:pt x="6043728" y="1071693"/>
                    </a:cubicBezTo>
                    <a:cubicBezTo>
                      <a:pt x="6065532" y="1288792"/>
                      <a:pt x="6064792" y="1385842"/>
                      <a:pt x="6043728" y="1603704"/>
                    </a:cubicBezTo>
                    <a:cubicBezTo>
                      <a:pt x="6022664" y="1821566"/>
                      <a:pt x="6018285" y="1881214"/>
                      <a:pt x="6043728" y="2135716"/>
                    </a:cubicBezTo>
                    <a:cubicBezTo>
                      <a:pt x="6098508" y="2440545"/>
                      <a:pt x="5804429" y="2687228"/>
                      <a:pt x="5504047" y="2675397"/>
                    </a:cubicBezTo>
                    <a:cubicBezTo>
                      <a:pt x="5268376" y="2702866"/>
                      <a:pt x="5147700" y="2703721"/>
                      <a:pt x="4833858" y="2675397"/>
                    </a:cubicBezTo>
                    <a:cubicBezTo>
                      <a:pt x="4520016" y="2647073"/>
                      <a:pt x="4443867" y="2685783"/>
                      <a:pt x="4262956" y="2675397"/>
                    </a:cubicBezTo>
                    <a:cubicBezTo>
                      <a:pt x="4082045" y="2665011"/>
                      <a:pt x="3912189" y="2668827"/>
                      <a:pt x="3692053" y="2675397"/>
                    </a:cubicBezTo>
                    <a:cubicBezTo>
                      <a:pt x="3471917" y="2681967"/>
                      <a:pt x="3221449" y="2692642"/>
                      <a:pt x="2972220" y="2675397"/>
                    </a:cubicBezTo>
                    <a:cubicBezTo>
                      <a:pt x="2722991" y="2658152"/>
                      <a:pt x="2449900" y="2648127"/>
                      <a:pt x="2302031" y="2675397"/>
                    </a:cubicBezTo>
                    <a:cubicBezTo>
                      <a:pt x="2154162" y="2702667"/>
                      <a:pt x="2009216" y="2697703"/>
                      <a:pt x="1731129" y="2675397"/>
                    </a:cubicBezTo>
                    <a:cubicBezTo>
                      <a:pt x="1453042" y="2653091"/>
                      <a:pt x="1369185" y="2693718"/>
                      <a:pt x="1209870" y="2675397"/>
                    </a:cubicBezTo>
                    <a:cubicBezTo>
                      <a:pt x="1050555" y="2657076"/>
                      <a:pt x="715381" y="2667452"/>
                      <a:pt x="539681" y="2675397"/>
                    </a:cubicBezTo>
                    <a:cubicBezTo>
                      <a:pt x="265716" y="2648173"/>
                      <a:pt x="-3206" y="2442844"/>
                      <a:pt x="0" y="2135716"/>
                    </a:cubicBezTo>
                    <a:cubicBezTo>
                      <a:pt x="17437" y="1874577"/>
                      <a:pt x="2907" y="1771320"/>
                      <a:pt x="0" y="1571784"/>
                    </a:cubicBezTo>
                    <a:cubicBezTo>
                      <a:pt x="-2907" y="1372248"/>
                      <a:pt x="20698" y="1273649"/>
                      <a:pt x="0" y="1007851"/>
                    </a:cubicBezTo>
                    <a:cubicBezTo>
                      <a:pt x="-20698" y="742053"/>
                      <a:pt x="-2005" y="703655"/>
                      <a:pt x="0" y="539681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D0A4F01-6306-3E89-A0A6-EB8A33B21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9779"/>
              <a:stretch/>
            </p:blipFill>
            <p:spPr>
              <a:xfrm>
                <a:off x="6985562" y="4131563"/>
                <a:ext cx="5065398" cy="2044342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D81021-5E2C-F1A7-C787-0FCE32F31507}"/>
                  </a:ext>
                </a:extLst>
              </p:cNvPr>
              <p:cNvGrpSpPr/>
              <p:nvPr/>
            </p:nvGrpSpPr>
            <p:grpSpPr>
              <a:xfrm>
                <a:off x="6574644" y="2737340"/>
                <a:ext cx="5252956" cy="1339052"/>
                <a:chOff x="776392" y="989781"/>
                <a:chExt cx="5252956" cy="13390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DAA8D36-5A4E-803F-5E22-024A3D9708CA}"/>
                    </a:ext>
                  </a:extLst>
                </p:cNvPr>
                <p:cNvGrpSpPr/>
                <p:nvPr/>
              </p:nvGrpSpPr>
              <p:grpSpPr>
                <a:xfrm>
                  <a:off x="963950" y="1519310"/>
                  <a:ext cx="5065398" cy="784830"/>
                  <a:chOff x="963950" y="1519310"/>
                  <a:chExt cx="5065398" cy="784830"/>
                </a:xfrm>
              </p:grpSpPr>
              <p:pic>
                <p:nvPicPr>
                  <p:cNvPr id="38" name="Picture 37" descr="Shape, rectangle&#10;&#10;Description automatically generated">
                    <a:extLst>
                      <a:ext uri="{FF2B5EF4-FFF2-40B4-BE49-F238E27FC236}">
                        <a16:creationId xmlns:a16="http://schemas.microsoft.com/office/drawing/2014/main" id="{5CE4C8D0-4178-E75F-C11E-BCF83D3C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950" y="1519310"/>
                    <a:ext cx="5065398" cy="784830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1C3542F-52E6-F115-8BA8-5501E7A2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973" y="1568694"/>
                    <a:ext cx="388788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Tiêu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chí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đánh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giá</a:t>
                    </a:r>
                    <a:endPara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8FBE9B67-8DF1-2EDC-DC6D-35A8ADFFB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92" y="989781"/>
                  <a:ext cx="821836" cy="13390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842AA6-A72D-264D-C842-BF0780BB3337}"/>
                </a:ext>
              </a:extLst>
            </p:cNvPr>
            <p:cNvGrpSpPr/>
            <p:nvPr/>
          </p:nvGrpSpPr>
          <p:grpSpPr>
            <a:xfrm>
              <a:off x="8065819" y="1400579"/>
              <a:ext cx="1088167" cy="1371597"/>
              <a:chOff x="8029817" y="1568560"/>
              <a:chExt cx="1088167" cy="137159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FA37EA0-C639-ABA1-B223-7E068C13B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9817" y="1568560"/>
                <a:ext cx="533515" cy="88988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682CAF40-8A57-B66A-E069-57D9D2F6C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34" y="1688915"/>
                <a:ext cx="552350" cy="78300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E43ABAA-078D-BFDE-91BA-5328C17DE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5030" y="2039956"/>
                <a:ext cx="657099" cy="900201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B08E76-9522-4317-A2AB-177C821F9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044" y="474015"/>
            <a:ext cx="913260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497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941F75-E69C-49F9-AF59-DEF506259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97" y="160989"/>
            <a:ext cx="119370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2BB042C-60AC-AC90-8D3A-A47234B2B307}"/>
              </a:ext>
            </a:extLst>
          </p:cNvPr>
          <p:cNvSpPr/>
          <p:nvPr/>
        </p:nvSpPr>
        <p:spPr>
          <a:xfrm>
            <a:off x="1180056" y="2554680"/>
            <a:ext cx="5912602" cy="2284710"/>
          </a:xfrm>
          <a:custGeom>
            <a:avLst/>
            <a:gdLst>
              <a:gd name="connsiteX0" fmla="*/ 0 w 5912602"/>
              <a:gd name="connsiteY0" fmla="*/ 380793 h 2284710"/>
              <a:gd name="connsiteX1" fmla="*/ 380793 w 5912602"/>
              <a:gd name="connsiteY1" fmla="*/ 0 h 2284710"/>
              <a:gd name="connsiteX2" fmla="*/ 3449018 w 5912602"/>
              <a:gd name="connsiteY2" fmla="*/ 0 h 2284710"/>
              <a:gd name="connsiteX3" fmla="*/ 3449018 w 5912602"/>
              <a:gd name="connsiteY3" fmla="*/ 0 h 2284710"/>
              <a:gd name="connsiteX4" fmla="*/ 4927168 w 5912602"/>
              <a:gd name="connsiteY4" fmla="*/ 0 h 2284710"/>
              <a:gd name="connsiteX5" fmla="*/ 5531809 w 5912602"/>
              <a:gd name="connsiteY5" fmla="*/ 0 h 2284710"/>
              <a:gd name="connsiteX6" fmla="*/ 5912602 w 5912602"/>
              <a:gd name="connsiteY6" fmla="*/ 380793 h 2284710"/>
              <a:gd name="connsiteX7" fmla="*/ 5912602 w 5912602"/>
              <a:gd name="connsiteY7" fmla="*/ 1332748 h 2284710"/>
              <a:gd name="connsiteX8" fmla="*/ 6853001 w 5912602"/>
              <a:gd name="connsiteY8" fmla="*/ 1488603 h 2284710"/>
              <a:gd name="connsiteX9" fmla="*/ 5912602 w 5912602"/>
              <a:gd name="connsiteY9" fmla="*/ 1903925 h 2284710"/>
              <a:gd name="connsiteX10" fmla="*/ 5912602 w 5912602"/>
              <a:gd name="connsiteY10" fmla="*/ 1903917 h 2284710"/>
              <a:gd name="connsiteX11" fmla="*/ 5531809 w 5912602"/>
              <a:gd name="connsiteY11" fmla="*/ 2284710 h 2284710"/>
              <a:gd name="connsiteX12" fmla="*/ 4927168 w 5912602"/>
              <a:gd name="connsiteY12" fmla="*/ 2284710 h 2284710"/>
              <a:gd name="connsiteX13" fmla="*/ 3449018 w 5912602"/>
              <a:gd name="connsiteY13" fmla="*/ 2284710 h 2284710"/>
              <a:gd name="connsiteX14" fmla="*/ 3449018 w 5912602"/>
              <a:gd name="connsiteY14" fmla="*/ 2284710 h 2284710"/>
              <a:gd name="connsiteX15" fmla="*/ 380793 w 5912602"/>
              <a:gd name="connsiteY15" fmla="*/ 2284710 h 2284710"/>
              <a:gd name="connsiteX16" fmla="*/ 0 w 5912602"/>
              <a:gd name="connsiteY16" fmla="*/ 1903917 h 2284710"/>
              <a:gd name="connsiteX17" fmla="*/ 0 w 5912602"/>
              <a:gd name="connsiteY17" fmla="*/ 1903925 h 2284710"/>
              <a:gd name="connsiteX18" fmla="*/ 0 w 5912602"/>
              <a:gd name="connsiteY18" fmla="*/ 1332748 h 2284710"/>
              <a:gd name="connsiteX19" fmla="*/ 0 w 5912602"/>
              <a:gd name="connsiteY19" fmla="*/ 1332748 h 2284710"/>
              <a:gd name="connsiteX20" fmla="*/ 0 w 5912602"/>
              <a:gd name="connsiteY20" fmla="*/ 380793 h 22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2602" h="2284710" fill="none" extrusionOk="0">
                <a:moveTo>
                  <a:pt x="0" y="380793"/>
                </a:moveTo>
                <a:cubicBezTo>
                  <a:pt x="-8810" y="181078"/>
                  <a:pt x="181991" y="-31124"/>
                  <a:pt x="380793" y="0"/>
                </a:cubicBezTo>
                <a:cubicBezTo>
                  <a:pt x="1295648" y="129591"/>
                  <a:pt x="2330714" y="-79037"/>
                  <a:pt x="3449018" y="0"/>
                </a:cubicBezTo>
                <a:lnTo>
                  <a:pt x="3449018" y="0"/>
                </a:lnTo>
                <a:cubicBezTo>
                  <a:pt x="3935392" y="82824"/>
                  <a:pt x="4464396" y="76368"/>
                  <a:pt x="4927168" y="0"/>
                </a:cubicBezTo>
                <a:cubicBezTo>
                  <a:pt x="5021700" y="-3875"/>
                  <a:pt x="5316345" y="-34416"/>
                  <a:pt x="5531809" y="0"/>
                </a:cubicBezTo>
                <a:cubicBezTo>
                  <a:pt x="5766271" y="19435"/>
                  <a:pt x="5880071" y="159939"/>
                  <a:pt x="5912602" y="380793"/>
                </a:cubicBezTo>
                <a:cubicBezTo>
                  <a:pt x="5985780" y="851275"/>
                  <a:pt x="5856119" y="1150168"/>
                  <a:pt x="5912602" y="1332748"/>
                </a:cubicBezTo>
                <a:cubicBezTo>
                  <a:pt x="6291714" y="1378563"/>
                  <a:pt x="6586243" y="1414211"/>
                  <a:pt x="6853001" y="1488603"/>
                </a:cubicBezTo>
                <a:cubicBezTo>
                  <a:pt x="6428766" y="1680327"/>
                  <a:pt x="6046363" y="1901560"/>
                  <a:pt x="5912602" y="1903925"/>
                </a:cubicBezTo>
                <a:lnTo>
                  <a:pt x="5912602" y="1903917"/>
                </a:lnTo>
                <a:cubicBezTo>
                  <a:pt x="5927400" y="2104249"/>
                  <a:pt x="5765673" y="2299260"/>
                  <a:pt x="5531809" y="2284710"/>
                </a:cubicBezTo>
                <a:cubicBezTo>
                  <a:pt x="5288677" y="2316048"/>
                  <a:pt x="5120299" y="2311809"/>
                  <a:pt x="4927168" y="2284710"/>
                </a:cubicBezTo>
                <a:cubicBezTo>
                  <a:pt x="4704904" y="2183570"/>
                  <a:pt x="3681653" y="2183553"/>
                  <a:pt x="3449018" y="2284710"/>
                </a:cubicBezTo>
                <a:lnTo>
                  <a:pt x="3449018" y="2284710"/>
                </a:lnTo>
                <a:cubicBezTo>
                  <a:pt x="2091352" y="2245044"/>
                  <a:pt x="1360452" y="2412359"/>
                  <a:pt x="380793" y="2284710"/>
                </a:cubicBezTo>
                <a:cubicBezTo>
                  <a:pt x="154207" y="2265510"/>
                  <a:pt x="29714" y="2132175"/>
                  <a:pt x="0" y="1903917"/>
                </a:cubicBezTo>
                <a:lnTo>
                  <a:pt x="0" y="1903925"/>
                </a:lnTo>
                <a:cubicBezTo>
                  <a:pt x="-5353" y="1841456"/>
                  <a:pt x="-9919" y="1521378"/>
                  <a:pt x="0" y="1332748"/>
                </a:cubicBezTo>
                <a:lnTo>
                  <a:pt x="0" y="1332748"/>
                </a:lnTo>
                <a:cubicBezTo>
                  <a:pt x="19913" y="984462"/>
                  <a:pt x="39883" y="685500"/>
                  <a:pt x="0" y="380793"/>
                </a:cubicBezTo>
                <a:close/>
              </a:path>
              <a:path w="5912602" h="2284710" stroke="0" extrusionOk="0">
                <a:moveTo>
                  <a:pt x="0" y="380793"/>
                </a:moveTo>
                <a:cubicBezTo>
                  <a:pt x="805" y="167867"/>
                  <a:pt x="154485" y="16500"/>
                  <a:pt x="380793" y="0"/>
                </a:cubicBezTo>
                <a:cubicBezTo>
                  <a:pt x="1822518" y="-30226"/>
                  <a:pt x="2320518" y="19287"/>
                  <a:pt x="3449018" y="0"/>
                </a:cubicBezTo>
                <a:lnTo>
                  <a:pt x="3449018" y="0"/>
                </a:lnTo>
                <a:cubicBezTo>
                  <a:pt x="3993118" y="59585"/>
                  <a:pt x="4374762" y="48789"/>
                  <a:pt x="4927168" y="0"/>
                </a:cubicBezTo>
                <a:cubicBezTo>
                  <a:pt x="5181955" y="-11091"/>
                  <a:pt x="5439282" y="47624"/>
                  <a:pt x="5531809" y="0"/>
                </a:cubicBezTo>
                <a:cubicBezTo>
                  <a:pt x="5760948" y="-2248"/>
                  <a:pt x="5889208" y="137024"/>
                  <a:pt x="5912602" y="380793"/>
                </a:cubicBezTo>
                <a:cubicBezTo>
                  <a:pt x="5895700" y="731695"/>
                  <a:pt x="5860528" y="952468"/>
                  <a:pt x="5912602" y="1332748"/>
                </a:cubicBezTo>
                <a:cubicBezTo>
                  <a:pt x="6065657" y="1287346"/>
                  <a:pt x="6436137" y="1354752"/>
                  <a:pt x="6853001" y="1488603"/>
                </a:cubicBezTo>
                <a:cubicBezTo>
                  <a:pt x="6429543" y="1642090"/>
                  <a:pt x="6064357" y="1878700"/>
                  <a:pt x="5912602" y="1903925"/>
                </a:cubicBezTo>
                <a:lnTo>
                  <a:pt x="5912602" y="1903917"/>
                </a:lnTo>
                <a:cubicBezTo>
                  <a:pt x="5942994" y="2095551"/>
                  <a:pt x="5738849" y="2249717"/>
                  <a:pt x="5531809" y="2284710"/>
                </a:cubicBezTo>
                <a:cubicBezTo>
                  <a:pt x="5269219" y="2264960"/>
                  <a:pt x="5164608" y="2334454"/>
                  <a:pt x="4927168" y="2284710"/>
                </a:cubicBezTo>
                <a:cubicBezTo>
                  <a:pt x="4604307" y="2296527"/>
                  <a:pt x="3709107" y="2415542"/>
                  <a:pt x="3449018" y="2284710"/>
                </a:cubicBezTo>
                <a:lnTo>
                  <a:pt x="3449018" y="2284710"/>
                </a:lnTo>
                <a:cubicBezTo>
                  <a:pt x="2722769" y="2379742"/>
                  <a:pt x="896535" y="2234787"/>
                  <a:pt x="380793" y="2284710"/>
                </a:cubicBezTo>
                <a:cubicBezTo>
                  <a:pt x="161448" y="2255906"/>
                  <a:pt x="9398" y="2129197"/>
                  <a:pt x="0" y="1903917"/>
                </a:cubicBezTo>
                <a:lnTo>
                  <a:pt x="0" y="1903925"/>
                </a:lnTo>
                <a:cubicBezTo>
                  <a:pt x="45223" y="1638472"/>
                  <a:pt x="-38747" y="1502044"/>
                  <a:pt x="0" y="1332748"/>
                </a:cubicBezTo>
                <a:lnTo>
                  <a:pt x="0" y="1332748"/>
                </a:lnTo>
                <a:cubicBezTo>
                  <a:pt x="-18883" y="986900"/>
                  <a:pt x="-31146" y="483836"/>
                  <a:pt x="0" y="380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590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bài đọc </a:t>
            </a: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có từ nào em chưa hiểu nghĩa? </a:t>
            </a:r>
          </a:p>
        </p:txBody>
      </p:sp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626" y="3194759"/>
            <a:ext cx="2933293" cy="3433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83ED2-EFAD-47F0-822A-D4A0DD768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663768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2235385"/>
            <a:chOff x="508871" y="2385531"/>
            <a:chExt cx="7319749" cy="229706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21822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  <a:t>Lũ lượt: từng đoàn nối tiếp nhau không ngớt</a:t>
              </a:r>
              <a:b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</a:br>
              <a:endPara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6146" name="Picture 2" descr="Chùm ảnh: Đường phố Hà Nội ùn tắc, người dân ồ ạt về quê nghỉ Tết Dương lịch">
            <a:extLst>
              <a:ext uri="{FF2B5EF4-FFF2-40B4-BE49-F238E27FC236}">
                <a16:creationId xmlns:a16="http://schemas.microsoft.com/office/drawing/2014/main" id="{86B9437D-6128-416F-AD9D-D781E4A3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74" y="3046892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78196" y="1505440"/>
            <a:ext cx="10696352" cy="1613056"/>
            <a:chOff x="508871" y="2385531"/>
            <a:chExt cx="7319749" cy="111224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997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Lật đật: có dáng vẻ vội vã, như lúc nào cũng sợ không kịp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0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Xỏ kim: xuyên sợi chỉ qua lỗ kim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12290" name="Picture 2" descr="Với bí quyết này, chẳng cần tinh mắt cũng xỏ chỉ vào kim &quot;bách phát bách  trúng&quot;, chỉ 2 giây là xong">
            <a:extLst>
              <a:ext uri="{FF2B5EF4-FFF2-40B4-BE49-F238E27FC236}">
                <a16:creationId xmlns:a16="http://schemas.microsoft.com/office/drawing/2014/main" id="{EC49B640-BD37-4BFF-9851-B21C5D1E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74" y="2929534"/>
            <a:ext cx="5135526" cy="38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Lặn lội: làm việc vất vả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84C37-341B-4AC0-900F-E7A158FF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016" y="3321012"/>
            <a:ext cx="6665065" cy="29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6B94B4-187D-A9BE-E833-ACD993A697FA}"/>
              </a:ext>
            </a:extLst>
          </p:cNvPr>
          <p:cNvSpPr/>
          <p:nvPr/>
        </p:nvSpPr>
        <p:spPr>
          <a:xfrm>
            <a:off x="286997" y="719091"/>
            <a:ext cx="11586258" cy="6005868"/>
          </a:xfrm>
          <a:custGeom>
            <a:avLst/>
            <a:gdLst>
              <a:gd name="connsiteX0" fmla="*/ 0 w 11586258"/>
              <a:gd name="connsiteY0" fmla="*/ 1000998 h 6005868"/>
              <a:gd name="connsiteX1" fmla="*/ 1000998 w 11586258"/>
              <a:gd name="connsiteY1" fmla="*/ 0 h 6005868"/>
              <a:gd name="connsiteX2" fmla="*/ 1791700 w 11586258"/>
              <a:gd name="connsiteY2" fmla="*/ 0 h 6005868"/>
              <a:gd name="connsiteX3" fmla="*/ 2199031 w 11586258"/>
              <a:gd name="connsiteY3" fmla="*/ 0 h 6005868"/>
              <a:gd name="connsiteX4" fmla="*/ 2606362 w 11586258"/>
              <a:gd name="connsiteY4" fmla="*/ 0 h 6005868"/>
              <a:gd name="connsiteX5" fmla="*/ 3301221 w 11586258"/>
              <a:gd name="connsiteY5" fmla="*/ 0 h 6005868"/>
              <a:gd name="connsiteX6" fmla="*/ 3804395 w 11586258"/>
              <a:gd name="connsiteY6" fmla="*/ 0 h 6005868"/>
              <a:gd name="connsiteX7" fmla="*/ 4211726 w 11586258"/>
              <a:gd name="connsiteY7" fmla="*/ 0 h 6005868"/>
              <a:gd name="connsiteX8" fmla="*/ 5002427 w 11586258"/>
              <a:gd name="connsiteY8" fmla="*/ 0 h 6005868"/>
              <a:gd name="connsiteX9" fmla="*/ 5793129 w 11586258"/>
              <a:gd name="connsiteY9" fmla="*/ 0 h 6005868"/>
              <a:gd name="connsiteX10" fmla="*/ 6583831 w 11586258"/>
              <a:gd name="connsiteY10" fmla="*/ 0 h 6005868"/>
              <a:gd name="connsiteX11" fmla="*/ 6895319 w 11586258"/>
              <a:gd name="connsiteY11" fmla="*/ 0 h 6005868"/>
              <a:gd name="connsiteX12" fmla="*/ 7398493 w 11586258"/>
              <a:gd name="connsiteY12" fmla="*/ 0 h 6005868"/>
              <a:gd name="connsiteX13" fmla="*/ 7997509 w 11586258"/>
              <a:gd name="connsiteY13" fmla="*/ 0 h 6005868"/>
              <a:gd name="connsiteX14" fmla="*/ 8404840 w 11586258"/>
              <a:gd name="connsiteY14" fmla="*/ 0 h 6005868"/>
              <a:gd name="connsiteX15" fmla="*/ 9099699 w 11586258"/>
              <a:gd name="connsiteY15" fmla="*/ 0 h 6005868"/>
              <a:gd name="connsiteX16" fmla="*/ 9602873 w 11586258"/>
              <a:gd name="connsiteY16" fmla="*/ 0 h 6005868"/>
              <a:gd name="connsiteX17" fmla="*/ 10585260 w 11586258"/>
              <a:gd name="connsiteY17" fmla="*/ 0 h 6005868"/>
              <a:gd name="connsiteX18" fmla="*/ 11586258 w 11586258"/>
              <a:gd name="connsiteY18" fmla="*/ 1000998 h 6005868"/>
              <a:gd name="connsiteX19" fmla="*/ 11586258 w 11586258"/>
              <a:gd name="connsiteY19" fmla="*/ 1492902 h 6005868"/>
              <a:gd name="connsiteX20" fmla="*/ 11586258 w 11586258"/>
              <a:gd name="connsiteY20" fmla="*/ 2024845 h 6005868"/>
              <a:gd name="connsiteX21" fmla="*/ 11586258 w 11586258"/>
              <a:gd name="connsiteY21" fmla="*/ 2556788 h 6005868"/>
              <a:gd name="connsiteX22" fmla="*/ 11586258 w 11586258"/>
              <a:gd name="connsiteY22" fmla="*/ 3208847 h 6005868"/>
              <a:gd name="connsiteX23" fmla="*/ 11586258 w 11586258"/>
              <a:gd name="connsiteY23" fmla="*/ 3700752 h 6005868"/>
              <a:gd name="connsiteX24" fmla="*/ 11586258 w 11586258"/>
              <a:gd name="connsiteY24" fmla="*/ 4272733 h 6005868"/>
              <a:gd name="connsiteX25" fmla="*/ 11586258 w 11586258"/>
              <a:gd name="connsiteY25" fmla="*/ 5004870 h 6005868"/>
              <a:gd name="connsiteX26" fmla="*/ 10585260 w 11586258"/>
              <a:gd name="connsiteY26" fmla="*/ 6005868 h 6005868"/>
              <a:gd name="connsiteX27" fmla="*/ 10082086 w 11586258"/>
              <a:gd name="connsiteY27" fmla="*/ 6005868 h 6005868"/>
              <a:gd name="connsiteX28" fmla="*/ 9770598 w 11586258"/>
              <a:gd name="connsiteY28" fmla="*/ 6005868 h 6005868"/>
              <a:gd name="connsiteX29" fmla="*/ 9363267 w 11586258"/>
              <a:gd name="connsiteY29" fmla="*/ 6005868 h 6005868"/>
              <a:gd name="connsiteX30" fmla="*/ 8955935 w 11586258"/>
              <a:gd name="connsiteY30" fmla="*/ 6005868 h 6005868"/>
              <a:gd name="connsiteX31" fmla="*/ 8452762 w 11586258"/>
              <a:gd name="connsiteY31" fmla="*/ 6005868 h 6005868"/>
              <a:gd name="connsiteX32" fmla="*/ 8141273 w 11586258"/>
              <a:gd name="connsiteY32" fmla="*/ 6005868 h 6005868"/>
              <a:gd name="connsiteX33" fmla="*/ 7446414 w 11586258"/>
              <a:gd name="connsiteY33" fmla="*/ 6005868 h 6005868"/>
              <a:gd name="connsiteX34" fmla="*/ 6751555 w 11586258"/>
              <a:gd name="connsiteY34" fmla="*/ 6005868 h 6005868"/>
              <a:gd name="connsiteX35" fmla="*/ 6344224 w 11586258"/>
              <a:gd name="connsiteY35" fmla="*/ 6005868 h 6005868"/>
              <a:gd name="connsiteX36" fmla="*/ 5841050 w 11586258"/>
              <a:gd name="connsiteY36" fmla="*/ 6005868 h 6005868"/>
              <a:gd name="connsiteX37" fmla="*/ 5433719 w 11586258"/>
              <a:gd name="connsiteY37" fmla="*/ 6005868 h 6005868"/>
              <a:gd name="connsiteX38" fmla="*/ 4834703 w 11586258"/>
              <a:gd name="connsiteY38" fmla="*/ 6005868 h 6005868"/>
              <a:gd name="connsiteX39" fmla="*/ 4139844 w 11586258"/>
              <a:gd name="connsiteY39" fmla="*/ 6005868 h 6005868"/>
              <a:gd name="connsiteX40" fmla="*/ 3444985 w 11586258"/>
              <a:gd name="connsiteY40" fmla="*/ 6005868 h 6005868"/>
              <a:gd name="connsiteX41" fmla="*/ 2941811 w 11586258"/>
              <a:gd name="connsiteY41" fmla="*/ 6005868 h 6005868"/>
              <a:gd name="connsiteX42" fmla="*/ 2630323 w 11586258"/>
              <a:gd name="connsiteY42" fmla="*/ 6005868 h 6005868"/>
              <a:gd name="connsiteX43" fmla="*/ 1935464 w 11586258"/>
              <a:gd name="connsiteY43" fmla="*/ 6005868 h 6005868"/>
              <a:gd name="connsiteX44" fmla="*/ 1000998 w 11586258"/>
              <a:gd name="connsiteY44" fmla="*/ 6005868 h 6005868"/>
              <a:gd name="connsiteX45" fmla="*/ 0 w 11586258"/>
              <a:gd name="connsiteY45" fmla="*/ 5004870 h 6005868"/>
              <a:gd name="connsiteX46" fmla="*/ 0 w 11586258"/>
              <a:gd name="connsiteY46" fmla="*/ 4472927 h 6005868"/>
              <a:gd name="connsiteX47" fmla="*/ 0 w 11586258"/>
              <a:gd name="connsiteY47" fmla="*/ 3981023 h 6005868"/>
              <a:gd name="connsiteX48" fmla="*/ 0 w 11586258"/>
              <a:gd name="connsiteY48" fmla="*/ 3529157 h 6005868"/>
              <a:gd name="connsiteX49" fmla="*/ 0 w 11586258"/>
              <a:gd name="connsiteY49" fmla="*/ 3077292 h 6005868"/>
              <a:gd name="connsiteX50" fmla="*/ 0 w 11586258"/>
              <a:gd name="connsiteY50" fmla="*/ 2585387 h 6005868"/>
              <a:gd name="connsiteX51" fmla="*/ 0 w 11586258"/>
              <a:gd name="connsiteY51" fmla="*/ 2013406 h 6005868"/>
              <a:gd name="connsiteX52" fmla="*/ 0 w 11586258"/>
              <a:gd name="connsiteY52" fmla="*/ 1561540 h 6005868"/>
              <a:gd name="connsiteX53" fmla="*/ 0 w 11586258"/>
              <a:gd name="connsiteY53" fmla="*/ 1000998 h 60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86258" h="6005868" fill="none" extrusionOk="0">
                <a:moveTo>
                  <a:pt x="0" y="1000998"/>
                </a:moveTo>
                <a:cubicBezTo>
                  <a:pt x="-61316" y="361433"/>
                  <a:pt x="551885" y="-9894"/>
                  <a:pt x="1000998" y="0"/>
                </a:cubicBezTo>
                <a:cubicBezTo>
                  <a:pt x="1258675" y="-2500"/>
                  <a:pt x="1554863" y="55546"/>
                  <a:pt x="1791700" y="0"/>
                </a:cubicBezTo>
                <a:cubicBezTo>
                  <a:pt x="2028537" y="-55546"/>
                  <a:pt x="2114656" y="21947"/>
                  <a:pt x="2199031" y="0"/>
                </a:cubicBezTo>
                <a:cubicBezTo>
                  <a:pt x="2283406" y="-21947"/>
                  <a:pt x="2420375" y="10051"/>
                  <a:pt x="2606362" y="0"/>
                </a:cubicBezTo>
                <a:cubicBezTo>
                  <a:pt x="2792349" y="-10051"/>
                  <a:pt x="3147519" y="16549"/>
                  <a:pt x="3301221" y="0"/>
                </a:cubicBezTo>
                <a:cubicBezTo>
                  <a:pt x="3454923" y="-16549"/>
                  <a:pt x="3555124" y="55537"/>
                  <a:pt x="3804395" y="0"/>
                </a:cubicBezTo>
                <a:cubicBezTo>
                  <a:pt x="4053666" y="-55537"/>
                  <a:pt x="4057290" y="46622"/>
                  <a:pt x="4211726" y="0"/>
                </a:cubicBezTo>
                <a:cubicBezTo>
                  <a:pt x="4366162" y="-46622"/>
                  <a:pt x="4617478" y="26810"/>
                  <a:pt x="5002427" y="0"/>
                </a:cubicBezTo>
                <a:cubicBezTo>
                  <a:pt x="5387376" y="-26810"/>
                  <a:pt x="5502208" y="70987"/>
                  <a:pt x="5793129" y="0"/>
                </a:cubicBezTo>
                <a:cubicBezTo>
                  <a:pt x="6084050" y="-70987"/>
                  <a:pt x="6237778" y="70862"/>
                  <a:pt x="6583831" y="0"/>
                </a:cubicBezTo>
                <a:cubicBezTo>
                  <a:pt x="6929884" y="-70862"/>
                  <a:pt x="6800687" y="17397"/>
                  <a:pt x="6895319" y="0"/>
                </a:cubicBezTo>
                <a:cubicBezTo>
                  <a:pt x="6989951" y="-17397"/>
                  <a:pt x="7279972" y="29654"/>
                  <a:pt x="7398493" y="0"/>
                </a:cubicBezTo>
                <a:cubicBezTo>
                  <a:pt x="7517014" y="-29654"/>
                  <a:pt x="7711260" y="47149"/>
                  <a:pt x="7997509" y="0"/>
                </a:cubicBezTo>
                <a:cubicBezTo>
                  <a:pt x="8283758" y="-47149"/>
                  <a:pt x="8316161" y="21542"/>
                  <a:pt x="8404840" y="0"/>
                </a:cubicBezTo>
                <a:cubicBezTo>
                  <a:pt x="8493519" y="-21542"/>
                  <a:pt x="8897873" y="68727"/>
                  <a:pt x="9099699" y="0"/>
                </a:cubicBezTo>
                <a:cubicBezTo>
                  <a:pt x="9301525" y="-68727"/>
                  <a:pt x="9499721" y="59465"/>
                  <a:pt x="9602873" y="0"/>
                </a:cubicBezTo>
                <a:cubicBezTo>
                  <a:pt x="9706025" y="-59465"/>
                  <a:pt x="10112806" y="48845"/>
                  <a:pt x="10585260" y="0"/>
                </a:cubicBezTo>
                <a:cubicBezTo>
                  <a:pt x="11130421" y="-71716"/>
                  <a:pt x="11685980" y="352602"/>
                  <a:pt x="11586258" y="1000998"/>
                </a:cubicBezTo>
                <a:cubicBezTo>
                  <a:pt x="11615723" y="1141939"/>
                  <a:pt x="11554532" y="1289066"/>
                  <a:pt x="11586258" y="1492902"/>
                </a:cubicBezTo>
                <a:cubicBezTo>
                  <a:pt x="11617984" y="1696738"/>
                  <a:pt x="11531563" y="1804318"/>
                  <a:pt x="11586258" y="2024845"/>
                </a:cubicBezTo>
                <a:cubicBezTo>
                  <a:pt x="11640953" y="2245372"/>
                  <a:pt x="11545949" y="2325814"/>
                  <a:pt x="11586258" y="2556788"/>
                </a:cubicBezTo>
                <a:cubicBezTo>
                  <a:pt x="11626567" y="2787762"/>
                  <a:pt x="11577290" y="2959889"/>
                  <a:pt x="11586258" y="3208847"/>
                </a:cubicBezTo>
                <a:cubicBezTo>
                  <a:pt x="11595226" y="3457805"/>
                  <a:pt x="11575448" y="3497509"/>
                  <a:pt x="11586258" y="3700752"/>
                </a:cubicBezTo>
                <a:cubicBezTo>
                  <a:pt x="11597068" y="3903995"/>
                  <a:pt x="11544606" y="4089663"/>
                  <a:pt x="11586258" y="4272733"/>
                </a:cubicBezTo>
                <a:cubicBezTo>
                  <a:pt x="11627910" y="4455803"/>
                  <a:pt x="11550866" y="4791851"/>
                  <a:pt x="11586258" y="5004870"/>
                </a:cubicBezTo>
                <a:cubicBezTo>
                  <a:pt x="11632973" y="5625365"/>
                  <a:pt x="11166788" y="5987139"/>
                  <a:pt x="10585260" y="6005868"/>
                </a:cubicBezTo>
                <a:cubicBezTo>
                  <a:pt x="10380859" y="6060379"/>
                  <a:pt x="10317886" y="5992198"/>
                  <a:pt x="10082086" y="6005868"/>
                </a:cubicBezTo>
                <a:cubicBezTo>
                  <a:pt x="9846286" y="6019538"/>
                  <a:pt x="9902866" y="5984536"/>
                  <a:pt x="9770598" y="6005868"/>
                </a:cubicBezTo>
                <a:cubicBezTo>
                  <a:pt x="9638330" y="6027200"/>
                  <a:pt x="9564301" y="5978110"/>
                  <a:pt x="9363267" y="6005868"/>
                </a:cubicBezTo>
                <a:cubicBezTo>
                  <a:pt x="9162233" y="6033626"/>
                  <a:pt x="9038051" y="5984600"/>
                  <a:pt x="8955935" y="6005868"/>
                </a:cubicBezTo>
                <a:cubicBezTo>
                  <a:pt x="8873819" y="6027136"/>
                  <a:pt x="8632725" y="5961447"/>
                  <a:pt x="8452762" y="6005868"/>
                </a:cubicBezTo>
                <a:cubicBezTo>
                  <a:pt x="8272799" y="6050289"/>
                  <a:pt x="8256960" y="6002300"/>
                  <a:pt x="8141273" y="6005868"/>
                </a:cubicBezTo>
                <a:cubicBezTo>
                  <a:pt x="8025586" y="6009436"/>
                  <a:pt x="7671007" y="5985565"/>
                  <a:pt x="7446414" y="6005868"/>
                </a:cubicBezTo>
                <a:cubicBezTo>
                  <a:pt x="7221821" y="6026171"/>
                  <a:pt x="7019898" y="5986834"/>
                  <a:pt x="6751555" y="6005868"/>
                </a:cubicBezTo>
                <a:cubicBezTo>
                  <a:pt x="6483212" y="6024902"/>
                  <a:pt x="6442607" y="6000144"/>
                  <a:pt x="6344224" y="6005868"/>
                </a:cubicBezTo>
                <a:cubicBezTo>
                  <a:pt x="6245841" y="6011592"/>
                  <a:pt x="6052756" y="5993849"/>
                  <a:pt x="5841050" y="6005868"/>
                </a:cubicBezTo>
                <a:cubicBezTo>
                  <a:pt x="5629344" y="6017887"/>
                  <a:pt x="5561234" y="5994301"/>
                  <a:pt x="5433719" y="6005868"/>
                </a:cubicBezTo>
                <a:cubicBezTo>
                  <a:pt x="5306204" y="6017435"/>
                  <a:pt x="4994613" y="5971579"/>
                  <a:pt x="4834703" y="6005868"/>
                </a:cubicBezTo>
                <a:cubicBezTo>
                  <a:pt x="4674793" y="6040157"/>
                  <a:pt x="4448451" y="5942950"/>
                  <a:pt x="4139844" y="6005868"/>
                </a:cubicBezTo>
                <a:cubicBezTo>
                  <a:pt x="3831237" y="6068786"/>
                  <a:pt x="3708643" y="5984776"/>
                  <a:pt x="3444985" y="6005868"/>
                </a:cubicBezTo>
                <a:cubicBezTo>
                  <a:pt x="3181327" y="6026960"/>
                  <a:pt x="3091724" y="5960837"/>
                  <a:pt x="2941811" y="6005868"/>
                </a:cubicBezTo>
                <a:cubicBezTo>
                  <a:pt x="2791898" y="6050899"/>
                  <a:pt x="2720316" y="6004849"/>
                  <a:pt x="2630323" y="6005868"/>
                </a:cubicBezTo>
                <a:cubicBezTo>
                  <a:pt x="2540330" y="6006887"/>
                  <a:pt x="2095435" y="5965405"/>
                  <a:pt x="1935464" y="6005868"/>
                </a:cubicBezTo>
                <a:cubicBezTo>
                  <a:pt x="1775493" y="6046331"/>
                  <a:pt x="1301778" y="5957865"/>
                  <a:pt x="1000998" y="6005868"/>
                </a:cubicBezTo>
                <a:cubicBezTo>
                  <a:pt x="408522" y="6127127"/>
                  <a:pt x="36765" y="5563811"/>
                  <a:pt x="0" y="5004870"/>
                </a:cubicBezTo>
                <a:cubicBezTo>
                  <a:pt x="-11888" y="4789852"/>
                  <a:pt x="40640" y="4670820"/>
                  <a:pt x="0" y="4472927"/>
                </a:cubicBezTo>
                <a:cubicBezTo>
                  <a:pt x="-40640" y="4275034"/>
                  <a:pt x="19452" y="4208485"/>
                  <a:pt x="0" y="3981023"/>
                </a:cubicBezTo>
                <a:cubicBezTo>
                  <a:pt x="-19452" y="3753561"/>
                  <a:pt x="49550" y="3751999"/>
                  <a:pt x="0" y="3529157"/>
                </a:cubicBezTo>
                <a:cubicBezTo>
                  <a:pt x="-49550" y="3306315"/>
                  <a:pt x="51015" y="3251466"/>
                  <a:pt x="0" y="3077292"/>
                </a:cubicBezTo>
                <a:cubicBezTo>
                  <a:pt x="-51015" y="2903119"/>
                  <a:pt x="27376" y="2750996"/>
                  <a:pt x="0" y="2585387"/>
                </a:cubicBezTo>
                <a:cubicBezTo>
                  <a:pt x="-27376" y="2419778"/>
                  <a:pt x="51928" y="2187367"/>
                  <a:pt x="0" y="2013406"/>
                </a:cubicBezTo>
                <a:cubicBezTo>
                  <a:pt x="-51928" y="1839445"/>
                  <a:pt x="36753" y="1668788"/>
                  <a:pt x="0" y="1561540"/>
                </a:cubicBezTo>
                <a:cubicBezTo>
                  <a:pt x="-36753" y="1454292"/>
                  <a:pt x="11379" y="1231389"/>
                  <a:pt x="0" y="1000998"/>
                </a:cubicBezTo>
                <a:close/>
              </a:path>
              <a:path w="11586258" h="6005868" stroke="0" extrusionOk="0">
                <a:moveTo>
                  <a:pt x="0" y="1000998"/>
                </a:moveTo>
                <a:cubicBezTo>
                  <a:pt x="63997" y="320450"/>
                  <a:pt x="493553" y="123015"/>
                  <a:pt x="1000998" y="0"/>
                </a:cubicBezTo>
                <a:cubicBezTo>
                  <a:pt x="1319413" y="-68882"/>
                  <a:pt x="1632685" y="4267"/>
                  <a:pt x="1791700" y="0"/>
                </a:cubicBezTo>
                <a:cubicBezTo>
                  <a:pt x="1950715" y="-4267"/>
                  <a:pt x="2048757" y="40059"/>
                  <a:pt x="2294873" y="0"/>
                </a:cubicBezTo>
                <a:cubicBezTo>
                  <a:pt x="2540989" y="-40059"/>
                  <a:pt x="2792012" y="27842"/>
                  <a:pt x="2989732" y="0"/>
                </a:cubicBezTo>
                <a:cubicBezTo>
                  <a:pt x="3187452" y="-27842"/>
                  <a:pt x="3455985" y="83259"/>
                  <a:pt x="3684591" y="0"/>
                </a:cubicBezTo>
                <a:cubicBezTo>
                  <a:pt x="3913197" y="-83259"/>
                  <a:pt x="3985580" y="60617"/>
                  <a:pt x="4283608" y="0"/>
                </a:cubicBezTo>
                <a:cubicBezTo>
                  <a:pt x="4581636" y="-60617"/>
                  <a:pt x="4703572" y="46045"/>
                  <a:pt x="5074309" y="0"/>
                </a:cubicBezTo>
                <a:cubicBezTo>
                  <a:pt x="5445046" y="-46045"/>
                  <a:pt x="5264850" y="16802"/>
                  <a:pt x="5385798" y="0"/>
                </a:cubicBezTo>
                <a:cubicBezTo>
                  <a:pt x="5506746" y="-16802"/>
                  <a:pt x="5794616" y="39221"/>
                  <a:pt x="6080657" y="0"/>
                </a:cubicBezTo>
                <a:cubicBezTo>
                  <a:pt x="6366698" y="-39221"/>
                  <a:pt x="6599192" y="3419"/>
                  <a:pt x="6871358" y="0"/>
                </a:cubicBezTo>
                <a:cubicBezTo>
                  <a:pt x="7143524" y="-3419"/>
                  <a:pt x="7457775" y="63619"/>
                  <a:pt x="7662060" y="0"/>
                </a:cubicBezTo>
                <a:cubicBezTo>
                  <a:pt x="7866345" y="-63619"/>
                  <a:pt x="8228410" y="43901"/>
                  <a:pt x="8452762" y="0"/>
                </a:cubicBezTo>
                <a:cubicBezTo>
                  <a:pt x="8677114" y="-43901"/>
                  <a:pt x="8846979" y="31855"/>
                  <a:pt x="8955935" y="0"/>
                </a:cubicBezTo>
                <a:cubicBezTo>
                  <a:pt x="9064891" y="-31855"/>
                  <a:pt x="9315226" y="2801"/>
                  <a:pt x="9459109" y="0"/>
                </a:cubicBezTo>
                <a:cubicBezTo>
                  <a:pt x="9602992" y="-2801"/>
                  <a:pt x="9813616" y="8536"/>
                  <a:pt x="9962283" y="0"/>
                </a:cubicBezTo>
                <a:cubicBezTo>
                  <a:pt x="10110950" y="-8536"/>
                  <a:pt x="10433142" y="22438"/>
                  <a:pt x="10585260" y="0"/>
                </a:cubicBezTo>
                <a:cubicBezTo>
                  <a:pt x="11043135" y="50150"/>
                  <a:pt x="11487379" y="337057"/>
                  <a:pt x="11586258" y="1000998"/>
                </a:cubicBezTo>
                <a:cubicBezTo>
                  <a:pt x="11621575" y="1194428"/>
                  <a:pt x="11573825" y="1337821"/>
                  <a:pt x="11586258" y="1613018"/>
                </a:cubicBezTo>
                <a:cubicBezTo>
                  <a:pt x="11598691" y="1888215"/>
                  <a:pt x="11544918" y="1969300"/>
                  <a:pt x="11586258" y="2144961"/>
                </a:cubicBezTo>
                <a:cubicBezTo>
                  <a:pt x="11627598" y="2320622"/>
                  <a:pt x="11534622" y="2420359"/>
                  <a:pt x="11586258" y="2596827"/>
                </a:cubicBezTo>
                <a:cubicBezTo>
                  <a:pt x="11637894" y="2773295"/>
                  <a:pt x="11561185" y="3021636"/>
                  <a:pt x="11586258" y="3208847"/>
                </a:cubicBezTo>
                <a:cubicBezTo>
                  <a:pt x="11611331" y="3396058"/>
                  <a:pt x="11567275" y="3572676"/>
                  <a:pt x="11586258" y="3860907"/>
                </a:cubicBezTo>
                <a:cubicBezTo>
                  <a:pt x="11605241" y="4149138"/>
                  <a:pt x="11561749" y="4147909"/>
                  <a:pt x="11586258" y="4392850"/>
                </a:cubicBezTo>
                <a:cubicBezTo>
                  <a:pt x="11610767" y="4637791"/>
                  <a:pt x="11568016" y="4875590"/>
                  <a:pt x="11586258" y="5004870"/>
                </a:cubicBezTo>
                <a:cubicBezTo>
                  <a:pt x="11699557" y="5598282"/>
                  <a:pt x="11285025" y="6048843"/>
                  <a:pt x="10585260" y="6005868"/>
                </a:cubicBezTo>
                <a:cubicBezTo>
                  <a:pt x="10352107" y="6057867"/>
                  <a:pt x="9983708" y="5982806"/>
                  <a:pt x="9794558" y="6005868"/>
                </a:cubicBezTo>
                <a:cubicBezTo>
                  <a:pt x="9605408" y="6028930"/>
                  <a:pt x="9303252" y="5964350"/>
                  <a:pt x="9003857" y="6005868"/>
                </a:cubicBezTo>
                <a:cubicBezTo>
                  <a:pt x="8704462" y="6047386"/>
                  <a:pt x="8599681" y="6001122"/>
                  <a:pt x="8404840" y="6005868"/>
                </a:cubicBezTo>
                <a:cubicBezTo>
                  <a:pt x="8209999" y="6010614"/>
                  <a:pt x="7928876" y="5952028"/>
                  <a:pt x="7614139" y="6005868"/>
                </a:cubicBezTo>
                <a:cubicBezTo>
                  <a:pt x="7299402" y="6059708"/>
                  <a:pt x="7368677" y="5989589"/>
                  <a:pt x="7302650" y="6005868"/>
                </a:cubicBezTo>
                <a:cubicBezTo>
                  <a:pt x="7236623" y="6022147"/>
                  <a:pt x="6768029" y="5973354"/>
                  <a:pt x="6511949" y="6005868"/>
                </a:cubicBezTo>
                <a:cubicBezTo>
                  <a:pt x="6255869" y="6038382"/>
                  <a:pt x="5979249" y="5932339"/>
                  <a:pt x="5721247" y="6005868"/>
                </a:cubicBezTo>
                <a:cubicBezTo>
                  <a:pt x="5463245" y="6079397"/>
                  <a:pt x="5477048" y="5990460"/>
                  <a:pt x="5313916" y="6005868"/>
                </a:cubicBezTo>
                <a:cubicBezTo>
                  <a:pt x="5150784" y="6021276"/>
                  <a:pt x="4961737" y="6003833"/>
                  <a:pt x="4810742" y="6005868"/>
                </a:cubicBezTo>
                <a:cubicBezTo>
                  <a:pt x="4659747" y="6007903"/>
                  <a:pt x="4511469" y="5994562"/>
                  <a:pt x="4403411" y="6005868"/>
                </a:cubicBezTo>
                <a:cubicBezTo>
                  <a:pt x="4295353" y="6017174"/>
                  <a:pt x="4155401" y="5996981"/>
                  <a:pt x="3996080" y="6005868"/>
                </a:cubicBezTo>
                <a:cubicBezTo>
                  <a:pt x="3836759" y="6014755"/>
                  <a:pt x="3459252" y="5984710"/>
                  <a:pt x="3301221" y="6005868"/>
                </a:cubicBezTo>
                <a:cubicBezTo>
                  <a:pt x="3143190" y="6027026"/>
                  <a:pt x="3061206" y="5962293"/>
                  <a:pt x="2893890" y="6005868"/>
                </a:cubicBezTo>
                <a:cubicBezTo>
                  <a:pt x="2726574" y="6049443"/>
                  <a:pt x="2590567" y="5988403"/>
                  <a:pt x="2390716" y="6005868"/>
                </a:cubicBezTo>
                <a:cubicBezTo>
                  <a:pt x="2190865" y="6023333"/>
                  <a:pt x="1959542" y="5940545"/>
                  <a:pt x="1695857" y="6005868"/>
                </a:cubicBezTo>
                <a:cubicBezTo>
                  <a:pt x="1432172" y="6071191"/>
                  <a:pt x="1184253" y="5957350"/>
                  <a:pt x="1000998" y="6005868"/>
                </a:cubicBezTo>
                <a:cubicBezTo>
                  <a:pt x="587828" y="5942146"/>
                  <a:pt x="-76732" y="5451115"/>
                  <a:pt x="0" y="5004870"/>
                </a:cubicBezTo>
                <a:cubicBezTo>
                  <a:pt x="-10517" y="4812329"/>
                  <a:pt x="31752" y="4679561"/>
                  <a:pt x="0" y="4553004"/>
                </a:cubicBezTo>
                <a:cubicBezTo>
                  <a:pt x="-31752" y="4426447"/>
                  <a:pt x="26858" y="4145173"/>
                  <a:pt x="0" y="4021061"/>
                </a:cubicBezTo>
                <a:cubicBezTo>
                  <a:pt x="-26858" y="3896949"/>
                  <a:pt x="23084" y="3571041"/>
                  <a:pt x="0" y="3409041"/>
                </a:cubicBezTo>
                <a:cubicBezTo>
                  <a:pt x="-23084" y="3247041"/>
                  <a:pt x="32740" y="3102116"/>
                  <a:pt x="0" y="2957175"/>
                </a:cubicBezTo>
                <a:cubicBezTo>
                  <a:pt x="-32740" y="2812234"/>
                  <a:pt x="29967" y="2670873"/>
                  <a:pt x="0" y="2425232"/>
                </a:cubicBezTo>
                <a:cubicBezTo>
                  <a:pt x="-29967" y="2179591"/>
                  <a:pt x="50874" y="2069468"/>
                  <a:pt x="0" y="1973367"/>
                </a:cubicBezTo>
                <a:cubicBezTo>
                  <a:pt x="-50874" y="1877266"/>
                  <a:pt x="101260" y="1404650"/>
                  <a:pt x="0" y="10009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C30AFC2-A117-AFE9-D2ED-3C15848CCE21}"/>
              </a:ext>
            </a:extLst>
          </p:cNvPr>
          <p:cNvSpPr/>
          <p:nvPr/>
        </p:nvSpPr>
        <p:spPr>
          <a:xfrm>
            <a:off x="1099930" y="77625"/>
            <a:ext cx="9992139" cy="1471926"/>
          </a:xfrm>
          <a:custGeom>
            <a:avLst/>
            <a:gdLst>
              <a:gd name="connsiteX0" fmla="*/ 0 w 9992139"/>
              <a:gd name="connsiteY0" fmla="*/ 735963 h 1471926"/>
              <a:gd name="connsiteX1" fmla="*/ 735963 w 9992139"/>
              <a:gd name="connsiteY1" fmla="*/ 0 h 1471926"/>
              <a:gd name="connsiteX2" fmla="*/ 1391364 w 9992139"/>
              <a:gd name="connsiteY2" fmla="*/ 0 h 1471926"/>
              <a:gd name="connsiteX3" fmla="*/ 2046765 w 9992139"/>
              <a:gd name="connsiteY3" fmla="*/ 0 h 1471926"/>
              <a:gd name="connsiteX4" fmla="*/ 2531762 w 9992139"/>
              <a:gd name="connsiteY4" fmla="*/ 0 h 1471926"/>
              <a:gd name="connsiteX5" fmla="*/ 3016758 w 9992139"/>
              <a:gd name="connsiteY5" fmla="*/ 0 h 1471926"/>
              <a:gd name="connsiteX6" fmla="*/ 3416553 w 9992139"/>
              <a:gd name="connsiteY6" fmla="*/ 0 h 1471926"/>
              <a:gd name="connsiteX7" fmla="*/ 4157156 w 9992139"/>
              <a:gd name="connsiteY7" fmla="*/ 0 h 1471926"/>
              <a:gd name="connsiteX8" fmla="*/ 4727355 w 9992139"/>
              <a:gd name="connsiteY8" fmla="*/ 0 h 1471926"/>
              <a:gd name="connsiteX9" fmla="*/ 5467958 w 9992139"/>
              <a:gd name="connsiteY9" fmla="*/ 0 h 1471926"/>
              <a:gd name="connsiteX10" fmla="*/ 5952955 w 9992139"/>
              <a:gd name="connsiteY10" fmla="*/ 0 h 1471926"/>
              <a:gd name="connsiteX11" fmla="*/ 6608356 w 9992139"/>
              <a:gd name="connsiteY11" fmla="*/ 0 h 1471926"/>
              <a:gd name="connsiteX12" fmla="*/ 7348959 w 9992139"/>
              <a:gd name="connsiteY12" fmla="*/ 0 h 1471926"/>
              <a:gd name="connsiteX13" fmla="*/ 7919158 w 9992139"/>
              <a:gd name="connsiteY13" fmla="*/ 0 h 1471926"/>
              <a:gd name="connsiteX14" fmla="*/ 8489357 w 9992139"/>
              <a:gd name="connsiteY14" fmla="*/ 0 h 1471926"/>
              <a:gd name="connsiteX15" fmla="*/ 9256176 w 9992139"/>
              <a:gd name="connsiteY15" fmla="*/ 0 h 1471926"/>
              <a:gd name="connsiteX16" fmla="*/ 9992139 w 9992139"/>
              <a:gd name="connsiteY16" fmla="*/ 735963 h 1471926"/>
              <a:gd name="connsiteX17" fmla="*/ 9992139 w 9992139"/>
              <a:gd name="connsiteY17" fmla="*/ 735963 h 1471926"/>
              <a:gd name="connsiteX18" fmla="*/ 9256176 w 9992139"/>
              <a:gd name="connsiteY18" fmla="*/ 1471926 h 1471926"/>
              <a:gd name="connsiteX19" fmla="*/ 8685977 w 9992139"/>
              <a:gd name="connsiteY19" fmla="*/ 1471926 h 1471926"/>
              <a:gd name="connsiteX20" fmla="*/ 8030576 w 9992139"/>
              <a:gd name="connsiteY20" fmla="*/ 1471926 h 1471926"/>
              <a:gd name="connsiteX21" fmla="*/ 7375175 w 9992139"/>
              <a:gd name="connsiteY21" fmla="*/ 1471926 h 1471926"/>
              <a:gd name="connsiteX22" fmla="*/ 6719774 w 9992139"/>
              <a:gd name="connsiteY22" fmla="*/ 1471926 h 1471926"/>
              <a:gd name="connsiteX23" fmla="*/ 5979171 w 9992139"/>
              <a:gd name="connsiteY23" fmla="*/ 1471926 h 1471926"/>
              <a:gd name="connsiteX24" fmla="*/ 5408972 w 9992139"/>
              <a:gd name="connsiteY24" fmla="*/ 1471926 h 1471926"/>
              <a:gd name="connsiteX25" fmla="*/ 4753571 w 9992139"/>
              <a:gd name="connsiteY25" fmla="*/ 1471926 h 1471926"/>
              <a:gd name="connsiteX26" fmla="*/ 4268574 w 9992139"/>
              <a:gd name="connsiteY26" fmla="*/ 1471926 h 1471926"/>
              <a:gd name="connsiteX27" fmla="*/ 3698376 w 9992139"/>
              <a:gd name="connsiteY27" fmla="*/ 1471926 h 1471926"/>
              <a:gd name="connsiteX28" fmla="*/ 3213379 w 9992139"/>
              <a:gd name="connsiteY28" fmla="*/ 1471926 h 1471926"/>
              <a:gd name="connsiteX29" fmla="*/ 2728382 w 9992139"/>
              <a:gd name="connsiteY29" fmla="*/ 1471926 h 1471926"/>
              <a:gd name="connsiteX30" fmla="*/ 1987779 w 9992139"/>
              <a:gd name="connsiteY30" fmla="*/ 1471926 h 1471926"/>
              <a:gd name="connsiteX31" fmla="*/ 735963 w 9992139"/>
              <a:gd name="connsiteY31" fmla="*/ 1471926 h 1471926"/>
              <a:gd name="connsiteX32" fmla="*/ 0 w 9992139"/>
              <a:gd name="connsiteY32" fmla="*/ 735963 h 147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992139" h="1471926" fill="none" extrusionOk="0">
                <a:moveTo>
                  <a:pt x="0" y="735963"/>
                </a:moveTo>
                <a:cubicBezTo>
                  <a:pt x="-17346" y="324588"/>
                  <a:pt x="382060" y="43313"/>
                  <a:pt x="735963" y="0"/>
                </a:cubicBezTo>
                <a:cubicBezTo>
                  <a:pt x="1030128" y="-22957"/>
                  <a:pt x="1241663" y="6249"/>
                  <a:pt x="1391364" y="0"/>
                </a:cubicBezTo>
                <a:cubicBezTo>
                  <a:pt x="1541065" y="-6249"/>
                  <a:pt x="1745441" y="-15492"/>
                  <a:pt x="2046765" y="0"/>
                </a:cubicBezTo>
                <a:cubicBezTo>
                  <a:pt x="2348089" y="15492"/>
                  <a:pt x="2329073" y="-5614"/>
                  <a:pt x="2531762" y="0"/>
                </a:cubicBezTo>
                <a:cubicBezTo>
                  <a:pt x="2734451" y="5614"/>
                  <a:pt x="2779870" y="-21166"/>
                  <a:pt x="3016758" y="0"/>
                </a:cubicBezTo>
                <a:cubicBezTo>
                  <a:pt x="3253646" y="21166"/>
                  <a:pt x="3261672" y="-3409"/>
                  <a:pt x="3416553" y="0"/>
                </a:cubicBezTo>
                <a:cubicBezTo>
                  <a:pt x="3571434" y="3409"/>
                  <a:pt x="4001457" y="-36896"/>
                  <a:pt x="4157156" y="0"/>
                </a:cubicBezTo>
                <a:cubicBezTo>
                  <a:pt x="4312855" y="36896"/>
                  <a:pt x="4590386" y="-24973"/>
                  <a:pt x="4727355" y="0"/>
                </a:cubicBezTo>
                <a:cubicBezTo>
                  <a:pt x="4864324" y="24973"/>
                  <a:pt x="5104266" y="-17275"/>
                  <a:pt x="5467958" y="0"/>
                </a:cubicBezTo>
                <a:cubicBezTo>
                  <a:pt x="5831650" y="17275"/>
                  <a:pt x="5819043" y="-6467"/>
                  <a:pt x="5952955" y="0"/>
                </a:cubicBezTo>
                <a:cubicBezTo>
                  <a:pt x="6086867" y="6467"/>
                  <a:pt x="6361015" y="9951"/>
                  <a:pt x="6608356" y="0"/>
                </a:cubicBezTo>
                <a:cubicBezTo>
                  <a:pt x="6855697" y="-9951"/>
                  <a:pt x="7148665" y="-20213"/>
                  <a:pt x="7348959" y="0"/>
                </a:cubicBezTo>
                <a:cubicBezTo>
                  <a:pt x="7549253" y="20213"/>
                  <a:pt x="7802460" y="-11327"/>
                  <a:pt x="7919158" y="0"/>
                </a:cubicBezTo>
                <a:cubicBezTo>
                  <a:pt x="8035856" y="11327"/>
                  <a:pt x="8216331" y="11507"/>
                  <a:pt x="8489357" y="0"/>
                </a:cubicBezTo>
                <a:cubicBezTo>
                  <a:pt x="8762383" y="-11507"/>
                  <a:pt x="9068769" y="35484"/>
                  <a:pt x="9256176" y="0"/>
                </a:cubicBezTo>
                <a:cubicBezTo>
                  <a:pt x="9582932" y="39702"/>
                  <a:pt x="9979599" y="325897"/>
                  <a:pt x="9992139" y="735963"/>
                </a:cubicBezTo>
                <a:lnTo>
                  <a:pt x="9992139" y="735963"/>
                </a:lnTo>
                <a:cubicBezTo>
                  <a:pt x="9895102" y="1138272"/>
                  <a:pt x="9585754" y="1425885"/>
                  <a:pt x="9256176" y="1471926"/>
                </a:cubicBezTo>
                <a:cubicBezTo>
                  <a:pt x="9120005" y="1478600"/>
                  <a:pt x="8838583" y="1452663"/>
                  <a:pt x="8685977" y="1471926"/>
                </a:cubicBezTo>
                <a:cubicBezTo>
                  <a:pt x="8533371" y="1491189"/>
                  <a:pt x="8255094" y="1490561"/>
                  <a:pt x="8030576" y="1471926"/>
                </a:cubicBezTo>
                <a:cubicBezTo>
                  <a:pt x="7806058" y="1453291"/>
                  <a:pt x="7621724" y="1441234"/>
                  <a:pt x="7375175" y="1471926"/>
                </a:cubicBezTo>
                <a:cubicBezTo>
                  <a:pt x="7128626" y="1502618"/>
                  <a:pt x="6873208" y="1459480"/>
                  <a:pt x="6719774" y="1471926"/>
                </a:cubicBezTo>
                <a:cubicBezTo>
                  <a:pt x="6566340" y="1484372"/>
                  <a:pt x="6190785" y="1501215"/>
                  <a:pt x="5979171" y="1471926"/>
                </a:cubicBezTo>
                <a:cubicBezTo>
                  <a:pt x="5767557" y="1442637"/>
                  <a:pt x="5634149" y="1494922"/>
                  <a:pt x="5408972" y="1471926"/>
                </a:cubicBezTo>
                <a:cubicBezTo>
                  <a:pt x="5183795" y="1448930"/>
                  <a:pt x="5023220" y="1449257"/>
                  <a:pt x="4753571" y="1471926"/>
                </a:cubicBezTo>
                <a:cubicBezTo>
                  <a:pt x="4483922" y="1494595"/>
                  <a:pt x="4442734" y="1458229"/>
                  <a:pt x="4268574" y="1471926"/>
                </a:cubicBezTo>
                <a:cubicBezTo>
                  <a:pt x="4094414" y="1485623"/>
                  <a:pt x="3978965" y="1467872"/>
                  <a:pt x="3698376" y="1471926"/>
                </a:cubicBezTo>
                <a:cubicBezTo>
                  <a:pt x="3417787" y="1475980"/>
                  <a:pt x="3380771" y="1491462"/>
                  <a:pt x="3213379" y="1471926"/>
                </a:cubicBezTo>
                <a:cubicBezTo>
                  <a:pt x="3045987" y="1452390"/>
                  <a:pt x="2855505" y="1471630"/>
                  <a:pt x="2728382" y="1471926"/>
                </a:cubicBezTo>
                <a:cubicBezTo>
                  <a:pt x="2601259" y="1472222"/>
                  <a:pt x="2142949" y="1476187"/>
                  <a:pt x="1987779" y="1471926"/>
                </a:cubicBezTo>
                <a:cubicBezTo>
                  <a:pt x="1832609" y="1467665"/>
                  <a:pt x="1288319" y="1437522"/>
                  <a:pt x="735963" y="1471926"/>
                </a:cubicBezTo>
                <a:cubicBezTo>
                  <a:pt x="310767" y="1484662"/>
                  <a:pt x="95449" y="1118322"/>
                  <a:pt x="0" y="735963"/>
                </a:cubicBezTo>
                <a:close/>
              </a:path>
              <a:path w="9992139" h="1471926" stroke="0" extrusionOk="0">
                <a:moveTo>
                  <a:pt x="0" y="735963"/>
                </a:moveTo>
                <a:cubicBezTo>
                  <a:pt x="-47193" y="379034"/>
                  <a:pt x="336728" y="30568"/>
                  <a:pt x="735963" y="0"/>
                </a:cubicBezTo>
                <a:cubicBezTo>
                  <a:pt x="897202" y="-12401"/>
                  <a:pt x="1037081" y="10359"/>
                  <a:pt x="1220960" y="0"/>
                </a:cubicBezTo>
                <a:cubicBezTo>
                  <a:pt x="1404839" y="-10359"/>
                  <a:pt x="1666995" y="-16232"/>
                  <a:pt x="1791159" y="0"/>
                </a:cubicBezTo>
                <a:cubicBezTo>
                  <a:pt x="1915323" y="16232"/>
                  <a:pt x="2079188" y="-973"/>
                  <a:pt x="2190953" y="0"/>
                </a:cubicBezTo>
                <a:cubicBezTo>
                  <a:pt x="2302718" y="973"/>
                  <a:pt x="2646181" y="-18790"/>
                  <a:pt x="2931556" y="0"/>
                </a:cubicBezTo>
                <a:cubicBezTo>
                  <a:pt x="3216931" y="18790"/>
                  <a:pt x="3155988" y="-3725"/>
                  <a:pt x="3331351" y="0"/>
                </a:cubicBezTo>
                <a:cubicBezTo>
                  <a:pt x="3506715" y="3725"/>
                  <a:pt x="3690738" y="-7240"/>
                  <a:pt x="3986752" y="0"/>
                </a:cubicBezTo>
                <a:cubicBezTo>
                  <a:pt x="4282766" y="7240"/>
                  <a:pt x="4344870" y="20174"/>
                  <a:pt x="4471749" y="0"/>
                </a:cubicBezTo>
                <a:cubicBezTo>
                  <a:pt x="4598628" y="-20174"/>
                  <a:pt x="4715224" y="9311"/>
                  <a:pt x="4956745" y="0"/>
                </a:cubicBezTo>
                <a:cubicBezTo>
                  <a:pt x="5198266" y="-9311"/>
                  <a:pt x="5168166" y="5723"/>
                  <a:pt x="5356540" y="0"/>
                </a:cubicBezTo>
                <a:cubicBezTo>
                  <a:pt x="5544915" y="-5723"/>
                  <a:pt x="5645070" y="4174"/>
                  <a:pt x="5756335" y="0"/>
                </a:cubicBezTo>
                <a:cubicBezTo>
                  <a:pt x="5867601" y="-4174"/>
                  <a:pt x="6137809" y="-7637"/>
                  <a:pt x="6241331" y="0"/>
                </a:cubicBezTo>
                <a:cubicBezTo>
                  <a:pt x="6344853" y="7637"/>
                  <a:pt x="6661184" y="-256"/>
                  <a:pt x="6811530" y="0"/>
                </a:cubicBezTo>
                <a:cubicBezTo>
                  <a:pt x="6961876" y="256"/>
                  <a:pt x="7316994" y="20812"/>
                  <a:pt x="7552133" y="0"/>
                </a:cubicBezTo>
                <a:cubicBezTo>
                  <a:pt x="7787272" y="-20812"/>
                  <a:pt x="8065467" y="-1610"/>
                  <a:pt x="8207534" y="0"/>
                </a:cubicBezTo>
                <a:cubicBezTo>
                  <a:pt x="8349601" y="1610"/>
                  <a:pt x="8909544" y="-34076"/>
                  <a:pt x="9256176" y="0"/>
                </a:cubicBezTo>
                <a:cubicBezTo>
                  <a:pt x="9618693" y="-11802"/>
                  <a:pt x="10070040" y="333212"/>
                  <a:pt x="9992139" y="735963"/>
                </a:cubicBezTo>
                <a:lnTo>
                  <a:pt x="9992139" y="735963"/>
                </a:lnTo>
                <a:cubicBezTo>
                  <a:pt x="9971550" y="1090138"/>
                  <a:pt x="9575404" y="1513495"/>
                  <a:pt x="9256176" y="1471926"/>
                </a:cubicBezTo>
                <a:cubicBezTo>
                  <a:pt x="9032517" y="1459000"/>
                  <a:pt x="8827616" y="1493623"/>
                  <a:pt x="8685977" y="1471926"/>
                </a:cubicBezTo>
                <a:cubicBezTo>
                  <a:pt x="8544338" y="1450229"/>
                  <a:pt x="8256537" y="1437452"/>
                  <a:pt x="7945374" y="1471926"/>
                </a:cubicBezTo>
                <a:cubicBezTo>
                  <a:pt x="7634211" y="1506400"/>
                  <a:pt x="7454333" y="1453120"/>
                  <a:pt x="7204771" y="1471926"/>
                </a:cubicBezTo>
                <a:cubicBezTo>
                  <a:pt x="6955209" y="1490732"/>
                  <a:pt x="6682310" y="1465893"/>
                  <a:pt x="6378966" y="1471926"/>
                </a:cubicBezTo>
                <a:cubicBezTo>
                  <a:pt x="6075622" y="1477959"/>
                  <a:pt x="5999567" y="1440311"/>
                  <a:pt x="5723565" y="1471926"/>
                </a:cubicBezTo>
                <a:cubicBezTo>
                  <a:pt x="5447563" y="1503541"/>
                  <a:pt x="5072461" y="1437866"/>
                  <a:pt x="4897759" y="1471926"/>
                </a:cubicBezTo>
                <a:cubicBezTo>
                  <a:pt x="4723057" y="1505986"/>
                  <a:pt x="4627853" y="1458003"/>
                  <a:pt x="4412763" y="1471926"/>
                </a:cubicBezTo>
                <a:cubicBezTo>
                  <a:pt x="4197673" y="1485849"/>
                  <a:pt x="3978178" y="1459670"/>
                  <a:pt x="3842564" y="1471926"/>
                </a:cubicBezTo>
                <a:cubicBezTo>
                  <a:pt x="3706950" y="1484182"/>
                  <a:pt x="3450215" y="1507271"/>
                  <a:pt x="3101961" y="1471926"/>
                </a:cubicBezTo>
                <a:cubicBezTo>
                  <a:pt x="2753707" y="1436581"/>
                  <a:pt x="2580106" y="1500914"/>
                  <a:pt x="2361357" y="1471926"/>
                </a:cubicBezTo>
                <a:cubicBezTo>
                  <a:pt x="2142608" y="1442938"/>
                  <a:pt x="1872826" y="1465679"/>
                  <a:pt x="1705956" y="1471926"/>
                </a:cubicBezTo>
                <a:cubicBezTo>
                  <a:pt x="1539086" y="1478173"/>
                  <a:pt x="1476042" y="1487163"/>
                  <a:pt x="1306162" y="1471926"/>
                </a:cubicBezTo>
                <a:cubicBezTo>
                  <a:pt x="1136282" y="1456689"/>
                  <a:pt x="932518" y="1497951"/>
                  <a:pt x="735963" y="1471926"/>
                </a:cubicBezTo>
                <a:cubicBezTo>
                  <a:pt x="330691" y="1485009"/>
                  <a:pt x="65759" y="1148011"/>
                  <a:pt x="0" y="73596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3DBD1C2-6E73-6550-37EA-1C9FB4A7E1EA}"/>
              </a:ext>
            </a:extLst>
          </p:cNvPr>
          <p:cNvSpPr/>
          <p:nvPr/>
        </p:nvSpPr>
        <p:spPr>
          <a:xfrm>
            <a:off x="2212443" y="1799888"/>
            <a:ext cx="7856590" cy="3771571"/>
          </a:xfrm>
          <a:custGeom>
            <a:avLst/>
            <a:gdLst>
              <a:gd name="connsiteX0" fmla="*/ 0 w 7856590"/>
              <a:gd name="connsiteY0" fmla="*/ 852186 h 3771571"/>
              <a:gd name="connsiteX1" fmla="*/ 852186 w 7856590"/>
              <a:gd name="connsiteY1" fmla="*/ 0 h 3771571"/>
              <a:gd name="connsiteX2" fmla="*/ 1474244 w 7856590"/>
              <a:gd name="connsiteY2" fmla="*/ 0 h 3771571"/>
              <a:gd name="connsiteX3" fmla="*/ 2157823 w 7856590"/>
              <a:gd name="connsiteY3" fmla="*/ 0 h 3771571"/>
              <a:gd name="connsiteX4" fmla="*/ 2779881 w 7856590"/>
              <a:gd name="connsiteY4" fmla="*/ 0 h 3771571"/>
              <a:gd name="connsiteX5" fmla="*/ 3401939 w 7856590"/>
              <a:gd name="connsiteY5" fmla="*/ 0 h 3771571"/>
              <a:gd name="connsiteX6" fmla="*/ 4023996 w 7856590"/>
              <a:gd name="connsiteY6" fmla="*/ 0 h 3771571"/>
              <a:gd name="connsiteX7" fmla="*/ 4707576 w 7856590"/>
              <a:gd name="connsiteY7" fmla="*/ 0 h 3771571"/>
              <a:gd name="connsiteX8" fmla="*/ 5514200 w 7856590"/>
              <a:gd name="connsiteY8" fmla="*/ 0 h 3771571"/>
              <a:gd name="connsiteX9" fmla="*/ 6074736 w 7856590"/>
              <a:gd name="connsiteY9" fmla="*/ 0 h 3771571"/>
              <a:gd name="connsiteX10" fmla="*/ 7004404 w 7856590"/>
              <a:gd name="connsiteY10" fmla="*/ 0 h 3771571"/>
              <a:gd name="connsiteX11" fmla="*/ 7856590 w 7856590"/>
              <a:gd name="connsiteY11" fmla="*/ 852186 h 3771571"/>
              <a:gd name="connsiteX12" fmla="*/ 7856590 w 7856590"/>
              <a:gd name="connsiteY12" fmla="*/ 1520580 h 3771571"/>
              <a:gd name="connsiteX13" fmla="*/ 7856590 w 7856590"/>
              <a:gd name="connsiteY13" fmla="*/ 2250991 h 3771571"/>
              <a:gd name="connsiteX14" fmla="*/ 7856590 w 7856590"/>
              <a:gd name="connsiteY14" fmla="*/ 2919385 h 3771571"/>
              <a:gd name="connsiteX15" fmla="*/ 7004404 w 7856590"/>
              <a:gd name="connsiteY15" fmla="*/ 3771571 h 3771571"/>
              <a:gd name="connsiteX16" fmla="*/ 6382346 w 7856590"/>
              <a:gd name="connsiteY16" fmla="*/ 3771571 h 3771571"/>
              <a:gd name="connsiteX17" fmla="*/ 5698767 w 7856590"/>
              <a:gd name="connsiteY17" fmla="*/ 3771571 h 3771571"/>
              <a:gd name="connsiteX18" fmla="*/ 5199753 w 7856590"/>
              <a:gd name="connsiteY18" fmla="*/ 3771571 h 3771571"/>
              <a:gd name="connsiteX19" fmla="*/ 4516174 w 7856590"/>
              <a:gd name="connsiteY19" fmla="*/ 3771571 h 3771571"/>
              <a:gd name="connsiteX20" fmla="*/ 3832594 w 7856590"/>
              <a:gd name="connsiteY20" fmla="*/ 3771571 h 3771571"/>
              <a:gd name="connsiteX21" fmla="*/ 3149014 w 7856590"/>
              <a:gd name="connsiteY21" fmla="*/ 3771571 h 3771571"/>
              <a:gd name="connsiteX22" fmla="*/ 2465434 w 7856590"/>
              <a:gd name="connsiteY22" fmla="*/ 3771571 h 3771571"/>
              <a:gd name="connsiteX23" fmla="*/ 1720332 w 7856590"/>
              <a:gd name="connsiteY23" fmla="*/ 3771571 h 3771571"/>
              <a:gd name="connsiteX24" fmla="*/ 852186 w 7856590"/>
              <a:gd name="connsiteY24" fmla="*/ 3771571 h 3771571"/>
              <a:gd name="connsiteX25" fmla="*/ 0 w 7856590"/>
              <a:gd name="connsiteY25" fmla="*/ 2919385 h 3771571"/>
              <a:gd name="connsiteX26" fmla="*/ 0 w 7856590"/>
              <a:gd name="connsiteY26" fmla="*/ 2188975 h 3771571"/>
              <a:gd name="connsiteX27" fmla="*/ 0 w 7856590"/>
              <a:gd name="connsiteY27" fmla="*/ 1541252 h 3771571"/>
              <a:gd name="connsiteX28" fmla="*/ 0 w 7856590"/>
              <a:gd name="connsiteY28" fmla="*/ 852186 h 37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6590" h="3771571" fill="none" extrusionOk="0">
                <a:moveTo>
                  <a:pt x="0" y="852186"/>
                </a:moveTo>
                <a:cubicBezTo>
                  <a:pt x="6818" y="454846"/>
                  <a:pt x="397485" y="33072"/>
                  <a:pt x="852186" y="0"/>
                </a:cubicBezTo>
                <a:cubicBezTo>
                  <a:pt x="1022338" y="8848"/>
                  <a:pt x="1279192" y="2865"/>
                  <a:pt x="1474244" y="0"/>
                </a:cubicBezTo>
                <a:cubicBezTo>
                  <a:pt x="1669296" y="-2865"/>
                  <a:pt x="1912010" y="23055"/>
                  <a:pt x="2157823" y="0"/>
                </a:cubicBezTo>
                <a:cubicBezTo>
                  <a:pt x="2403636" y="-23055"/>
                  <a:pt x="2636368" y="-30705"/>
                  <a:pt x="2779881" y="0"/>
                </a:cubicBezTo>
                <a:cubicBezTo>
                  <a:pt x="2923394" y="30705"/>
                  <a:pt x="3138007" y="8106"/>
                  <a:pt x="3401939" y="0"/>
                </a:cubicBezTo>
                <a:cubicBezTo>
                  <a:pt x="3665871" y="-8106"/>
                  <a:pt x="3729448" y="9008"/>
                  <a:pt x="4023996" y="0"/>
                </a:cubicBezTo>
                <a:cubicBezTo>
                  <a:pt x="4318544" y="-9008"/>
                  <a:pt x="4477951" y="-10461"/>
                  <a:pt x="4707576" y="0"/>
                </a:cubicBezTo>
                <a:cubicBezTo>
                  <a:pt x="4937201" y="10461"/>
                  <a:pt x="5124825" y="-35422"/>
                  <a:pt x="5514200" y="0"/>
                </a:cubicBezTo>
                <a:cubicBezTo>
                  <a:pt x="5903575" y="35422"/>
                  <a:pt x="5938580" y="10981"/>
                  <a:pt x="6074736" y="0"/>
                </a:cubicBezTo>
                <a:cubicBezTo>
                  <a:pt x="6210892" y="-10981"/>
                  <a:pt x="6629207" y="8763"/>
                  <a:pt x="7004404" y="0"/>
                </a:cubicBezTo>
                <a:cubicBezTo>
                  <a:pt x="7489400" y="114170"/>
                  <a:pt x="7826887" y="368424"/>
                  <a:pt x="7856590" y="852186"/>
                </a:cubicBezTo>
                <a:cubicBezTo>
                  <a:pt x="7858029" y="1000364"/>
                  <a:pt x="7842216" y="1311467"/>
                  <a:pt x="7856590" y="1520580"/>
                </a:cubicBezTo>
                <a:cubicBezTo>
                  <a:pt x="7870964" y="1729693"/>
                  <a:pt x="7881878" y="2064395"/>
                  <a:pt x="7856590" y="2250991"/>
                </a:cubicBezTo>
                <a:cubicBezTo>
                  <a:pt x="7831302" y="2437587"/>
                  <a:pt x="7883967" y="2709893"/>
                  <a:pt x="7856590" y="2919385"/>
                </a:cubicBezTo>
                <a:cubicBezTo>
                  <a:pt x="7826893" y="3365743"/>
                  <a:pt x="7546702" y="3798880"/>
                  <a:pt x="7004404" y="3771571"/>
                </a:cubicBezTo>
                <a:cubicBezTo>
                  <a:pt x="6870759" y="3742993"/>
                  <a:pt x="6558185" y="3800286"/>
                  <a:pt x="6382346" y="3771571"/>
                </a:cubicBezTo>
                <a:cubicBezTo>
                  <a:pt x="6206507" y="3742856"/>
                  <a:pt x="6031139" y="3740432"/>
                  <a:pt x="5698767" y="3771571"/>
                </a:cubicBezTo>
                <a:cubicBezTo>
                  <a:pt x="5366395" y="3802710"/>
                  <a:pt x="5444653" y="3790303"/>
                  <a:pt x="5199753" y="3771571"/>
                </a:cubicBezTo>
                <a:cubicBezTo>
                  <a:pt x="4954853" y="3752839"/>
                  <a:pt x="4781938" y="3761960"/>
                  <a:pt x="4516174" y="3771571"/>
                </a:cubicBezTo>
                <a:cubicBezTo>
                  <a:pt x="4250410" y="3781182"/>
                  <a:pt x="4038284" y="3758125"/>
                  <a:pt x="3832594" y="3771571"/>
                </a:cubicBezTo>
                <a:cubicBezTo>
                  <a:pt x="3626904" y="3785017"/>
                  <a:pt x="3300829" y="3739752"/>
                  <a:pt x="3149014" y="3771571"/>
                </a:cubicBezTo>
                <a:cubicBezTo>
                  <a:pt x="2997199" y="3803390"/>
                  <a:pt x="2645694" y="3781115"/>
                  <a:pt x="2465434" y="3771571"/>
                </a:cubicBezTo>
                <a:cubicBezTo>
                  <a:pt x="2285174" y="3762027"/>
                  <a:pt x="2035928" y="3796125"/>
                  <a:pt x="1720332" y="3771571"/>
                </a:cubicBezTo>
                <a:cubicBezTo>
                  <a:pt x="1404736" y="3747017"/>
                  <a:pt x="1101256" y="3806161"/>
                  <a:pt x="852186" y="3771571"/>
                </a:cubicBezTo>
                <a:cubicBezTo>
                  <a:pt x="398982" y="3839330"/>
                  <a:pt x="39287" y="3356947"/>
                  <a:pt x="0" y="2919385"/>
                </a:cubicBezTo>
                <a:cubicBezTo>
                  <a:pt x="34402" y="2554290"/>
                  <a:pt x="21924" y="2467601"/>
                  <a:pt x="0" y="2188975"/>
                </a:cubicBezTo>
                <a:cubicBezTo>
                  <a:pt x="-21924" y="1910349"/>
                  <a:pt x="11518" y="1819161"/>
                  <a:pt x="0" y="1541252"/>
                </a:cubicBezTo>
                <a:cubicBezTo>
                  <a:pt x="-11518" y="1263343"/>
                  <a:pt x="-780" y="1093579"/>
                  <a:pt x="0" y="852186"/>
                </a:cubicBezTo>
                <a:close/>
              </a:path>
              <a:path w="7856590" h="3771571" stroke="0" extrusionOk="0">
                <a:moveTo>
                  <a:pt x="0" y="852186"/>
                </a:moveTo>
                <a:cubicBezTo>
                  <a:pt x="-23137" y="405821"/>
                  <a:pt x="387447" y="25000"/>
                  <a:pt x="852186" y="0"/>
                </a:cubicBezTo>
                <a:cubicBezTo>
                  <a:pt x="1049152" y="-362"/>
                  <a:pt x="1142497" y="-596"/>
                  <a:pt x="1412721" y="0"/>
                </a:cubicBezTo>
                <a:cubicBezTo>
                  <a:pt x="1682945" y="596"/>
                  <a:pt x="1811958" y="-24626"/>
                  <a:pt x="2034779" y="0"/>
                </a:cubicBezTo>
                <a:cubicBezTo>
                  <a:pt x="2257600" y="24626"/>
                  <a:pt x="2377739" y="19063"/>
                  <a:pt x="2533792" y="0"/>
                </a:cubicBezTo>
                <a:cubicBezTo>
                  <a:pt x="2689845" y="-19063"/>
                  <a:pt x="3071440" y="-1349"/>
                  <a:pt x="3278894" y="0"/>
                </a:cubicBezTo>
                <a:cubicBezTo>
                  <a:pt x="3486348" y="1349"/>
                  <a:pt x="3658469" y="7195"/>
                  <a:pt x="3777907" y="0"/>
                </a:cubicBezTo>
                <a:cubicBezTo>
                  <a:pt x="3897345" y="-7195"/>
                  <a:pt x="4124686" y="-6385"/>
                  <a:pt x="4461487" y="0"/>
                </a:cubicBezTo>
                <a:cubicBezTo>
                  <a:pt x="4798288" y="6385"/>
                  <a:pt x="4819859" y="-24601"/>
                  <a:pt x="5022023" y="0"/>
                </a:cubicBezTo>
                <a:cubicBezTo>
                  <a:pt x="5224187" y="24601"/>
                  <a:pt x="5326118" y="-26791"/>
                  <a:pt x="5582558" y="0"/>
                </a:cubicBezTo>
                <a:cubicBezTo>
                  <a:pt x="5838998" y="26791"/>
                  <a:pt x="5966235" y="12740"/>
                  <a:pt x="6081571" y="0"/>
                </a:cubicBezTo>
                <a:cubicBezTo>
                  <a:pt x="6196907" y="-12740"/>
                  <a:pt x="6779082" y="-19678"/>
                  <a:pt x="7004404" y="0"/>
                </a:cubicBezTo>
                <a:cubicBezTo>
                  <a:pt x="7512606" y="-27005"/>
                  <a:pt x="7883766" y="415817"/>
                  <a:pt x="7856590" y="852186"/>
                </a:cubicBezTo>
                <a:cubicBezTo>
                  <a:pt x="7831907" y="1099754"/>
                  <a:pt x="7862321" y="1267377"/>
                  <a:pt x="7856590" y="1499908"/>
                </a:cubicBezTo>
                <a:cubicBezTo>
                  <a:pt x="7850859" y="1732439"/>
                  <a:pt x="7879757" y="1966600"/>
                  <a:pt x="7856590" y="2188975"/>
                </a:cubicBezTo>
                <a:cubicBezTo>
                  <a:pt x="7833423" y="2411350"/>
                  <a:pt x="7856915" y="2555683"/>
                  <a:pt x="7856590" y="2919385"/>
                </a:cubicBezTo>
                <a:cubicBezTo>
                  <a:pt x="7781548" y="3369880"/>
                  <a:pt x="7536849" y="3774514"/>
                  <a:pt x="7004404" y="3771571"/>
                </a:cubicBezTo>
                <a:cubicBezTo>
                  <a:pt x="6818375" y="3781338"/>
                  <a:pt x="6414562" y="3801520"/>
                  <a:pt x="6259302" y="3771571"/>
                </a:cubicBezTo>
                <a:cubicBezTo>
                  <a:pt x="6104042" y="3741622"/>
                  <a:pt x="5699192" y="3781057"/>
                  <a:pt x="5514200" y="3771571"/>
                </a:cubicBezTo>
                <a:cubicBezTo>
                  <a:pt x="5329208" y="3762085"/>
                  <a:pt x="5077588" y="3765102"/>
                  <a:pt x="4953665" y="3771571"/>
                </a:cubicBezTo>
                <a:cubicBezTo>
                  <a:pt x="4829743" y="3778040"/>
                  <a:pt x="4439192" y="3757395"/>
                  <a:pt x="4147041" y="3771571"/>
                </a:cubicBezTo>
                <a:cubicBezTo>
                  <a:pt x="3854890" y="3785747"/>
                  <a:pt x="3700689" y="3803372"/>
                  <a:pt x="3463461" y="3771571"/>
                </a:cubicBezTo>
                <a:cubicBezTo>
                  <a:pt x="3226233" y="3739770"/>
                  <a:pt x="3028609" y="3788531"/>
                  <a:pt x="2902925" y="3771571"/>
                </a:cubicBezTo>
                <a:cubicBezTo>
                  <a:pt x="2777241" y="3754611"/>
                  <a:pt x="2358638" y="3809108"/>
                  <a:pt x="2096301" y="3771571"/>
                </a:cubicBezTo>
                <a:cubicBezTo>
                  <a:pt x="1833964" y="3734034"/>
                  <a:pt x="1743644" y="3759184"/>
                  <a:pt x="1474244" y="3771571"/>
                </a:cubicBezTo>
                <a:cubicBezTo>
                  <a:pt x="1204844" y="3783958"/>
                  <a:pt x="1039050" y="3761002"/>
                  <a:pt x="852186" y="3771571"/>
                </a:cubicBezTo>
                <a:cubicBezTo>
                  <a:pt x="327302" y="3746724"/>
                  <a:pt x="35435" y="3334986"/>
                  <a:pt x="0" y="2919385"/>
                </a:cubicBezTo>
                <a:cubicBezTo>
                  <a:pt x="24815" y="2668867"/>
                  <a:pt x="5536" y="2453754"/>
                  <a:pt x="0" y="2209647"/>
                </a:cubicBezTo>
                <a:cubicBezTo>
                  <a:pt x="-5536" y="1965540"/>
                  <a:pt x="-11305" y="1814824"/>
                  <a:pt x="0" y="1561924"/>
                </a:cubicBezTo>
                <a:cubicBezTo>
                  <a:pt x="11305" y="1309024"/>
                  <a:pt x="-21234" y="1024602"/>
                  <a:pt x="0" y="8521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từ trời xuống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cho nước 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ruộng dễ cày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đầy dòng sông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lòng đất mát.</a:t>
            </a:r>
          </a:p>
          <a:p>
            <a:pPr lvl="0" algn="r"/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(Tôi là gì?)</a:t>
            </a:r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D5E9F-24CF-4284-8D95-F43185E8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79" y="5701279"/>
            <a:ext cx="357866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DF5000AC-BFF2-729A-C4A8-5824A20C9857}"/>
              </a:ext>
            </a:extLst>
          </p:cNvPr>
          <p:cNvSpPr/>
          <p:nvPr/>
        </p:nvSpPr>
        <p:spPr>
          <a:xfrm>
            <a:off x="347394" y="758992"/>
            <a:ext cx="11497211" cy="5927557"/>
          </a:xfrm>
          <a:prstGeom prst="roundRect">
            <a:avLst>
              <a:gd name="adj" fmla="val 12531"/>
            </a:avLst>
          </a:prstGeom>
          <a:solidFill>
            <a:srgbClr val="FFFFFF"/>
          </a:solidFill>
          <a:ln w="19050">
            <a:solidFill>
              <a:srgbClr val="FF6F9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497211"/>
                      <a:gd name="connsiteY0" fmla="*/ 742782 h 5927557"/>
                      <a:gd name="connsiteX1" fmla="*/ 742782 w 11497211"/>
                      <a:gd name="connsiteY1" fmla="*/ 0 h 5927557"/>
                      <a:gd name="connsiteX2" fmla="*/ 10754429 w 11497211"/>
                      <a:gd name="connsiteY2" fmla="*/ 0 h 5927557"/>
                      <a:gd name="connsiteX3" fmla="*/ 11497211 w 11497211"/>
                      <a:gd name="connsiteY3" fmla="*/ 742782 h 5927557"/>
                      <a:gd name="connsiteX4" fmla="*/ 11497211 w 11497211"/>
                      <a:gd name="connsiteY4" fmla="*/ 5184775 h 5927557"/>
                      <a:gd name="connsiteX5" fmla="*/ 10754429 w 11497211"/>
                      <a:gd name="connsiteY5" fmla="*/ 5927557 h 5927557"/>
                      <a:gd name="connsiteX6" fmla="*/ 742782 w 11497211"/>
                      <a:gd name="connsiteY6" fmla="*/ 5927557 h 5927557"/>
                      <a:gd name="connsiteX7" fmla="*/ 0 w 11497211"/>
                      <a:gd name="connsiteY7" fmla="*/ 5184775 h 5927557"/>
                      <a:gd name="connsiteX8" fmla="*/ 0 w 11497211"/>
                      <a:gd name="connsiteY8" fmla="*/ 742782 h 5927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7211" h="5927557" fill="none" extrusionOk="0">
                        <a:moveTo>
                          <a:pt x="0" y="742782"/>
                        </a:moveTo>
                        <a:cubicBezTo>
                          <a:pt x="-59393" y="332033"/>
                          <a:pt x="365365" y="-24258"/>
                          <a:pt x="742782" y="0"/>
                        </a:cubicBezTo>
                        <a:cubicBezTo>
                          <a:pt x="5521929" y="152324"/>
                          <a:pt x="8381244" y="98845"/>
                          <a:pt x="10754429" y="0"/>
                        </a:cubicBezTo>
                        <a:cubicBezTo>
                          <a:pt x="11139713" y="10120"/>
                          <a:pt x="11499767" y="299416"/>
                          <a:pt x="11497211" y="742782"/>
                        </a:cubicBezTo>
                        <a:cubicBezTo>
                          <a:pt x="11491546" y="2163700"/>
                          <a:pt x="11528904" y="3915504"/>
                          <a:pt x="11497211" y="5184775"/>
                        </a:cubicBezTo>
                        <a:cubicBezTo>
                          <a:pt x="11562974" y="5575788"/>
                          <a:pt x="11166453" y="5957999"/>
                          <a:pt x="10754429" y="5927557"/>
                        </a:cubicBezTo>
                        <a:cubicBezTo>
                          <a:pt x="6838415" y="5833983"/>
                          <a:pt x="3236851" y="6069238"/>
                          <a:pt x="742782" y="5927557"/>
                        </a:cubicBezTo>
                        <a:cubicBezTo>
                          <a:pt x="374957" y="5983135"/>
                          <a:pt x="-18362" y="5560211"/>
                          <a:pt x="0" y="5184775"/>
                        </a:cubicBezTo>
                        <a:cubicBezTo>
                          <a:pt x="117359" y="4532345"/>
                          <a:pt x="19986" y="1964670"/>
                          <a:pt x="0" y="742782"/>
                        </a:cubicBezTo>
                        <a:close/>
                      </a:path>
                      <a:path w="11497211" h="5927557" stroke="0" extrusionOk="0">
                        <a:moveTo>
                          <a:pt x="0" y="742782"/>
                        </a:moveTo>
                        <a:cubicBezTo>
                          <a:pt x="957" y="361809"/>
                          <a:pt x="337568" y="8958"/>
                          <a:pt x="742782" y="0"/>
                        </a:cubicBezTo>
                        <a:cubicBezTo>
                          <a:pt x="2682537" y="-24685"/>
                          <a:pt x="6032034" y="-116485"/>
                          <a:pt x="10754429" y="0"/>
                        </a:cubicBezTo>
                        <a:cubicBezTo>
                          <a:pt x="11197306" y="-19172"/>
                          <a:pt x="11439864" y="355272"/>
                          <a:pt x="11497211" y="742782"/>
                        </a:cubicBezTo>
                        <a:cubicBezTo>
                          <a:pt x="11634624" y="2283396"/>
                          <a:pt x="11561075" y="4558739"/>
                          <a:pt x="11497211" y="5184775"/>
                        </a:cubicBezTo>
                        <a:cubicBezTo>
                          <a:pt x="11544247" y="5582804"/>
                          <a:pt x="11179271" y="5915281"/>
                          <a:pt x="10754429" y="5927557"/>
                        </a:cubicBezTo>
                        <a:cubicBezTo>
                          <a:pt x="6327118" y="5782108"/>
                          <a:pt x="2395889" y="5853247"/>
                          <a:pt x="742782" y="5927557"/>
                        </a:cubicBezTo>
                        <a:cubicBezTo>
                          <a:pt x="357313" y="5852420"/>
                          <a:pt x="51467" y="5645789"/>
                          <a:pt x="0" y="5184775"/>
                        </a:cubicBezTo>
                        <a:cubicBezTo>
                          <a:pt x="-47396" y="3590001"/>
                          <a:pt x="47347" y="2564615"/>
                          <a:pt x="0" y="7427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D9EDCD-0F29-EA05-FFB3-AD372A67A0BA}"/>
              </a:ext>
            </a:extLst>
          </p:cNvPr>
          <p:cNvGrpSpPr/>
          <p:nvPr/>
        </p:nvGrpSpPr>
        <p:grpSpPr>
          <a:xfrm>
            <a:off x="468763" y="1198727"/>
            <a:ext cx="10973305" cy="1116491"/>
            <a:chOff x="77872" y="1403203"/>
            <a:chExt cx="10973305" cy="11164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E0D35D-9D67-F501-6E29-A4F0EED9212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từ ngữ, chi tiết tả cảnh vật trên bầu trời trước lúc mưa.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528CF9D-A4CB-9BBC-9918-6E5B446219B5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6AF290-FD62-43ED-B0FB-0A9CF4B6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30" y="-118651"/>
            <a:ext cx="7523116" cy="14387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6E12EA3-70B1-41E1-B7F7-A2F6B1AC9324}"/>
              </a:ext>
            </a:extLst>
          </p:cNvPr>
          <p:cNvGrpSpPr/>
          <p:nvPr/>
        </p:nvGrpSpPr>
        <p:grpSpPr>
          <a:xfrm>
            <a:off x="436865" y="2453369"/>
            <a:ext cx="10973305" cy="1116491"/>
            <a:chOff x="77872" y="1403203"/>
            <a:chExt cx="10973305" cy="111649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1C5B130-485D-4233-BEDC-E8032DBFC7D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 vào khổ thơ 2 và 3, em hãy tả lại từng sự vật trong mưa.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8E60594-4DCC-4288-B541-1AAE1F64D6A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12E542-A2BC-438A-90A5-3719563563E7}"/>
              </a:ext>
            </a:extLst>
          </p:cNvPr>
          <p:cNvGrpSpPr/>
          <p:nvPr/>
        </p:nvGrpSpPr>
        <p:grpSpPr>
          <a:xfrm>
            <a:off x="404968" y="3846235"/>
            <a:ext cx="10973305" cy="1116491"/>
            <a:chOff x="77872" y="1403203"/>
            <a:chExt cx="10973305" cy="111649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F1EAAF1-DF6E-4B2B-9837-31B1FB225A7C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Buổi chiều mưa, mọi người trong gia đình làm gì?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C5370D-17CF-4031-8C43-71F79315BDD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E561C2-57D4-4B6C-8650-7DA37CC53620}"/>
              </a:ext>
            </a:extLst>
          </p:cNvPr>
          <p:cNvGrpSpPr/>
          <p:nvPr/>
        </p:nvGrpSpPr>
        <p:grpSpPr>
          <a:xfrm>
            <a:off x="415601" y="5122142"/>
            <a:ext cx="10973305" cy="1116491"/>
            <a:chOff x="77872" y="1403203"/>
            <a:chExt cx="10973305" cy="111649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24FFCF0-B669-4B76-B5A6-648ED384A839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 thích khổ thơ nào nhất bài? Vì sao?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182723E-DEAF-4B44-9E2B-7221DE5DCFD8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4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Tìm từ ngữ, chi tiết tả cảnh vật trên bầu trời trước lúc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2047954"/>
          </a:xfrm>
          <a:custGeom>
            <a:avLst/>
            <a:gdLst>
              <a:gd name="connsiteX0" fmla="*/ 0 w 10773063"/>
              <a:gd name="connsiteY0" fmla="*/ 341332 h 2047954"/>
              <a:gd name="connsiteX1" fmla="*/ 341332 w 10773063"/>
              <a:gd name="connsiteY1" fmla="*/ 0 h 2047954"/>
              <a:gd name="connsiteX2" fmla="*/ 833981 w 10773063"/>
              <a:gd name="connsiteY2" fmla="*/ 0 h 2047954"/>
              <a:gd name="connsiteX3" fmla="*/ 1326630 w 10773063"/>
              <a:gd name="connsiteY3" fmla="*/ 0 h 2047954"/>
              <a:gd name="connsiteX4" fmla="*/ 1617471 w 10773063"/>
              <a:gd name="connsiteY4" fmla="*/ 0 h 2047954"/>
              <a:gd name="connsiteX5" fmla="*/ 2009216 w 10773063"/>
              <a:gd name="connsiteY5" fmla="*/ 0 h 2047954"/>
              <a:gd name="connsiteX6" fmla="*/ 2400961 w 10773063"/>
              <a:gd name="connsiteY6" fmla="*/ 0 h 2047954"/>
              <a:gd name="connsiteX7" fmla="*/ 2792705 w 10773063"/>
              <a:gd name="connsiteY7" fmla="*/ 0 h 2047954"/>
              <a:gd name="connsiteX8" fmla="*/ 3184450 w 10773063"/>
              <a:gd name="connsiteY8" fmla="*/ 0 h 2047954"/>
              <a:gd name="connsiteX9" fmla="*/ 3576195 w 10773063"/>
              <a:gd name="connsiteY9" fmla="*/ 0 h 2047954"/>
              <a:gd name="connsiteX10" fmla="*/ 3967940 w 10773063"/>
              <a:gd name="connsiteY10" fmla="*/ 0 h 2047954"/>
              <a:gd name="connsiteX11" fmla="*/ 4662397 w 10773063"/>
              <a:gd name="connsiteY11" fmla="*/ 0 h 2047954"/>
              <a:gd name="connsiteX12" fmla="*/ 5155046 w 10773063"/>
              <a:gd name="connsiteY12" fmla="*/ 0 h 2047954"/>
              <a:gd name="connsiteX13" fmla="*/ 5546791 w 10773063"/>
              <a:gd name="connsiteY13" fmla="*/ 0 h 2047954"/>
              <a:gd name="connsiteX14" fmla="*/ 6342152 w 10773063"/>
              <a:gd name="connsiteY14" fmla="*/ 0 h 2047954"/>
              <a:gd name="connsiteX15" fmla="*/ 7137513 w 10773063"/>
              <a:gd name="connsiteY15" fmla="*/ 0 h 2047954"/>
              <a:gd name="connsiteX16" fmla="*/ 7932873 w 10773063"/>
              <a:gd name="connsiteY16" fmla="*/ 0 h 2047954"/>
              <a:gd name="connsiteX17" fmla="*/ 8223714 w 10773063"/>
              <a:gd name="connsiteY17" fmla="*/ 0 h 2047954"/>
              <a:gd name="connsiteX18" fmla="*/ 8716363 w 10773063"/>
              <a:gd name="connsiteY18" fmla="*/ 0 h 2047954"/>
              <a:gd name="connsiteX19" fmla="*/ 9309916 w 10773063"/>
              <a:gd name="connsiteY19" fmla="*/ 0 h 2047954"/>
              <a:gd name="connsiteX20" fmla="*/ 9701661 w 10773063"/>
              <a:gd name="connsiteY20" fmla="*/ 0 h 2047954"/>
              <a:gd name="connsiteX21" fmla="*/ 10431731 w 10773063"/>
              <a:gd name="connsiteY21" fmla="*/ 0 h 2047954"/>
              <a:gd name="connsiteX22" fmla="*/ 10773063 w 10773063"/>
              <a:gd name="connsiteY22" fmla="*/ 341332 h 2047954"/>
              <a:gd name="connsiteX23" fmla="*/ 10773063 w 10773063"/>
              <a:gd name="connsiteY23" fmla="*/ 796429 h 2047954"/>
              <a:gd name="connsiteX24" fmla="*/ 10773063 w 10773063"/>
              <a:gd name="connsiteY24" fmla="*/ 1224220 h 2047954"/>
              <a:gd name="connsiteX25" fmla="*/ 10773063 w 10773063"/>
              <a:gd name="connsiteY25" fmla="*/ 1706622 h 2047954"/>
              <a:gd name="connsiteX26" fmla="*/ 10431731 w 10773063"/>
              <a:gd name="connsiteY26" fmla="*/ 2047954 h 2047954"/>
              <a:gd name="connsiteX27" fmla="*/ 9939082 w 10773063"/>
              <a:gd name="connsiteY27" fmla="*/ 2047954 h 2047954"/>
              <a:gd name="connsiteX28" fmla="*/ 9547337 w 10773063"/>
              <a:gd name="connsiteY28" fmla="*/ 2047954 h 2047954"/>
              <a:gd name="connsiteX29" fmla="*/ 8953784 w 10773063"/>
              <a:gd name="connsiteY29" fmla="*/ 2047954 h 2047954"/>
              <a:gd name="connsiteX30" fmla="*/ 8259327 w 10773063"/>
              <a:gd name="connsiteY30" fmla="*/ 2047954 h 2047954"/>
              <a:gd name="connsiteX31" fmla="*/ 7968487 w 10773063"/>
              <a:gd name="connsiteY31" fmla="*/ 2047954 h 2047954"/>
              <a:gd name="connsiteX32" fmla="*/ 7677646 w 10773063"/>
              <a:gd name="connsiteY32" fmla="*/ 2047954 h 2047954"/>
              <a:gd name="connsiteX33" fmla="*/ 7084093 w 10773063"/>
              <a:gd name="connsiteY33" fmla="*/ 2047954 h 2047954"/>
              <a:gd name="connsiteX34" fmla="*/ 6793252 w 10773063"/>
              <a:gd name="connsiteY34" fmla="*/ 2047954 h 2047954"/>
              <a:gd name="connsiteX35" fmla="*/ 6401507 w 10773063"/>
              <a:gd name="connsiteY35" fmla="*/ 2047954 h 2047954"/>
              <a:gd name="connsiteX36" fmla="*/ 6009762 w 10773063"/>
              <a:gd name="connsiteY36" fmla="*/ 2047954 h 2047954"/>
              <a:gd name="connsiteX37" fmla="*/ 5517113 w 10773063"/>
              <a:gd name="connsiteY37" fmla="*/ 2047954 h 2047954"/>
              <a:gd name="connsiteX38" fmla="*/ 5226272 w 10773063"/>
              <a:gd name="connsiteY38" fmla="*/ 2047954 h 2047954"/>
              <a:gd name="connsiteX39" fmla="*/ 4531815 w 10773063"/>
              <a:gd name="connsiteY39" fmla="*/ 2047954 h 2047954"/>
              <a:gd name="connsiteX40" fmla="*/ 3837358 w 10773063"/>
              <a:gd name="connsiteY40" fmla="*/ 2047954 h 2047954"/>
              <a:gd name="connsiteX41" fmla="*/ 3445614 w 10773063"/>
              <a:gd name="connsiteY41" fmla="*/ 2047954 h 2047954"/>
              <a:gd name="connsiteX42" fmla="*/ 2952965 w 10773063"/>
              <a:gd name="connsiteY42" fmla="*/ 2047954 h 2047954"/>
              <a:gd name="connsiteX43" fmla="*/ 2561220 w 10773063"/>
              <a:gd name="connsiteY43" fmla="*/ 2047954 h 2047954"/>
              <a:gd name="connsiteX44" fmla="*/ 1967667 w 10773063"/>
              <a:gd name="connsiteY44" fmla="*/ 2047954 h 2047954"/>
              <a:gd name="connsiteX45" fmla="*/ 1273210 w 10773063"/>
              <a:gd name="connsiteY45" fmla="*/ 2047954 h 2047954"/>
              <a:gd name="connsiteX46" fmla="*/ 341332 w 10773063"/>
              <a:gd name="connsiteY46" fmla="*/ 2047954 h 2047954"/>
              <a:gd name="connsiteX47" fmla="*/ 0 w 10773063"/>
              <a:gd name="connsiteY47" fmla="*/ 1706622 h 2047954"/>
              <a:gd name="connsiteX48" fmla="*/ 0 w 10773063"/>
              <a:gd name="connsiteY48" fmla="*/ 1278831 h 2047954"/>
              <a:gd name="connsiteX49" fmla="*/ 0 w 10773063"/>
              <a:gd name="connsiteY49" fmla="*/ 837387 h 2047954"/>
              <a:gd name="connsiteX50" fmla="*/ 0 w 10773063"/>
              <a:gd name="connsiteY50" fmla="*/ 341332 h 20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2047954" fill="none" extrusionOk="0">
                <a:moveTo>
                  <a:pt x="0" y="341332"/>
                </a:moveTo>
                <a:cubicBezTo>
                  <a:pt x="11091" y="141334"/>
                  <a:pt x="149872" y="9384"/>
                  <a:pt x="341332" y="0"/>
                </a:cubicBezTo>
                <a:cubicBezTo>
                  <a:pt x="585881" y="-12340"/>
                  <a:pt x="690305" y="56247"/>
                  <a:pt x="833981" y="0"/>
                </a:cubicBezTo>
                <a:cubicBezTo>
                  <a:pt x="977657" y="-56247"/>
                  <a:pt x="1090123" y="42795"/>
                  <a:pt x="1326630" y="0"/>
                </a:cubicBezTo>
                <a:cubicBezTo>
                  <a:pt x="1563137" y="-42795"/>
                  <a:pt x="1510648" y="12667"/>
                  <a:pt x="1617471" y="0"/>
                </a:cubicBezTo>
                <a:cubicBezTo>
                  <a:pt x="1724294" y="-12667"/>
                  <a:pt x="1930085" y="5511"/>
                  <a:pt x="2009216" y="0"/>
                </a:cubicBezTo>
                <a:cubicBezTo>
                  <a:pt x="2088348" y="-5511"/>
                  <a:pt x="2301015" y="17840"/>
                  <a:pt x="2400961" y="0"/>
                </a:cubicBezTo>
                <a:cubicBezTo>
                  <a:pt x="2500908" y="-17840"/>
                  <a:pt x="2663084" y="5746"/>
                  <a:pt x="2792705" y="0"/>
                </a:cubicBezTo>
                <a:cubicBezTo>
                  <a:pt x="2922326" y="-5746"/>
                  <a:pt x="3063873" y="20237"/>
                  <a:pt x="3184450" y="0"/>
                </a:cubicBezTo>
                <a:cubicBezTo>
                  <a:pt x="3305028" y="-20237"/>
                  <a:pt x="3435525" y="46671"/>
                  <a:pt x="3576195" y="0"/>
                </a:cubicBezTo>
                <a:cubicBezTo>
                  <a:pt x="3716866" y="-46671"/>
                  <a:pt x="3774668" y="12835"/>
                  <a:pt x="3967940" y="0"/>
                </a:cubicBezTo>
                <a:cubicBezTo>
                  <a:pt x="4161213" y="-12835"/>
                  <a:pt x="4510868" y="21856"/>
                  <a:pt x="4662397" y="0"/>
                </a:cubicBezTo>
                <a:cubicBezTo>
                  <a:pt x="4813926" y="-21856"/>
                  <a:pt x="4965972" y="7910"/>
                  <a:pt x="5155046" y="0"/>
                </a:cubicBezTo>
                <a:cubicBezTo>
                  <a:pt x="5344120" y="-7910"/>
                  <a:pt x="5440339" y="11765"/>
                  <a:pt x="5546791" y="0"/>
                </a:cubicBezTo>
                <a:cubicBezTo>
                  <a:pt x="5653244" y="-11765"/>
                  <a:pt x="5974396" y="77701"/>
                  <a:pt x="6342152" y="0"/>
                </a:cubicBezTo>
                <a:cubicBezTo>
                  <a:pt x="6709908" y="-77701"/>
                  <a:pt x="6912215" y="14507"/>
                  <a:pt x="7137513" y="0"/>
                </a:cubicBezTo>
                <a:cubicBezTo>
                  <a:pt x="7362811" y="-14507"/>
                  <a:pt x="7648854" y="36698"/>
                  <a:pt x="7932873" y="0"/>
                </a:cubicBezTo>
                <a:cubicBezTo>
                  <a:pt x="8216892" y="-36698"/>
                  <a:pt x="8094617" y="27910"/>
                  <a:pt x="8223714" y="0"/>
                </a:cubicBezTo>
                <a:cubicBezTo>
                  <a:pt x="8352811" y="-27910"/>
                  <a:pt x="8516413" y="28253"/>
                  <a:pt x="8716363" y="0"/>
                </a:cubicBezTo>
                <a:cubicBezTo>
                  <a:pt x="8916313" y="-28253"/>
                  <a:pt x="9064027" y="9787"/>
                  <a:pt x="9309916" y="0"/>
                </a:cubicBezTo>
                <a:cubicBezTo>
                  <a:pt x="9555805" y="-9787"/>
                  <a:pt x="9616510" y="38577"/>
                  <a:pt x="9701661" y="0"/>
                </a:cubicBezTo>
                <a:cubicBezTo>
                  <a:pt x="9786813" y="-38577"/>
                  <a:pt x="10134414" y="86246"/>
                  <a:pt x="10431731" y="0"/>
                </a:cubicBezTo>
                <a:cubicBezTo>
                  <a:pt x="10610981" y="-20069"/>
                  <a:pt x="10777059" y="154846"/>
                  <a:pt x="10773063" y="341332"/>
                </a:cubicBezTo>
                <a:cubicBezTo>
                  <a:pt x="10791036" y="524261"/>
                  <a:pt x="10723268" y="569714"/>
                  <a:pt x="10773063" y="796429"/>
                </a:cubicBezTo>
                <a:cubicBezTo>
                  <a:pt x="10822858" y="1023144"/>
                  <a:pt x="10738432" y="1060643"/>
                  <a:pt x="10773063" y="1224220"/>
                </a:cubicBezTo>
                <a:cubicBezTo>
                  <a:pt x="10807694" y="1387797"/>
                  <a:pt x="10740120" y="1560916"/>
                  <a:pt x="10773063" y="1706622"/>
                </a:cubicBezTo>
                <a:cubicBezTo>
                  <a:pt x="10778009" y="1901027"/>
                  <a:pt x="10628894" y="2029468"/>
                  <a:pt x="10431731" y="2047954"/>
                </a:cubicBezTo>
                <a:cubicBezTo>
                  <a:pt x="10221836" y="2074754"/>
                  <a:pt x="10078794" y="2047936"/>
                  <a:pt x="9939082" y="2047954"/>
                </a:cubicBezTo>
                <a:cubicBezTo>
                  <a:pt x="9799370" y="2047972"/>
                  <a:pt x="9670288" y="2034445"/>
                  <a:pt x="9547337" y="2047954"/>
                </a:cubicBezTo>
                <a:cubicBezTo>
                  <a:pt x="9424386" y="2061463"/>
                  <a:pt x="9198165" y="2047071"/>
                  <a:pt x="8953784" y="2047954"/>
                </a:cubicBezTo>
                <a:cubicBezTo>
                  <a:pt x="8709403" y="2048837"/>
                  <a:pt x="8486360" y="1973664"/>
                  <a:pt x="8259327" y="2047954"/>
                </a:cubicBezTo>
                <a:cubicBezTo>
                  <a:pt x="8032294" y="2122244"/>
                  <a:pt x="8054133" y="2035058"/>
                  <a:pt x="7968487" y="2047954"/>
                </a:cubicBezTo>
                <a:cubicBezTo>
                  <a:pt x="7882841" y="2060850"/>
                  <a:pt x="7738916" y="2025638"/>
                  <a:pt x="7677646" y="2047954"/>
                </a:cubicBezTo>
                <a:cubicBezTo>
                  <a:pt x="7616376" y="2070270"/>
                  <a:pt x="7346728" y="1996278"/>
                  <a:pt x="7084093" y="2047954"/>
                </a:cubicBezTo>
                <a:cubicBezTo>
                  <a:pt x="6821458" y="2099630"/>
                  <a:pt x="6902194" y="2023047"/>
                  <a:pt x="6793252" y="2047954"/>
                </a:cubicBezTo>
                <a:cubicBezTo>
                  <a:pt x="6684310" y="2072861"/>
                  <a:pt x="6533808" y="2031981"/>
                  <a:pt x="6401507" y="2047954"/>
                </a:cubicBezTo>
                <a:cubicBezTo>
                  <a:pt x="6269206" y="2063927"/>
                  <a:pt x="6094292" y="2015914"/>
                  <a:pt x="6009762" y="2047954"/>
                </a:cubicBezTo>
                <a:cubicBezTo>
                  <a:pt x="5925232" y="2079994"/>
                  <a:pt x="5672766" y="1992959"/>
                  <a:pt x="5517113" y="2047954"/>
                </a:cubicBezTo>
                <a:cubicBezTo>
                  <a:pt x="5361460" y="2102949"/>
                  <a:pt x="5300015" y="2028653"/>
                  <a:pt x="5226272" y="2047954"/>
                </a:cubicBezTo>
                <a:cubicBezTo>
                  <a:pt x="5152529" y="2067255"/>
                  <a:pt x="4757670" y="1985760"/>
                  <a:pt x="4531815" y="2047954"/>
                </a:cubicBezTo>
                <a:cubicBezTo>
                  <a:pt x="4305960" y="2110148"/>
                  <a:pt x="4047862" y="1989801"/>
                  <a:pt x="3837358" y="2047954"/>
                </a:cubicBezTo>
                <a:cubicBezTo>
                  <a:pt x="3626854" y="2106107"/>
                  <a:pt x="3564721" y="2027001"/>
                  <a:pt x="3445614" y="2047954"/>
                </a:cubicBezTo>
                <a:cubicBezTo>
                  <a:pt x="3326507" y="2068907"/>
                  <a:pt x="3091006" y="2026998"/>
                  <a:pt x="2952965" y="2047954"/>
                </a:cubicBezTo>
                <a:cubicBezTo>
                  <a:pt x="2814924" y="2068910"/>
                  <a:pt x="2754335" y="2013066"/>
                  <a:pt x="2561220" y="2047954"/>
                </a:cubicBezTo>
                <a:cubicBezTo>
                  <a:pt x="2368106" y="2082842"/>
                  <a:pt x="2135472" y="1996379"/>
                  <a:pt x="1967667" y="2047954"/>
                </a:cubicBezTo>
                <a:cubicBezTo>
                  <a:pt x="1799862" y="2099529"/>
                  <a:pt x="1504552" y="1976089"/>
                  <a:pt x="1273210" y="2047954"/>
                </a:cubicBezTo>
                <a:cubicBezTo>
                  <a:pt x="1041868" y="2119819"/>
                  <a:pt x="535014" y="1983072"/>
                  <a:pt x="341332" y="2047954"/>
                </a:cubicBezTo>
                <a:cubicBezTo>
                  <a:pt x="179599" y="2070137"/>
                  <a:pt x="37264" y="1894756"/>
                  <a:pt x="0" y="1706622"/>
                </a:cubicBezTo>
                <a:cubicBezTo>
                  <a:pt x="-8635" y="1497980"/>
                  <a:pt x="4871" y="1450194"/>
                  <a:pt x="0" y="1278831"/>
                </a:cubicBezTo>
                <a:cubicBezTo>
                  <a:pt x="-4871" y="1107468"/>
                  <a:pt x="16412" y="1048054"/>
                  <a:pt x="0" y="837387"/>
                </a:cubicBezTo>
                <a:cubicBezTo>
                  <a:pt x="-16412" y="626720"/>
                  <a:pt x="2222" y="469995"/>
                  <a:pt x="0" y="341332"/>
                </a:cubicBezTo>
                <a:close/>
              </a:path>
              <a:path w="10773063" h="2047954" stroke="0" extrusionOk="0">
                <a:moveTo>
                  <a:pt x="0" y="341332"/>
                </a:moveTo>
                <a:cubicBezTo>
                  <a:pt x="5604" y="141637"/>
                  <a:pt x="154691" y="5071"/>
                  <a:pt x="341332" y="0"/>
                </a:cubicBezTo>
                <a:cubicBezTo>
                  <a:pt x="660663" y="-55296"/>
                  <a:pt x="800074" y="34309"/>
                  <a:pt x="1136693" y="0"/>
                </a:cubicBezTo>
                <a:cubicBezTo>
                  <a:pt x="1473312" y="-34309"/>
                  <a:pt x="1444115" y="32720"/>
                  <a:pt x="1629342" y="0"/>
                </a:cubicBezTo>
                <a:cubicBezTo>
                  <a:pt x="1814569" y="-32720"/>
                  <a:pt x="2159005" y="77403"/>
                  <a:pt x="2323799" y="0"/>
                </a:cubicBezTo>
                <a:cubicBezTo>
                  <a:pt x="2488593" y="-77403"/>
                  <a:pt x="2676417" y="51806"/>
                  <a:pt x="3018255" y="0"/>
                </a:cubicBezTo>
                <a:cubicBezTo>
                  <a:pt x="3360093" y="-51806"/>
                  <a:pt x="3348001" y="27967"/>
                  <a:pt x="3611808" y="0"/>
                </a:cubicBezTo>
                <a:cubicBezTo>
                  <a:pt x="3875615" y="-27967"/>
                  <a:pt x="4016276" y="54660"/>
                  <a:pt x="4407169" y="0"/>
                </a:cubicBezTo>
                <a:cubicBezTo>
                  <a:pt x="4798062" y="-54660"/>
                  <a:pt x="4604222" y="27722"/>
                  <a:pt x="4698010" y="0"/>
                </a:cubicBezTo>
                <a:cubicBezTo>
                  <a:pt x="4791798" y="-27722"/>
                  <a:pt x="5134173" y="7068"/>
                  <a:pt x="5392467" y="0"/>
                </a:cubicBezTo>
                <a:cubicBezTo>
                  <a:pt x="5650761" y="-7068"/>
                  <a:pt x="5993867" y="58311"/>
                  <a:pt x="6187828" y="0"/>
                </a:cubicBezTo>
                <a:cubicBezTo>
                  <a:pt x="6381789" y="-58311"/>
                  <a:pt x="6669377" y="17414"/>
                  <a:pt x="6983189" y="0"/>
                </a:cubicBezTo>
                <a:cubicBezTo>
                  <a:pt x="7297001" y="-17414"/>
                  <a:pt x="7578452" y="67929"/>
                  <a:pt x="7778550" y="0"/>
                </a:cubicBezTo>
                <a:cubicBezTo>
                  <a:pt x="7978648" y="-67929"/>
                  <a:pt x="8084531" y="8907"/>
                  <a:pt x="8271199" y="0"/>
                </a:cubicBezTo>
                <a:cubicBezTo>
                  <a:pt x="8457867" y="-8907"/>
                  <a:pt x="8656388" y="36608"/>
                  <a:pt x="8763847" y="0"/>
                </a:cubicBezTo>
                <a:cubicBezTo>
                  <a:pt x="8871306" y="-36608"/>
                  <a:pt x="9066857" y="33797"/>
                  <a:pt x="9256496" y="0"/>
                </a:cubicBezTo>
                <a:cubicBezTo>
                  <a:pt x="9446135" y="-33797"/>
                  <a:pt x="10050019" y="128676"/>
                  <a:pt x="10431731" y="0"/>
                </a:cubicBezTo>
                <a:cubicBezTo>
                  <a:pt x="10605274" y="7906"/>
                  <a:pt x="10750873" y="127886"/>
                  <a:pt x="10773063" y="341332"/>
                </a:cubicBezTo>
                <a:cubicBezTo>
                  <a:pt x="10793691" y="559720"/>
                  <a:pt x="10723995" y="614966"/>
                  <a:pt x="10773063" y="810082"/>
                </a:cubicBezTo>
                <a:cubicBezTo>
                  <a:pt x="10822131" y="1005198"/>
                  <a:pt x="10730411" y="1137091"/>
                  <a:pt x="10773063" y="1251525"/>
                </a:cubicBezTo>
                <a:cubicBezTo>
                  <a:pt x="10815715" y="1365959"/>
                  <a:pt x="10722208" y="1503642"/>
                  <a:pt x="10773063" y="1706622"/>
                </a:cubicBezTo>
                <a:cubicBezTo>
                  <a:pt x="10796019" y="1863103"/>
                  <a:pt x="10605362" y="2043669"/>
                  <a:pt x="10431731" y="2047954"/>
                </a:cubicBezTo>
                <a:cubicBezTo>
                  <a:pt x="10290689" y="2052628"/>
                  <a:pt x="10281269" y="2026683"/>
                  <a:pt x="10140890" y="2047954"/>
                </a:cubicBezTo>
                <a:cubicBezTo>
                  <a:pt x="10000511" y="2069225"/>
                  <a:pt x="9776126" y="2012839"/>
                  <a:pt x="9547337" y="2047954"/>
                </a:cubicBezTo>
                <a:cubicBezTo>
                  <a:pt x="9318548" y="2083069"/>
                  <a:pt x="9335169" y="2003558"/>
                  <a:pt x="9155592" y="2047954"/>
                </a:cubicBezTo>
                <a:cubicBezTo>
                  <a:pt x="8976015" y="2092350"/>
                  <a:pt x="8731566" y="2039053"/>
                  <a:pt x="8461135" y="2047954"/>
                </a:cubicBezTo>
                <a:cubicBezTo>
                  <a:pt x="8190704" y="2056855"/>
                  <a:pt x="8102642" y="2008325"/>
                  <a:pt x="7968487" y="2047954"/>
                </a:cubicBezTo>
                <a:cubicBezTo>
                  <a:pt x="7834332" y="2087583"/>
                  <a:pt x="7419031" y="2039409"/>
                  <a:pt x="7173126" y="2047954"/>
                </a:cubicBezTo>
                <a:cubicBezTo>
                  <a:pt x="6927221" y="2056499"/>
                  <a:pt x="6796514" y="1990573"/>
                  <a:pt x="6579573" y="2047954"/>
                </a:cubicBezTo>
                <a:cubicBezTo>
                  <a:pt x="6362632" y="2105335"/>
                  <a:pt x="6020555" y="1962407"/>
                  <a:pt x="5784212" y="2047954"/>
                </a:cubicBezTo>
                <a:cubicBezTo>
                  <a:pt x="5547869" y="2133501"/>
                  <a:pt x="5605278" y="2014407"/>
                  <a:pt x="5493371" y="2047954"/>
                </a:cubicBezTo>
                <a:cubicBezTo>
                  <a:pt x="5381464" y="2081501"/>
                  <a:pt x="4989712" y="1974712"/>
                  <a:pt x="4698010" y="2047954"/>
                </a:cubicBezTo>
                <a:cubicBezTo>
                  <a:pt x="4406308" y="2121196"/>
                  <a:pt x="4161899" y="2006799"/>
                  <a:pt x="3902649" y="2047954"/>
                </a:cubicBezTo>
                <a:cubicBezTo>
                  <a:pt x="3643399" y="2089109"/>
                  <a:pt x="3589913" y="2047794"/>
                  <a:pt x="3510904" y="2047954"/>
                </a:cubicBezTo>
                <a:cubicBezTo>
                  <a:pt x="3431896" y="2048114"/>
                  <a:pt x="3130001" y="1991001"/>
                  <a:pt x="3018255" y="2047954"/>
                </a:cubicBezTo>
                <a:cubicBezTo>
                  <a:pt x="2906509" y="2104907"/>
                  <a:pt x="2704994" y="2012349"/>
                  <a:pt x="2626511" y="2047954"/>
                </a:cubicBezTo>
                <a:cubicBezTo>
                  <a:pt x="2548028" y="2083559"/>
                  <a:pt x="2430528" y="2008916"/>
                  <a:pt x="2234766" y="2047954"/>
                </a:cubicBezTo>
                <a:cubicBezTo>
                  <a:pt x="2039004" y="2086992"/>
                  <a:pt x="1680180" y="2011487"/>
                  <a:pt x="1540309" y="2047954"/>
                </a:cubicBezTo>
                <a:cubicBezTo>
                  <a:pt x="1400438" y="2084421"/>
                  <a:pt x="1272617" y="2021784"/>
                  <a:pt x="1148564" y="2047954"/>
                </a:cubicBezTo>
                <a:cubicBezTo>
                  <a:pt x="1024512" y="2074124"/>
                  <a:pt x="634110" y="1967932"/>
                  <a:pt x="341332" y="2047954"/>
                </a:cubicBezTo>
                <a:cubicBezTo>
                  <a:pt x="168745" y="2031566"/>
                  <a:pt x="11457" y="1855937"/>
                  <a:pt x="0" y="1706622"/>
                </a:cubicBezTo>
                <a:cubicBezTo>
                  <a:pt x="-24127" y="1600134"/>
                  <a:pt x="19096" y="1345619"/>
                  <a:pt x="0" y="1237872"/>
                </a:cubicBezTo>
                <a:cubicBezTo>
                  <a:pt x="-19096" y="1130125"/>
                  <a:pt x="18180" y="927037"/>
                  <a:pt x="0" y="755470"/>
                </a:cubicBezTo>
                <a:cubicBezTo>
                  <a:pt x="-18180" y="583903"/>
                  <a:pt x="15373" y="433455"/>
                  <a:pt x="0" y="34133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mây.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0" y="200624"/>
            <a:ext cx="11399113" cy="967635"/>
            <a:chOff x="-347937" y="1552059"/>
            <a:chExt cx="11399113" cy="96763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24203" y="1704855"/>
              <a:ext cx="11026973" cy="814839"/>
            </a:xfrm>
            <a:custGeom>
              <a:avLst/>
              <a:gdLst>
                <a:gd name="connsiteX0" fmla="*/ 0 w 11026973"/>
                <a:gd name="connsiteY0" fmla="*/ 198992 h 814839"/>
                <a:gd name="connsiteX1" fmla="*/ 198992 w 11026973"/>
                <a:gd name="connsiteY1" fmla="*/ 0 h 814839"/>
                <a:gd name="connsiteX2" fmla="*/ 10827981 w 11026973"/>
                <a:gd name="connsiteY2" fmla="*/ 0 h 814839"/>
                <a:gd name="connsiteX3" fmla="*/ 11026973 w 11026973"/>
                <a:gd name="connsiteY3" fmla="*/ 198992 h 814839"/>
                <a:gd name="connsiteX4" fmla="*/ 11026973 w 11026973"/>
                <a:gd name="connsiteY4" fmla="*/ 615847 h 814839"/>
                <a:gd name="connsiteX5" fmla="*/ 10827981 w 11026973"/>
                <a:gd name="connsiteY5" fmla="*/ 814839 h 814839"/>
                <a:gd name="connsiteX6" fmla="*/ 198992 w 11026973"/>
                <a:gd name="connsiteY6" fmla="*/ 814839 h 814839"/>
                <a:gd name="connsiteX7" fmla="*/ 0 w 11026973"/>
                <a:gd name="connsiteY7" fmla="*/ 615847 h 814839"/>
                <a:gd name="connsiteX8" fmla="*/ 0 w 1102697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697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128357" y="-35273"/>
                    <a:pt x="6914165" y="-144294"/>
                    <a:pt x="10827981" y="0"/>
                  </a:cubicBezTo>
                  <a:cubicBezTo>
                    <a:pt x="10958401" y="6246"/>
                    <a:pt x="11013899" y="78069"/>
                    <a:pt x="11026973" y="198992"/>
                  </a:cubicBezTo>
                  <a:cubicBezTo>
                    <a:pt x="10997676" y="346148"/>
                    <a:pt x="11054087" y="534884"/>
                    <a:pt x="11026973" y="615847"/>
                  </a:cubicBezTo>
                  <a:cubicBezTo>
                    <a:pt x="11033706" y="720655"/>
                    <a:pt x="10942872" y="809429"/>
                    <a:pt x="10827981" y="814839"/>
                  </a:cubicBezTo>
                  <a:cubicBezTo>
                    <a:pt x="8645097" y="892364"/>
                    <a:pt x="2667642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102697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538295" y="-95379"/>
                    <a:pt x="7909771" y="58096"/>
                    <a:pt x="10827981" y="0"/>
                  </a:cubicBezTo>
                  <a:cubicBezTo>
                    <a:pt x="10921299" y="-11672"/>
                    <a:pt x="11010156" y="77006"/>
                    <a:pt x="11026973" y="198992"/>
                  </a:cubicBezTo>
                  <a:cubicBezTo>
                    <a:pt x="11032396" y="302086"/>
                    <a:pt x="11057569" y="525888"/>
                    <a:pt x="11026973" y="615847"/>
                  </a:cubicBezTo>
                  <a:cubicBezTo>
                    <a:pt x="11036137" y="714854"/>
                    <a:pt x="10928247" y="805242"/>
                    <a:pt x="10827981" y="814839"/>
                  </a:cubicBezTo>
                  <a:cubicBezTo>
                    <a:pt x="9339325" y="754933"/>
                    <a:pt x="4623199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Dựa vào khổ thơ 2 và 3, em hãy tả lại từng sự vật trong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-347937" y="1552059"/>
              <a:ext cx="893338" cy="952652"/>
              <a:chOff x="3485577" y="1847789"/>
              <a:chExt cx="893338" cy="952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5577" y="1896044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3964549" y="1847789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DCAB9FF-0BD6-47F5-91F6-9C65CA3A9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929" y="1557559"/>
            <a:ext cx="7052660" cy="119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EBFE0F-4F3F-4B44-956E-6779D0C24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1" y="3214472"/>
            <a:ext cx="11177265" cy="2293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Buổi chiều mưa, mọi người trong gia đình làm gì?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3"/>
            <a:ext cx="10773063" cy="2824131"/>
          </a:xfrm>
          <a:custGeom>
            <a:avLst/>
            <a:gdLst>
              <a:gd name="connsiteX0" fmla="*/ 0 w 10773063"/>
              <a:gd name="connsiteY0" fmla="*/ 470698 h 2824131"/>
              <a:gd name="connsiteX1" fmla="*/ 470698 w 10773063"/>
              <a:gd name="connsiteY1" fmla="*/ 0 h 2824131"/>
              <a:gd name="connsiteX2" fmla="*/ 754081 w 10773063"/>
              <a:gd name="connsiteY2" fmla="*/ 0 h 2824131"/>
              <a:gd name="connsiteX3" fmla="*/ 1037465 w 10773063"/>
              <a:gd name="connsiteY3" fmla="*/ 0 h 2824131"/>
              <a:gd name="connsiteX4" fmla="*/ 1419165 w 10773063"/>
              <a:gd name="connsiteY4" fmla="*/ 0 h 2824131"/>
              <a:gd name="connsiteX5" fmla="*/ 1800865 w 10773063"/>
              <a:gd name="connsiteY5" fmla="*/ 0 h 2824131"/>
              <a:gd name="connsiteX6" fmla="*/ 2182565 w 10773063"/>
              <a:gd name="connsiteY6" fmla="*/ 0 h 2824131"/>
              <a:gd name="connsiteX7" fmla="*/ 2564265 w 10773063"/>
              <a:gd name="connsiteY7" fmla="*/ 0 h 2824131"/>
              <a:gd name="connsiteX8" fmla="*/ 2945965 w 10773063"/>
              <a:gd name="connsiteY8" fmla="*/ 0 h 2824131"/>
              <a:gd name="connsiteX9" fmla="*/ 3327665 w 10773063"/>
              <a:gd name="connsiteY9" fmla="*/ 0 h 2824131"/>
              <a:gd name="connsiteX10" fmla="*/ 4004315 w 10773063"/>
              <a:gd name="connsiteY10" fmla="*/ 0 h 2824131"/>
              <a:gd name="connsiteX11" fmla="*/ 4484331 w 10773063"/>
              <a:gd name="connsiteY11" fmla="*/ 0 h 2824131"/>
              <a:gd name="connsiteX12" fmla="*/ 4866031 w 10773063"/>
              <a:gd name="connsiteY12" fmla="*/ 0 h 2824131"/>
              <a:gd name="connsiteX13" fmla="*/ 5640998 w 10773063"/>
              <a:gd name="connsiteY13" fmla="*/ 0 h 2824131"/>
              <a:gd name="connsiteX14" fmla="*/ 6415965 w 10773063"/>
              <a:gd name="connsiteY14" fmla="*/ 0 h 2824131"/>
              <a:gd name="connsiteX15" fmla="*/ 7190932 w 10773063"/>
              <a:gd name="connsiteY15" fmla="*/ 0 h 2824131"/>
              <a:gd name="connsiteX16" fmla="*/ 7474315 w 10773063"/>
              <a:gd name="connsiteY16" fmla="*/ 0 h 2824131"/>
              <a:gd name="connsiteX17" fmla="*/ 7954332 w 10773063"/>
              <a:gd name="connsiteY17" fmla="*/ 0 h 2824131"/>
              <a:gd name="connsiteX18" fmla="*/ 8532665 w 10773063"/>
              <a:gd name="connsiteY18" fmla="*/ 0 h 2824131"/>
              <a:gd name="connsiteX19" fmla="*/ 8914365 w 10773063"/>
              <a:gd name="connsiteY19" fmla="*/ 0 h 2824131"/>
              <a:gd name="connsiteX20" fmla="*/ 9591015 w 10773063"/>
              <a:gd name="connsiteY20" fmla="*/ 0 h 2824131"/>
              <a:gd name="connsiteX21" fmla="*/ 10302365 w 10773063"/>
              <a:gd name="connsiteY21" fmla="*/ 0 h 2824131"/>
              <a:gd name="connsiteX22" fmla="*/ 10773063 w 10773063"/>
              <a:gd name="connsiteY22" fmla="*/ 470698 h 2824131"/>
              <a:gd name="connsiteX23" fmla="*/ 10773063 w 10773063"/>
              <a:gd name="connsiteY23" fmla="*/ 922554 h 2824131"/>
              <a:gd name="connsiteX24" fmla="*/ 10773063 w 10773063"/>
              <a:gd name="connsiteY24" fmla="*/ 1336756 h 2824131"/>
              <a:gd name="connsiteX25" fmla="*/ 10773063 w 10773063"/>
              <a:gd name="connsiteY25" fmla="*/ 1788613 h 2824131"/>
              <a:gd name="connsiteX26" fmla="*/ 10773063 w 10773063"/>
              <a:gd name="connsiteY26" fmla="*/ 2353433 h 2824131"/>
              <a:gd name="connsiteX27" fmla="*/ 10302365 w 10773063"/>
              <a:gd name="connsiteY27" fmla="*/ 2824131 h 2824131"/>
              <a:gd name="connsiteX28" fmla="*/ 10018982 w 10773063"/>
              <a:gd name="connsiteY28" fmla="*/ 2824131 h 2824131"/>
              <a:gd name="connsiteX29" fmla="*/ 9342332 w 10773063"/>
              <a:gd name="connsiteY29" fmla="*/ 2824131 h 2824131"/>
              <a:gd name="connsiteX30" fmla="*/ 9058948 w 10773063"/>
              <a:gd name="connsiteY30" fmla="*/ 2824131 h 2824131"/>
              <a:gd name="connsiteX31" fmla="*/ 8775565 w 10773063"/>
              <a:gd name="connsiteY31" fmla="*/ 2824131 h 2824131"/>
              <a:gd name="connsiteX32" fmla="*/ 8197232 w 10773063"/>
              <a:gd name="connsiteY32" fmla="*/ 2824131 h 2824131"/>
              <a:gd name="connsiteX33" fmla="*/ 7913848 w 10773063"/>
              <a:gd name="connsiteY33" fmla="*/ 2824131 h 2824131"/>
              <a:gd name="connsiteX34" fmla="*/ 7532148 w 10773063"/>
              <a:gd name="connsiteY34" fmla="*/ 2824131 h 2824131"/>
              <a:gd name="connsiteX35" fmla="*/ 7150448 w 10773063"/>
              <a:gd name="connsiteY35" fmla="*/ 2824131 h 2824131"/>
              <a:gd name="connsiteX36" fmla="*/ 6670432 w 10773063"/>
              <a:gd name="connsiteY36" fmla="*/ 2824131 h 2824131"/>
              <a:gd name="connsiteX37" fmla="*/ 6387048 w 10773063"/>
              <a:gd name="connsiteY37" fmla="*/ 2824131 h 2824131"/>
              <a:gd name="connsiteX38" fmla="*/ 5710398 w 10773063"/>
              <a:gd name="connsiteY38" fmla="*/ 2824131 h 2824131"/>
              <a:gd name="connsiteX39" fmla="*/ 5033748 w 10773063"/>
              <a:gd name="connsiteY39" fmla="*/ 2824131 h 2824131"/>
              <a:gd name="connsiteX40" fmla="*/ 4652048 w 10773063"/>
              <a:gd name="connsiteY40" fmla="*/ 2824131 h 2824131"/>
              <a:gd name="connsiteX41" fmla="*/ 4172031 w 10773063"/>
              <a:gd name="connsiteY41" fmla="*/ 2824131 h 2824131"/>
              <a:gd name="connsiteX42" fmla="*/ 3790331 w 10773063"/>
              <a:gd name="connsiteY42" fmla="*/ 2824131 h 2824131"/>
              <a:gd name="connsiteX43" fmla="*/ 3211998 w 10773063"/>
              <a:gd name="connsiteY43" fmla="*/ 2824131 h 2824131"/>
              <a:gd name="connsiteX44" fmla="*/ 2535348 w 10773063"/>
              <a:gd name="connsiteY44" fmla="*/ 2824131 h 2824131"/>
              <a:gd name="connsiteX45" fmla="*/ 1858698 w 10773063"/>
              <a:gd name="connsiteY45" fmla="*/ 2824131 h 2824131"/>
              <a:gd name="connsiteX46" fmla="*/ 1378681 w 10773063"/>
              <a:gd name="connsiteY46" fmla="*/ 2824131 h 2824131"/>
              <a:gd name="connsiteX47" fmla="*/ 1095298 w 10773063"/>
              <a:gd name="connsiteY47" fmla="*/ 2824131 h 2824131"/>
              <a:gd name="connsiteX48" fmla="*/ 470698 w 10773063"/>
              <a:gd name="connsiteY48" fmla="*/ 2824131 h 2824131"/>
              <a:gd name="connsiteX49" fmla="*/ 0 w 10773063"/>
              <a:gd name="connsiteY49" fmla="*/ 2353433 h 2824131"/>
              <a:gd name="connsiteX50" fmla="*/ 0 w 10773063"/>
              <a:gd name="connsiteY50" fmla="*/ 1863922 h 2824131"/>
              <a:gd name="connsiteX51" fmla="*/ 0 w 10773063"/>
              <a:gd name="connsiteY51" fmla="*/ 1393238 h 2824131"/>
              <a:gd name="connsiteX52" fmla="*/ 0 w 10773063"/>
              <a:gd name="connsiteY52" fmla="*/ 960209 h 2824131"/>
              <a:gd name="connsiteX53" fmla="*/ 0 w 10773063"/>
              <a:gd name="connsiteY53" fmla="*/ 470698 h 282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773063" h="2824131" fill="none" extrusionOk="0">
                <a:moveTo>
                  <a:pt x="0" y="470698"/>
                </a:moveTo>
                <a:cubicBezTo>
                  <a:pt x="2657" y="204230"/>
                  <a:pt x="198562" y="-61310"/>
                  <a:pt x="470698" y="0"/>
                </a:cubicBezTo>
                <a:cubicBezTo>
                  <a:pt x="593341" y="-15419"/>
                  <a:pt x="654021" y="29026"/>
                  <a:pt x="754081" y="0"/>
                </a:cubicBezTo>
                <a:cubicBezTo>
                  <a:pt x="854141" y="-29026"/>
                  <a:pt x="950027" y="14666"/>
                  <a:pt x="1037465" y="0"/>
                </a:cubicBezTo>
                <a:cubicBezTo>
                  <a:pt x="1124903" y="-14666"/>
                  <a:pt x="1321162" y="1517"/>
                  <a:pt x="1419165" y="0"/>
                </a:cubicBezTo>
                <a:cubicBezTo>
                  <a:pt x="1517168" y="-1517"/>
                  <a:pt x="1689508" y="31107"/>
                  <a:pt x="1800865" y="0"/>
                </a:cubicBezTo>
                <a:cubicBezTo>
                  <a:pt x="1912222" y="-31107"/>
                  <a:pt x="2005651" y="4201"/>
                  <a:pt x="2182565" y="0"/>
                </a:cubicBezTo>
                <a:cubicBezTo>
                  <a:pt x="2359479" y="-4201"/>
                  <a:pt x="2474684" y="22731"/>
                  <a:pt x="2564265" y="0"/>
                </a:cubicBezTo>
                <a:cubicBezTo>
                  <a:pt x="2653846" y="-22731"/>
                  <a:pt x="2799649" y="8420"/>
                  <a:pt x="2945965" y="0"/>
                </a:cubicBezTo>
                <a:cubicBezTo>
                  <a:pt x="3092281" y="-8420"/>
                  <a:pt x="3237145" y="2733"/>
                  <a:pt x="3327665" y="0"/>
                </a:cubicBezTo>
                <a:cubicBezTo>
                  <a:pt x="3418185" y="-2733"/>
                  <a:pt x="3820857" y="13314"/>
                  <a:pt x="4004315" y="0"/>
                </a:cubicBezTo>
                <a:cubicBezTo>
                  <a:pt x="4187773" y="-13314"/>
                  <a:pt x="4292779" y="37886"/>
                  <a:pt x="4484331" y="0"/>
                </a:cubicBezTo>
                <a:cubicBezTo>
                  <a:pt x="4675883" y="-37886"/>
                  <a:pt x="4770704" y="1925"/>
                  <a:pt x="4866031" y="0"/>
                </a:cubicBezTo>
                <a:cubicBezTo>
                  <a:pt x="4961358" y="-1925"/>
                  <a:pt x="5265259" y="87797"/>
                  <a:pt x="5640998" y="0"/>
                </a:cubicBezTo>
                <a:cubicBezTo>
                  <a:pt x="6016737" y="-87797"/>
                  <a:pt x="6225410" y="24778"/>
                  <a:pt x="6415965" y="0"/>
                </a:cubicBezTo>
                <a:cubicBezTo>
                  <a:pt x="6606520" y="-24778"/>
                  <a:pt x="6885168" y="39941"/>
                  <a:pt x="7190932" y="0"/>
                </a:cubicBezTo>
                <a:cubicBezTo>
                  <a:pt x="7496696" y="-39941"/>
                  <a:pt x="7385721" y="27464"/>
                  <a:pt x="7474315" y="0"/>
                </a:cubicBezTo>
                <a:cubicBezTo>
                  <a:pt x="7562909" y="-27464"/>
                  <a:pt x="7714334" y="26545"/>
                  <a:pt x="7954332" y="0"/>
                </a:cubicBezTo>
                <a:cubicBezTo>
                  <a:pt x="8194330" y="-26545"/>
                  <a:pt x="8347892" y="24580"/>
                  <a:pt x="8532665" y="0"/>
                </a:cubicBezTo>
                <a:cubicBezTo>
                  <a:pt x="8717438" y="-24580"/>
                  <a:pt x="8756713" y="12159"/>
                  <a:pt x="8914365" y="0"/>
                </a:cubicBezTo>
                <a:cubicBezTo>
                  <a:pt x="9072017" y="-12159"/>
                  <a:pt x="9331092" y="13707"/>
                  <a:pt x="9591015" y="0"/>
                </a:cubicBezTo>
                <a:cubicBezTo>
                  <a:pt x="9850938" y="-13707"/>
                  <a:pt x="9971706" y="24377"/>
                  <a:pt x="10302365" y="0"/>
                </a:cubicBezTo>
                <a:cubicBezTo>
                  <a:pt x="10530656" y="-11833"/>
                  <a:pt x="10792787" y="248701"/>
                  <a:pt x="10773063" y="470698"/>
                </a:cubicBezTo>
                <a:cubicBezTo>
                  <a:pt x="10798921" y="592101"/>
                  <a:pt x="10730171" y="732571"/>
                  <a:pt x="10773063" y="922554"/>
                </a:cubicBezTo>
                <a:cubicBezTo>
                  <a:pt x="10815955" y="1112537"/>
                  <a:pt x="10739546" y="1165119"/>
                  <a:pt x="10773063" y="1336756"/>
                </a:cubicBezTo>
                <a:cubicBezTo>
                  <a:pt x="10806580" y="1508393"/>
                  <a:pt x="10768866" y="1604431"/>
                  <a:pt x="10773063" y="1788613"/>
                </a:cubicBezTo>
                <a:cubicBezTo>
                  <a:pt x="10777260" y="1972795"/>
                  <a:pt x="10753187" y="2085718"/>
                  <a:pt x="10773063" y="2353433"/>
                </a:cubicBezTo>
                <a:cubicBezTo>
                  <a:pt x="10819383" y="2639596"/>
                  <a:pt x="10540580" y="2831894"/>
                  <a:pt x="10302365" y="2824131"/>
                </a:cubicBezTo>
                <a:cubicBezTo>
                  <a:pt x="10188905" y="2857399"/>
                  <a:pt x="10143009" y="2806825"/>
                  <a:pt x="10018982" y="2824131"/>
                </a:cubicBezTo>
                <a:cubicBezTo>
                  <a:pt x="9894955" y="2841437"/>
                  <a:pt x="9606595" y="2758302"/>
                  <a:pt x="9342332" y="2824131"/>
                </a:cubicBezTo>
                <a:cubicBezTo>
                  <a:pt x="9078069" y="2889960"/>
                  <a:pt x="9198685" y="2802530"/>
                  <a:pt x="9058948" y="2824131"/>
                </a:cubicBezTo>
                <a:cubicBezTo>
                  <a:pt x="8919211" y="2845732"/>
                  <a:pt x="8847847" y="2819175"/>
                  <a:pt x="8775565" y="2824131"/>
                </a:cubicBezTo>
                <a:cubicBezTo>
                  <a:pt x="8703283" y="2829087"/>
                  <a:pt x="8468512" y="2807889"/>
                  <a:pt x="8197232" y="2824131"/>
                </a:cubicBezTo>
                <a:cubicBezTo>
                  <a:pt x="7925952" y="2840373"/>
                  <a:pt x="8019695" y="2812147"/>
                  <a:pt x="7913848" y="2824131"/>
                </a:cubicBezTo>
                <a:cubicBezTo>
                  <a:pt x="7808001" y="2836115"/>
                  <a:pt x="7679989" y="2800768"/>
                  <a:pt x="7532148" y="2824131"/>
                </a:cubicBezTo>
                <a:cubicBezTo>
                  <a:pt x="7384307" y="2847494"/>
                  <a:pt x="7274504" y="2787566"/>
                  <a:pt x="7150448" y="2824131"/>
                </a:cubicBezTo>
                <a:cubicBezTo>
                  <a:pt x="7026392" y="2860696"/>
                  <a:pt x="6768618" y="2798363"/>
                  <a:pt x="6670432" y="2824131"/>
                </a:cubicBezTo>
                <a:cubicBezTo>
                  <a:pt x="6572246" y="2849899"/>
                  <a:pt x="6446833" y="2820885"/>
                  <a:pt x="6387048" y="2824131"/>
                </a:cubicBezTo>
                <a:cubicBezTo>
                  <a:pt x="6327263" y="2827377"/>
                  <a:pt x="6016436" y="2755611"/>
                  <a:pt x="5710398" y="2824131"/>
                </a:cubicBezTo>
                <a:cubicBezTo>
                  <a:pt x="5404360" y="2892651"/>
                  <a:pt x="5335762" y="2749931"/>
                  <a:pt x="5033748" y="2824131"/>
                </a:cubicBezTo>
                <a:cubicBezTo>
                  <a:pt x="4731734" y="2898331"/>
                  <a:pt x="4825874" y="2823963"/>
                  <a:pt x="4652048" y="2824131"/>
                </a:cubicBezTo>
                <a:cubicBezTo>
                  <a:pt x="4478222" y="2824299"/>
                  <a:pt x="4323068" y="2769857"/>
                  <a:pt x="4172031" y="2824131"/>
                </a:cubicBezTo>
                <a:cubicBezTo>
                  <a:pt x="4020994" y="2878405"/>
                  <a:pt x="3959958" y="2799519"/>
                  <a:pt x="3790331" y="2824131"/>
                </a:cubicBezTo>
                <a:cubicBezTo>
                  <a:pt x="3620704" y="2848743"/>
                  <a:pt x="3437956" y="2791883"/>
                  <a:pt x="3211998" y="2824131"/>
                </a:cubicBezTo>
                <a:cubicBezTo>
                  <a:pt x="2986040" y="2856379"/>
                  <a:pt x="2795117" y="2807376"/>
                  <a:pt x="2535348" y="2824131"/>
                </a:cubicBezTo>
                <a:cubicBezTo>
                  <a:pt x="2275579" y="2840886"/>
                  <a:pt x="2182517" y="2820246"/>
                  <a:pt x="1858698" y="2824131"/>
                </a:cubicBezTo>
                <a:cubicBezTo>
                  <a:pt x="1534879" y="2828016"/>
                  <a:pt x="1551369" y="2809615"/>
                  <a:pt x="1378681" y="2824131"/>
                </a:cubicBezTo>
                <a:cubicBezTo>
                  <a:pt x="1205993" y="2838647"/>
                  <a:pt x="1223886" y="2808719"/>
                  <a:pt x="1095298" y="2824131"/>
                </a:cubicBezTo>
                <a:cubicBezTo>
                  <a:pt x="966710" y="2839543"/>
                  <a:pt x="614842" y="2790079"/>
                  <a:pt x="470698" y="2824131"/>
                </a:cubicBezTo>
                <a:cubicBezTo>
                  <a:pt x="211976" y="2850846"/>
                  <a:pt x="-71879" y="2638711"/>
                  <a:pt x="0" y="2353433"/>
                </a:cubicBezTo>
                <a:cubicBezTo>
                  <a:pt x="-18768" y="2123621"/>
                  <a:pt x="56979" y="2007883"/>
                  <a:pt x="0" y="1863922"/>
                </a:cubicBezTo>
                <a:cubicBezTo>
                  <a:pt x="-56979" y="1719961"/>
                  <a:pt x="23574" y="1584346"/>
                  <a:pt x="0" y="1393238"/>
                </a:cubicBezTo>
                <a:cubicBezTo>
                  <a:pt x="-23574" y="1202130"/>
                  <a:pt x="39605" y="1092616"/>
                  <a:pt x="0" y="960209"/>
                </a:cubicBezTo>
                <a:cubicBezTo>
                  <a:pt x="-39605" y="827802"/>
                  <a:pt x="17708" y="581596"/>
                  <a:pt x="0" y="470698"/>
                </a:cubicBezTo>
                <a:close/>
              </a:path>
              <a:path w="10773063" h="2824131" stroke="0" extrusionOk="0">
                <a:moveTo>
                  <a:pt x="0" y="470698"/>
                </a:moveTo>
                <a:cubicBezTo>
                  <a:pt x="21497" y="167840"/>
                  <a:pt x="225195" y="39179"/>
                  <a:pt x="470698" y="0"/>
                </a:cubicBezTo>
                <a:cubicBezTo>
                  <a:pt x="853463" y="-84610"/>
                  <a:pt x="955996" y="22723"/>
                  <a:pt x="1245665" y="0"/>
                </a:cubicBezTo>
                <a:cubicBezTo>
                  <a:pt x="1535334" y="-22723"/>
                  <a:pt x="1515684" y="17015"/>
                  <a:pt x="1725681" y="0"/>
                </a:cubicBezTo>
                <a:cubicBezTo>
                  <a:pt x="1935678" y="-17015"/>
                  <a:pt x="2146871" y="17497"/>
                  <a:pt x="2402331" y="0"/>
                </a:cubicBezTo>
                <a:cubicBezTo>
                  <a:pt x="2657791" y="-17497"/>
                  <a:pt x="2753469" y="50534"/>
                  <a:pt x="3078981" y="0"/>
                </a:cubicBezTo>
                <a:cubicBezTo>
                  <a:pt x="3404493" y="-50534"/>
                  <a:pt x="3494118" y="60257"/>
                  <a:pt x="3657315" y="0"/>
                </a:cubicBezTo>
                <a:cubicBezTo>
                  <a:pt x="3820512" y="-60257"/>
                  <a:pt x="4233048" y="539"/>
                  <a:pt x="4432281" y="0"/>
                </a:cubicBezTo>
                <a:cubicBezTo>
                  <a:pt x="4631514" y="-539"/>
                  <a:pt x="4634474" y="12880"/>
                  <a:pt x="4715665" y="0"/>
                </a:cubicBezTo>
                <a:cubicBezTo>
                  <a:pt x="4796856" y="-12880"/>
                  <a:pt x="5229629" y="80122"/>
                  <a:pt x="5392315" y="0"/>
                </a:cubicBezTo>
                <a:cubicBezTo>
                  <a:pt x="5555001" y="-80122"/>
                  <a:pt x="5946978" y="56435"/>
                  <a:pt x="6167282" y="0"/>
                </a:cubicBezTo>
                <a:cubicBezTo>
                  <a:pt x="6387586" y="-56435"/>
                  <a:pt x="6657721" y="81060"/>
                  <a:pt x="6942248" y="0"/>
                </a:cubicBezTo>
                <a:cubicBezTo>
                  <a:pt x="7226775" y="-81060"/>
                  <a:pt x="7533464" y="4780"/>
                  <a:pt x="7717215" y="0"/>
                </a:cubicBezTo>
                <a:cubicBezTo>
                  <a:pt x="7900966" y="-4780"/>
                  <a:pt x="7971181" y="54171"/>
                  <a:pt x="8197232" y="0"/>
                </a:cubicBezTo>
                <a:cubicBezTo>
                  <a:pt x="8423283" y="-54171"/>
                  <a:pt x="8469561" y="29029"/>
                  <a:pt x="8677248" y="0"/>
                </a:cubicBezTo>
                <a:cubicBezTo>
                  <a:pt x="8884935" y="-29029"/>
                  <a:pt x="8947072" y="4964"/>
                  <a:pt x="9157265" y="0"/>
                </a:cubicBezTo>
                <a:cubicBezTo>
                  <a:pt x="9367458" y="-4964"/>
                  <a:pt x="9909863" y="64049"/>
                  <a:pt x="10302365" y="0"/>
                </a:cubicBezTo>
                <a:cubicBezTo>
                  <a:pt x="10505585" y="29965"/>
                  <a:pt x="10765092" y="201782"/>
                  <a:pt x="10773063" y="470698"/>
                </a:cubicBezTo>
                <a:cubicBezTo>
                  <a:pt x="10829310" y="661693"/>
                  <a:pt x="10714455" y="787311"/>
                  <a:pt x="10773063" y="960209"/>
                </a:cubicBezTo>
                <a:cubicBezTo>
                  <a:pt x="10831671" y="1133107"/>
                  <a:pt x="10720990" y="1309508"/>
                  <a:pt x="10773063" y="1412066"/>
                </a:cubicBezTo>
                <a:cubicBezTo>
                  <a:pt x="10825136" y="1514624"/>
                  <a:pt x="10754909" y="1683891"/>
                  <a:pt x="10773063" y="1826267"/>
                </a:cubicBezTo>
                <a:cubicBezTo>
                  <a:pt x="10791217" y="1968643"/>
                  <a:pt x="10756590" y="2112279"/>
                  <a:pt x="10773063" y="2353433"/>
                </a:cubicBezTo>
                <a:cubicBezTo>
                  <a:pt x="10828963" y="2582338"/>
                  <a:pt x="10597339" y="2813188"/>
                  <a:pt x="10302365" y="2824131"/>
                </a:cubicBezTo>
                <a:cubicBezTo>
                  <a:pt x="10001015" y="2827380"/>
                  <a:pt x="9936736" y="2747400"/>
                  <a:pt x="9625715" y="2824131"/>
                </a:cubicBezTo>
                <a:cubicBezTo>
                  <a:pt x="9314694" y="2900862"/>
                  <a:pt x="9413824" y="2795501"/>
                  <a:pt x="9244015" y="2824131"/>
                </a:cubicBezTo>
                <a:cubicBezTo>
                  <a:pt x="9074206" y="2852761"/>
                  <a:pt x="8785639" y="2754880"/>
                  <a:pt x="8567365" y="2824131"/>
                </a:cubicBezTo>
                <a:cubicBezTo>
                  <a:pt x="8349091" y="2893382"/>
                  <a:pt x="8292937" y="2801685"/>
                  <a:pt x="8087348" y="2824131"/>
                </a:cubicBezTo>
                <a:cubicBezTo>
                  <a:pt x="7881759" y="2846577"/>
                  <a:pt x="7580726" y="2820401"/>
                  <a:pt x="7312382" y="2824131"/>
                </a:cubicBezTo>
                <a:cubicBezTo>
                  <a:pt x="7044038" y="2827861"/>
                  <a:pt x="6989713" y="2810590"/>
                  <a:pt x="6734048" y="2824131"/>
                </a:cubicBezTo>
                <a:cubicBezTo>
                  <a:pt x="6478383" y="2837672"/>
                  <a:pt x="6322696" y="2738701"/>
                  <a:pt x="5959082" y="2824131"/>
                </a:cubicBezTo>
                <a:cubicBezTo>
                  <a:pt x="5595468" y="2909561"/>
                  <a:pt x="5802582" y="2812380"/>
                  <a:pt x="5675698" y="2824131"/>
                </a:cubicBezTo>
                <a:cubicBezTo>
                  <a:pt x="5548814" y="2835882"/>
                  <a:pt x="5273975" y="2738003"/>
                  <a:pt x="4900731" y="2824131"/>
                </a:cubicBezTo>
                <a:cubicBezTo>
                  <a:pt x="4527487" y="2910259"/>
                  <a:pt x="4366356" y="2799244"/>
                  <a:pt x="4125765" y="2824131"/>
                </a:cubicBezTo>
                <a:cubicBezTo>
                  <a:pt x="3885174" y="2849018"/>
                  <a:pt x="3914259" y="2812244"/>
                  <a:pt x="3744065" y="2824131"/>
                </a:cubicBezTo>
                <a:cubicBezTo>
                  <a:pt x="3573871" y="2836018"/>
                  <a:pt x="3476139" y="2774836"/>
                  <a:pt x="3264048" y="2824131"/>
                </a:cubicBezTo>
                <a:cubicBezTo>
                  <a:pt x="3051957" y="2873426"/>
                  <a:pt x="3032135" y="2802540"/>
                  <a:pt x="2882348" y="2824131"/>
                </a:cubicBezTo>
                <a:cubicBezTo>
                  <a:pt x="2732561" y="2845722"/>
                  <a:pt x="2602236" y="2806953"/>
                  <a:pt x="2500648" y="2824131"/>
                </a:cubicBezTo>
                <a:cubicBezTo>
                  <a:pt x="2399060" y="2841309"/>
                  <a:pt x="1985965" y="2746653"/>
                  <a:pt x="1823998" y="2824131"/>
                </a:cubicBezTo>
                <a:cubicBezTo>
                  <a:pt x="1662031" y="2901609"/>
                  <a:pt x="1566349" y="2794351"/>
                  <a:pt x="1442298" y="2824131"/>
                </a:cubicBezTo>
                <a:cubicBezTo>
                  <a:pt x="1318247" y="2853911"/>
                  <a:pt x="845247" y="2788090"/>
                  <a:pt x="470698" y="2824131"/>
                </a:cubicBezTo>
                <a:cubicBezTo>
                  <a:pt x="220248" y="2814345"/>
                  <a:pt x="14280" y="2564537"/>
                  <a:pt x="0" y="2353433"/>
                </a:cubicBezTo>
                <a:cubicBezTo>
                  <a:pt x="-29277" y="2191460"/>
                  <a:pt x="11425" y="2000954"/>
                  <a:pt x="0" y="1863922"/>
                </a:cubicBezTo>
                <a:cubicBezTo>
                  <a:pt x="-11425" y="1726890"/>
                  <a:pt x="47748" y="1534878"/>
                  <a:pt x="0" y="1355583"/>
                </a:cubicBezTo>
                <a:cubicBezTo>
                  <a:pt x="-47748" y="1176288"/>
                  <a:pt x="29509" y="1110088"/>
                  <a:pt x="0" y="941382"/>
                </a:cubicBezTo>
                <a:cubicBezTo>
                  <a:pt x="-29509" y="772676"/>
                  <a:pt x="34406" y="701506"/>
                  <a:pt x="0" y="4706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102067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mây. Cả nhà ngồi bên bếp lửa, bà xâu kim, chị ngồi đọc sách, mẹ làm bánh khoai. Khung cảnh gia đinhg thật ấm áp, mặc dù bên ngoài trời mưa gió.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Em thích khổ thơ nào nhất bài? Vì sao?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1271777"/>
          </a:xfrm>
          <a:custGeom>
            <a:avLst/>
            <a:gdLst>
              <a:gd name="connsiteX0" fmla="*/ 0 w 10773063"/>
              <a:gd name="connsiteY0" fmla="*/ 211967 h 1271777"/>
              <a:gd name="connsiteX1" fmla="*/ 211967 w 10773063"/>
              <a:gd name="connsiteY1" fmla="*/ 0 h 1271777"/>
              <a:gd name="connsiteX2" fmla="*/ 683427 w 10773063"/>
              <a:gd name="connsiteY2" fmla="*/ 0 h 1271777"/>
              <a:gd name="connsiteX3" fmla="*/ 1154888 w 10773063"/>
              <a:gd name="connsiteY3" fmla="*/ 0 h 1271777"/>
              <a:gd name="connsiteX4" fmla="*/ 1419365 w 10773063"/>
              <a:gd name="connsiteY4" fmla="*/ 0 h 1271777"/>
              <a:gd name="connsiteX5" fmla="*/ 1787334 w 10773063"/>
              <a:gd name="connsiteY5" fmla="*/ 0 h 1271777"/>
              <a:gd name="connsiteX6" fmla="*/ 2155303 w 10773063"/>
              <a:gd name="connsiteY6" fmla="*/ 0 h 1271777"/>
              <a:gd name="connsiteX7" fmla="*/ 2523272 w 10773063"/>
              <a:gd name="connsiteY7" fmla="*/ 0 h 1271777"/>
              <a:gd name="connsiteX8" fmla="*/ 2891242 w 10773063"/>
              <a:gd name="connsiteY8" fmla="*/ 0 h 1271777"/>
              <a:gd name="connsiteX9" fmla="*/ 3259211 w 10773063"/>
              <a:gd name="connsiteY9" fmla="*/ 0 h 1271777"/>
              <a:gd name="connsiteX10" fmla="*/ 3627180 w 10773063"/>
              <a:gd name="connsiteY10" fmla="*/ 0 h 1271777"/>
              <a:gd name="connsiteX11" fmla="*/ 4305622 w 10773063"/>
              <a:gd name="connsiteY11" fmla="*/ 0 h 1271777"/>
              <a:gd name="connsiteX12" fmla="*/ 4777083 w 10773063"/>
              <a:gd name="connsiteY12" fmla="*/ 0 h 1271777"/>
              <a:gd name="connsiteX13" fmla="*/ 5145052 w 10773063"/>
              <a:gd name="connsiteY13" fmla="*/ 0 h 1271777"/>
              <a:gd name="connsiteX14" fmla="*/ 5926986 w 10773063"/>
              <a:gd name="connsiteY14" fmla="*/ 0 h 1271777"/>
              <a:gd name="connsiteX15" fmla="*/ 6708920 w 10773063"/>
              <a:gd name="connsiteY15" fmla="*/ 0 h 1271777"/>
              <a:gd name="connsiteX16" fmla="*/ 7490854 w 10773063"/>
              <a:gd name="connsiteY16" fmla="*/ 0 h 1271777"/>
              <a:gd name="connsiteX17" fmla="*/ 7755332 w 10773063"/>
              <a:gd name="connsiteY17" fmla="*/ 0 h 1271777"/>
              <a:gd name="connsiteX18" fmla="*/ 8226792 w 10773063"/>
              <a:gd name="connsiteY18" fmla="*/ 0 h 1271777"/>
              <a:gd name="connsiteX19" fmla="*/ 8801744 w 10773063"/>
              <a:gd name="connsiteY19" fmla="*/ 0 h 1271777"/>
              <a:gd name="connsiteX20" fmla="*/ 9169713 w 10773063"/>
              <a:gd name="connsiteY20" fmla="*/ 0 h 1271777"/>
              <a:gd name="connsiteX21" fmla="*/ 9848156 w 10773063"/>
              <a:gd name="connsiteY21" fmla="*/ 0 h 1271777"/>
              <a:gd name="connsiteX22" fmla="*/ 10561096 w 10773063"/>
              <a:gd name="connsiteY22" fmla="*/ 0 h 1271777"/>
              <a:gd name="connsiteX23" fmla="*/ 10773063 w 10773063"/>
              <a:gd name="connsiteY23" fmla="*/ 211967 h 1271777"/>
              <a:gd name="connsiteX24" fmla="*/ 10773063 w 10773063"/>
              <a:gd name="connsiteY24" fmla="*/ 627410 h 1271777"/>
              <a:gd name="connsiteX25" fmla="*/ 10773063 w 10773063"/>
              <a:gd name="connsiteY25" fmla="*/ 1059810 h 1271777"/>
              <a:gd name="connsiteX26" fmla="*/ 10561096 w 10773063"/>
              <a:gd name="connsiteY26" fmla="*/ 1271777 h 1271777"/>
              <a:gd name="connsiteX27" fmla="*/ 10089636 w 10773063"/>
              <a:gd name="connsiteY27" fmla="*/ 1271777 h 1271777"/>
              <a:gd name="connsiteX28" fmla="*/ 9721667 w 10773063"/>
              <a:gd name="connsiteY28" fmla="*/ 1271777 h 1271777"/>
              <a:gd name="connsiteX29" fmla="*/ 9146715 w 10773063"/>
              <a:gd name="connsiteY29" fmla="*/ 1271777 h 1271777"/>
              <a:gd name="connsiteX30" fmla="*/ 8468272 w 10773063"/>
              <a:gd name="connsiteY30" fmla="*/ 1271777 h 1271777"/>
              <a:gd name="connsiteX31" fmla="*/ 8203794 w 10773063"/>
              <a:gd name="connsiteY31" fmla="*/ 1271777 h 1271777"/>
              <a:gd name="connsiteX32" fmla="*/ 7939317 w 10773063"/>
              <a:gd name="connsiteY32" fmla="*/ 1271777 h 1271777"/>
              <a:gd name="connsiteX33" fmla="*/ 7364365 w 10773063"/>
              <a:gd name="connsiteY33" fmla="*/ 1271777 h 1271777"/>
              <a:gd name="connsiteX34" fmla="*/ 7099887 w 10773063"/>
              <a:gd name="connsiteY34" fmla="*/ 1271777 h 1271777"/>
              <a:gd name="connsiteX35" fmla="*/ 6731918 w 10773063"/>
              <a:gd name="connsiteY35" fmla="*/ 1271777 h 1271777"/>
              <a:gd name="connsiteX36" fmla="*/ 6363949 w 10773063"/>
              <a:gd name="connsiteY36" fmla="*/ 1271777 h 1271777"/>
              <a:gd name="connsiteX37" fmla="*/ 5892489 w 10773063"/>
              <a:gd name="connsiteY37" fmla="*/ 1271777 h 1271777"/>
              <a:gd name="connsiteX38" fmla="*/ 5628011 w 10773063"/>
              <a:gd name="connsiteY38" fmla="*/ 1271777 h 1271777"/>
              <a:gd name="connsiteX39" fmla="*/ 4949568 w 10773063"/>
              <a:gd name="connsiteY39" fmla="*/ 1271777 h 1271777"/>
              <a:gd name="connsiteX40" fmla="*/ 4271125 w 10773063"/>
              <a:gd name="connsiteY40" fmla="*/ 1271777 h 1271777"/>
              <a:gd name="connsiteX41" fmla="*/ 3903156 w 10773063"/>
              <a:gd name="connsiteY41" fmla="*/ 1271777 h 1271777"/>
              <a:gd name="connsiteX42" fmla="*/ 3431696 w 10773063"/>
              <a:gd name="connsiteY42" fmla="*/ 1271777 h 1271777"/>
              <a:gd name="connsiteX43" fmla="*/ 3063727 w 10773063"/>
              <a:gd name="connsiteY43" fmla="*/ 1271777 h 1271777"/>
              <a:gd name="connsiteX44" fmla="*/ 2488775 w 10773063"/>
              <a:gd name="connsiteY44" fmla="*/ 1271777 h 1271777"/>
              <a:gd name="connsiteX45" fmla="*/ 1810332 w 10773063"/>
              <a:gd name="connsiteY45" fmla="*/ 1271777 h 1271777"/>
              <a:gd name="connsiteX46" fmla="*/ 1131890 w 10773063"/>
              <a:gd name="connsiteY46" fmla="*/ 1271777 h 1271777"/>
              <a:gd name="connsiteX47" fmla="*/ 211967 w 10773063"/>
              <a:gd name="connsiteY47" fmla="*/ 1271777 h 1271777"/>
              <a:gd name="connsiteX48" fmla="*/ 0 w 10773063"/>
              <a:gd name="connsiteY48" fmla="*/ 1059810 h 1271777"/>
              <a:gd name="connsiteX49" fmla="*/ 0 w 10773063"/>
              <a:gd name="connsiteY49" fmla="*/ 618932 h 1271777"/>
              <a:gd name="connsiteX50" fmla="*/ 0 w 10773063"/>
              <a:gd name="connsiteY50" fmla="*/ 211967 h 127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1271777" fill="none" extrusionOk="0">
                <a:moveTo>
                  <a:pt x="0" y="211967"/>
                </a:moveTo>
                <a:cubicBezTo>
                  <a:pt x="14946" y="79422"/>
                  <a:pt x="89833" y="16132"/>
                  <a:pt x="211967" y="0"/>
                </a:cubicBezTo>
                <a:cubicBezTo>
                  <a:pt x="333812" y="-20383"/>
                  <a:pt x="546309" y="8502"/>
                  <a:pt x="683427" y="0"/>
                </a:cubicBezTo>
                <a:cubicBezTo>
                  <a:pt x="820545" y="-8502"/>
                  <a:pt x="971740" y="50089"/>
                  <a:pt x="1154888" y="0"/>
                </a:cubicBezTo>
                <a:cubicBezTo>
                  <a:pt x="1338036" y="-50089"/>
                  <a:pt x="1291737" y="29063"/>
                  <a:pt x="1419365" y="0"/>
                </a:cubicBezTo>
                <a:cubicBezTo>
                  <a:pt x="1546993" y="-29063"/>
                  <a:pt x="1631976" y="2166"/>
                  <a:pt x="1787334" y="0"/>
                </a:cubicBezTo>
                <a:cubicBezTo>
                  <a:pt x="1942692" y="-2166"/>
                  <a:pt x="2044272" y="21643"/>
                  <a:pt x="2155303" y="0"/>
                </a:cubicBezTo>
                <a:cubicBezTo>
                  <a:pt x="2266334" y="-21643"/>
                  <a:pt x="2373103" y="1949"/>
                  <a:pt x="2523272" y="0"/>
                </a:cubicBezTo>
                <a:cubicBezTo>
                  <a:pt x="2673441" y="-1949"/>
                  <a:pt x="2807195" y="19299"/>
                  <a:pt x="2891242" y="0"/>
                </a:cubicBezTo>
                <a:cubicBezTo>
                  <a:pt x="2975289" y="-19299"/>
                  <a:pt x="3160771" y="29277"/>
                  <a:pt x="3259211" y="0"/>
                </a:cubicBezTo>
                <a:cubicBezTo>
                  <a:pt x="3357651" y="-29277"/>
                  <a:pt x="3508397" y="41018"/>
                  <a:pt x="3627180" y="0"/>
                </a:cubicBezTo>
                <a:cubicBezTo>
                  <a:pt x="3745963" y="-41018"/>
                  <a:pt x="4001616" y="70428"/>
                  <a:pt x="4305622" y="0"/>
                </a:cubicBezTo>
                <a:cubicBezTo>
                  <a:pt x="4609628" y="-70428"/>
                  <a:pt x="4593547" y="26137"/>
                  <a:pt x="4777083" y="0"/>
                </a:cubicBezTo>
                <a:cubicBezTo>
                  <a:pt x="4960619" y="-26137"/>
                  <a:pt x="4987697" y="31685"/>
                  <a:pt x="5145052" y="0"/>
                </a:cubicBezTo>
                <a:cubicBezTo>
                  <a:pt x="5302407" y="-31685"/>
                  <a:pt x="5571521" y="31290"/>
                  <a:pt x="5926986" y="0"/>
                </a:cubicBezTo>
                <a:cubicBezTo>
                  <a:pt x="6282451" y="-31290"/>
                  <a:pt x="6334551" y="50925"/>
                  <a:pt x="6708920" y="0"/>
                </a:cubicBezTo>
                <a:cubicBezTo>
                  <a:pt x="7083289" y="-50925"/>
                  <a:pt x="7171325" y="47402"/>
                  <a:pt x="7490854" y="0"/>
                </a:cubicBezTo>
                <a:cubicBezTo>
                  <a:pt x="7810383" y="-47402"/>
                  <a:pt x="7682597" y="3135"/>
                  <a:pt x="7755332" y="0"/>
                </a:cubicBezTo>
                <a:cubicBezTo>
                  <a:pt x="7828067" y="-3135"/>
                  <a:pt x="8125190" y="43228"/>
                  <a:pt x="8226792" y="0"/>
                </a:cubicBezTo>
                <a:cubicBezTo>
                  <a:pt x="8328394" y="-43228"/>
                  <a:pt x="8621897" y="16993"/>
                  <a:pt x="8801744" y="0"/>
                </a:cubicBezTo>
                <a:cubicBezTo>
                  <a:pt x="8981591" y="-16993"/>
                  <a:pt x="9076631" y="15182"/>
                  <a:pt x="9169713" y="0"/>
                </a:cubicBezTo>
                <a:cubicBezTo>
                  <a:pt x="9262795" y="-15182"/>
                  <a:pt x="9624622" y="3991"/>
                  <a:pt x="9848156" y="0"/>
                </a:cubicBezTo>
                <a:cubicBezTo>
                  <a:pt x="10071690" y="-3991"/>
                  <a:pt x="10393261" y="3745"/>
                  <a:pt x="10561096" y="0"/>
                </a:cubicBezTo>
                <a:cubicBezTo>
                  <a:pt x="10658542" y="-7331"/>
                  <a:pt x="10777871" y="104154"/>
                  <a:pt x="10773063" y="211967"/>
                </a:cubicBezTo>
                <a:cubicBezTo>
                  <a:pt x="10780634" y="363859"/>
                  <a:pt x="10750022" y="497483"/>
                  <a:pt x="10773063" y="627410"/>
                </a:cubicBezTo>
                <a:cubicBezTo>
                  <a:pt x="10796104" y="757337"/>
                  <a:pt x="10762520" y="947505"/>
                  <a:pt x="10773063" y="1059810"/>
                </a:cubicBezTo>
                <a:cubicBezTo>
                  <a:pt x="10786714" y="1193142"/>
                  <a:pt x="10692778" y="1240544"/>
                  <a:pt x="10561096" y="1271777"/>
                </a:cubicBezTo>
                <a:cubicBezTo>
                  <a:pt x="10456718" y="1288528"/>
                  <a:pt x="10312861" y="1264545"/>
                  <a:pt x="10089636" y="1271777"/>
                </a:cubicBezTo>
                <a:cubicBezTo>
                  <a:pt x="9866411" y="1279009"/>
                  <a:pt x="9902347" y="1239537"/>
                  <a:pt x="9721667" y="1271777"/>
                </a:cubicBezTo>
                <a:cubicBezTo>
                  <a:pt x="9540987" y="1304017"/>
                  <a:pt x="9268802" y="1237425"/>
                  <a:pt x="9146715" y="1271777"/>
                </a:cubicBezTo>
                <a:cubicBezTo>
                  <a:pt x="9024628" y="1306129"/>
                  <a:pt x="8682081" y="1233762"/>
                  <a:pt x="8468272" y="1271777"/>
                </a:cubicBezTo>
                <a:cubicBezTo>
                  <a:pt x="8254463" y="1309792"/>
                  <a:pt x="8283354" y="1253762"/>
                  <a:pt x="8203794" y="1271777"/>
                </a:cubicBezTo>
                <a:cubicBezTo>
                  <a:pt x="8124234" y="1289792"/>
                  <a:pt x="8002751" y="1242883"/>
                  <a:pt x="7939317" y="1271777"/>
                </a:cubicBezTo>
                <a:cubicBezTo>
                  <a:pt x="7875883" y="1300671"/>
                  <a:pt x="7482325" y="1265714"/>
                  <a:pt x="7364365" y="1271777"/>
                </a:cubicBezTo>
                <a:cubicBezTo>
                  <a:pt x="7246405" y="1277840"/>
                  <a:pt x="7208468" y="1242460"/>
                  <a:pt x="7099887" y="1271777"/>
                </a:cubicBezTo>
                <a:cubicBezTo>
                  <a:pt x="6991306" y="1301094"/>
                  <a:pt x="6889698" y="1269924"/>
                  <a:pt x="6731918" y="1271777"/>
                </a:cubicBezTo>
                <a:cubicBezTo>
                  <a:pt x="6574138" y="1273630"/>
                  <a:pt x="6445554" y="1264752"/>
                  <a:pt x="6363949" y="1271777"/>
                </a:cubicBezTo>
                <a:cubicBezTo>
                  <a:pt x="6282344" y="1278802"/>
                  <a:pt x="6079618" y="1219881"/>
                  <a:pt x="5892489" y="1271777"/>
                </a:cubicBezTo>
                <a:cubicBezTo>
                  <a:pt x="5705360" y="1323673"/>
                  <a:pt x="5712818" y="1240939"/>
                  <a:pt x="5628011" y="1271777"/>
                </a:cubicBezTo>
                <a:cubicBezTo>
                  <a:pt x="5543204" y="1302615"/>
                  <a:pt x="5226300" y="1218475"/>
                  <a:pt x="4949568" y="1271777"/>
                </a:cubicBezTo>
                <a:cubicBezTo>
                  <a:pt x="4672836" y="1325079"/>
                  <a:pt x="4457535" y="1234953"/>
                  <a:pt x="4271125" y="1271777"/>
                </a:cubicBezTo>
                <a:cubicBezTo>
                  <a:pt x="4084715" y="1308601"/>
                  <a:pt x="4085059" y="1252493"/>
                  <a:pt x="3903156" y="1271777"/>
                </a:cubicBezTo>
                <a:cubicBezTo>
                  <a:pt x="3721253" y="1291061"/>
                  <a:pt x="3563480" y="1223100"/>
                  <a:pt x="3431696" y="1271777"/>
                </a:cubicBezTo>
                <a:cubicBezTo>
                  <a:pt x="3299912" y="1320454"/>
                  <a:pt x="3155739" y="1229661"/>
                  <a:pt x="3063727" y="1271777"/>
                </a:cubicBezTo>
                <a:cubicBezTo>
                  <a:pt x="2971715" y="1313893"/>
                  <a:pt x="2716921" y="1204148"/>
                  <a:pt x="2488775" y="1271777"/>
                </a:cubicBezTo>
                <a:cubicBezTo>
                  <a:pt x="2260629" y="1339406"/>
                  <a:pt x="2016792" y="1250671"/>
                  <a:pt x="1810332" y="1271777"/>
                </a:cubicBezTo>
                <a:cubicBezTo>
                  <a:pt x="1603872" y="1292883"/>
                  <a:pt x="1355182" y="1252282"/>
                  <a:pt x="1131890" y="1271777"/>
                </a:cubicBezTo>
                <a:cubicBezTo>
                  <a:pt x="908598" y="1291272"/>
                  <a:pt x="542597" y="1230200"/>
                  <a:pt x="211967" y="1271777"/>
                </a:cubicBezTo>
                <a:cubicBezTo>
                  <a:pt x="95862" y="1275364"/>
                  <a:pt x="-6428" y="1171745"/>
                  <a:pt x="0" y="1059810"/>
                </a:cubicBezTo>
                <a:cubicBezTo>
                  <a:pt x="-14525" y="873691"/>
                  <a:pt x="12258" y="810066"/>
                  <a:pt x="0" y="618932"/>
                </a:cubicBezTo>
                <a:cubicBezTo>
                  <a:pt x="-12258" y="427798"/>
                  <a:pt x="14467" y="345826"/>
                  <a:pt x="0" y="211967"/>
                </a:cubicBezTo>
                <a:close/>
              </a:path>
              <a:path w="10773063" h="1271777" stroke="0" extrusionOk="0">
                <a:moveTo>
                  <a:pt x="0" y="211967"/>
                </a:moveTo>
                <a:cubicBezTo>
                  <a:pt x="10338" y="74270"/>
                  <a:pt x="98197" y="8933"/>
                  <a:pt x="211967" y="0"/>
                </a:cubicBezTo>
                <a:cubicBezTo>
                  <a:pt x="494677" y="-67678"/>
                  <a:pt x="787002" y="57170"/>
                  <a:pt x="993901" y="0"/>
                </a:cubicBezTo>
                <a:cubicBezTo>
                  <a:pt x="1200800" y="-57170"/>
                  <a:pt x="1308824" y="51840"/>
                  <a:pt x="1465362" y="0"/>
                </a:cubicBezTo>
                <a:cubicBezTo>
                  <a:pt x="1621900" y="-51840"/>
                  <a:pt x="1830478" y="53415"/>
                  <a:pt x="2143804" y="0"/>
                </a:cubicBezTo>
                <a:cubicBezTo>
                  <a:pt x="2457130" y="-53415"/>
                  <a:pt x="2654183" y="76614"/>
                  <a:pt x="2822247" y="0"/>
                </a:cubicBezTo>
                <a:cubicBezTo>
                  <a:pt x="2990311" y="-76614"/>
                  <a:pt x="3189374" y="61341"/>
                  <a:pt x="3397199" y="0"/>
                </a:cubicBezTo>
                <a:cubicBezTo>
                  <a:pt x="3605024" y="-61341"/>
                  <a:pt x="3989184" y="34950"/>
                  <a:pt x="4179133" y="0"/>
                </a:cubicBezTo>
                <a:cubicBezTo>
                  <a:pt x="4369082" y="-34950"/>
                  <a:pt x="4336861" y="8640"/>
                  <a:pt x="4443611" y="0"/>
                </a:cubicBezTo>
                <a:cubicBezTo>
                  <a:pt x="4550361" y="-8640"/>
                  <a:pt x="4869579" y="28714"/>
                  <a:pt x="5122054" y="0"/>
                </a:cubicBezTo>
                <a:cubicBezTo>
                  <a:pt x="5374529" y="-28714"/>
                  <a:pt x="5587043" y="42591"/>
                  <a:pt x="5903988" y="0"/>
                </a:cubicBezTo>
                <a:cubicBezTo>
                  <a:pt x="6220933" y="-42591"/>
                  <a:pt x="6426309" y="64581"/>
                  <a:pt x="6685922" y="0"/>
                </a:cubicBezTo>
                <a:cubicBezTo>
                  <a:pt x="6945535" y="-64581"/>
                  <a:pt x="7150874" y="59992"/>
                  <a:pt x="7467856" y="0"/>
                </a:cubicBezTo>
                <a:cubicBezTo>
                  <a:pt x="7784838" y="-59992"/>
                  <a:pt x="7790681" y="52"/>
                  <a:pt x="7939317" y="0"/>
                </a:cubicBezTo>
                <a:cubicBezTo>
                  <a:pt x="8087953" y="-52"/>
                  <a:pt x="8259487" y="41554"/>
                  <a:pt x="8410777" y="0"/>
                </a:cubicBezTo>
                <a:cubicBezTo>
                  <a:pt x="8562067" y="-41554"/>
                  <a:pt x="8781560" y="8745"/>
                  <a:pt x="8882237" y="0"/>
                </a:cubicBezTo>
                <a:cubicBezTo>
                  <a:pt x="8982914" y="-8745"/>
                  <a:pt x="9270511" y="73658"/>
                  <a:pt x="9560680" y="0"/>
                </a:cubicBezTo>
                <a:cubicBezTo>
                  <a:pt x="9850849" y="-73658"/>
                  <a:pt x="9720992" y="6071"/>
                  <a:pt x="9825158" y="0"/>
                </a:cubicBezTo>
                <a:cubicBezTo>
                  <a:pt x="9929324" y="-6071"/>
                  <a:pt x="10247947" y="34741"/>
                  <a:pt x="10561096" y="0"/>
                </a:cubicBezTo>
                <a:cubicBezTo>
                  <a:pt x="10680322" y="-6479"/>
                  <a:pt x="10775152" y="126710"/>
                  <a:pt x="10773063" y="211967"/>
                </a:cubicBezTo>
                <a:cubicBezTo>
                  <a:pt x="10787990" y="332145"/>
                  <a:pt x="10731242" y="489308"/>
                  <a:pt x="10773063" y="635889"/>
                </a:cubicBezTo>
                <a:cubicBezTo>
                  <a:pt x="10814884" y="782470"/>
                  <a:pt x="10725875" y="856701"/>
                  <a:pt x="10773063" y="1059810"/>
                </a:cubicBezTo>
                <a:cubicBezTo>
                  <a:pt x="10775865" y="1175319"/>
                  <a:pt x="10693272" y="1267055"/>
                  <a:pt x="10561096" y="1271777"/>
                </a:cubicBezTo>
                <a:cubicBezTo>
                  <a:pt x="10396094" y="1351102"/>
                  <a:pt x="10070795" y="1194799"/>
                  <a:pt x="9882653" y="1271777"/>
                </a:cubicBezTo>
                <a:cubicBezTo>
                  <a:pt x="9694511" y="1348755"/>
                  <a:pt x="9641812" y="1259069"/>
                  <a:pt x="9514684" y="1271777"/>
                </a:cubicBezTo>
                <a:cubicBezTo>
                  <a:pt x="9387556" y="1284485"/>
                  <a:pt x="9063262" y="1194617"/>
                  <a:pt x="8836241" y="1271777"/>
                </a:cubicBezTo>
                <a:cubicBezTo>
                  <a:pt x="8609220" y="1348937"/>
                  <a:pt x="8522391" y="1251819"/>
                  <a:pt x="8364781" y="1271777"/>
                </a:cubicBezTo>
                <a:cubicBezTo>
                  <a:pt x="8207171" y="1291735"/>
                  <a:pt x="7860264" y="1192536"/>
                  <a:pt x="7582847" y="1271777"/>
                </a:cubicBezTo>
                <a:cubicBezTo>
                  <a:pt x="7305430" y="1351018"/>
                  <a:pt x="7147371" y="1233495"/>
                  <a:pt x="7007895" y="1271777"/>
                </a:cubicBezTo>
                <a:cubicBezTo>
                  <a:pt x="6868419" y="1310059"/>
                  <a:pt x="6496263" y="1233668"/>
                  <a:pt x="6225961" y="1271777"/>
                </a:cubicBezTo>
                <a:cubicBezTo>
                  <a:pt x="5955659" y="1309886"/>
                  <a:pt x="6049948" y="1245885"/>
                  <a:pt x="5961483" y="1271777"/>
                </a:cubicBezTo>
                <a:cubicBezTo>
                  <a:pt x="5873018" y="1297669"/>
                  <a:pt x="5437922" y="1220788"/>
                  <a:pt x="5179549" y="1271777"/>
                </a:cubicBezTo>
                <a:cubicBezTo>
                  <a:pt x="4921176" y="1322766"/>
                  <a:pt x="4579755" y="1231428"/>
                  <a:pt x="4397615" y="1271777"/>
                </a:cubicBezTo>
                <a:cubicBezTo>
                  <a:pt x="4215475" y="1312126"/>
                  <a:pt x="4104753" y="1232388"/>
                  <a:pt x="4029646" y="1271777"/>
                </a:cubicBezTo>
                <a:cubicBezTo>
                  <a:pt x="3954539" y="1311166"/>
                  <a:pt x="3724949" y="1244026"/>
                  <a:pt x="3558185" y="1271777"/>
                </a:cubicBezTo>
                <a:cubicBezTo>
                  <a:pt x="3391421" y="1299528"/>
                  <a:pt x="3296864" y="1247541"/>
                  <a:pt x="3190216" y="1271777"/>
                </a:cubicBezTo>
                <a:cubicBezTo>
                  <a:pt x="3083568" y="1296013"/>
                  <a:pt x="2945293" y="1252414"/>
                  <a:pt x="2822247" y="1271777"/>
                </a:cubicBezTo>
                <a:cubicBezTo>
                  <a:pt x="2699201" y="1291140"/>
                  <a:pt x="2415425" y="1261158"/>
                  <a:pt x="2143804" y="1271777"/>
                </a:cubicBezTo>
                <a:cubicBezTo>
                  <a:pt x="1872183" y="1282396"/>
                  <a:pt x="1899675" y="1245114"/>
                  <a:pt x="1775835" y="1271777"/>
                </a:cubicBezTo>
                <a:cubicBezTo>
                  <a:pt x="1651995" y="1298440"/>
                  <a:pt x="1530215" y="1235345"/>
                  <a:pt x="1304375" y="1271777"/>
                </a:cubicBezTo>
                <a:cubicBezTo>
                  <a:pt x="1078535" y="1308209"/>
                  <a:pt x="672369" y="1218260"/>
                  <a:pt x="211967" y="1271777"/>
                </a:cubicBezTo>
                <a:cubicBezTo>
                  <a:pt x="93597" y="1276633"/>
                  <a:pt x="27064" y="1183903"/>
                  <a:pt x="0" y="1059810"/>
                </a:cubicBezTo>
                <a:cubicBezTo>
                  <a:pt x="-31177" y="911182"/>
                  <a:pt x="15900" y="718394"/>
                  <a:pt x="0" y="627410"/>
                </a:cubicBezTo>
                <a:cubicBezTo>
                  <a:pt x="-15900" y="536426"/>
                  <a:pt x="11213" y="351511"/>
                  <a:pt x="0" y="211967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3284767-D33F-4BD7-6679-792915E590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502" y="846195"/>
            <a:ext cx="2933293" cy="343361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FE3E4FB-E5E4-A151-E4D0-EAB21D5059A9}"/>
              </a:ext>
            </a:extLst>
          </p:cNvPr>
          <p:cNvSpPr/>
          <p:nvPr/>
        </p:nvSpPr>
        <p:spPr>
          <a:xfrm>
            <a:off x="1068027" y="938644"/>
            <a:ext cx="6671726" cy="1984664"/>
          </a:xfrm>
          <a:custGeom>
            <a:avLst/>
            <a:gdLst>
              <a:gd name="connsiteX0" fmla="*/ 0 w 6671726"/>
              <a:gd name="connsiteY0" fmla="*/ 330784 h 1984664"/>
              <a:gd name="connsiteX1" fmla="*/ 330784 w 6671726"/>
              <a:gd name="connsiteY1" fmla="*/ 0 h 1984664"/>
              <a:gd name="connsiteX2" fmla="*/ 3891840 w 6671726"/>
              <a:gd name="connsiteY2" fmla="*/ 0 h 1984664"/>
              <a:gd name="connsiteX3" fmla="*/ 3891840 w 6671726"/>
              <a:gd name="connsiteY3" fmla="*/ 0 h 1984664"/>
              <a:gd name="connsiteX4" fmla="*/ 5559772 w 6671726"/>
              <a:gd name="connsiteY4" fmla="*/ 0 h 1984664"/>
              <a:gd name="connsiteX5" fmla="*/ 6340942 w 6671726"/>
              <a:gd name="connsiteY5" fmla="*/ 0 h 1984664"/>
              <a:gd name="connsiteX6" fmla="*/ 6671726 w 6671726"/>
              <a:gd name="connsiteY6" fmla="*/ 330784 h 1984664"/>
              <a:gd name="connsiteX7" fmla="*/ 6671726 w 6671726"/>
              <a:gd name="connsiteY7" fmla="*/ 1157721 h 1984664"/>
              <a:gd name="connsiteX8" fmla="*/ 7531645 w 6671726"/>
              <a:gd name="connsiteY8" fmla="*/ 1848476 h 1984664"/>
              <a:gd name="connsiteX9" fmla="*/ 6671726 w 6671726"/>
              <a:gd name="connsiteY9" fmla="*/ 1653887 h 1984664"/>
              <a:gd name="connsiteX10" fmla="*/ 6671726 w 6671726"/>
              <a:gd name="connsiteY10" fmla="*/ 1653880 h 1984664"/>
              <a:gd name="connsiteX11" fmla="*/ 6340942 w 6671726"/>
              <a:gd name="connsiteY11" fmla="*/ 1984664 h 1984664"/>
              <a:gd name="connsiteX12" fmla="*/ 5559772 w 6671726"/>
              <a:gd name="connsiteY12" fmla="*/ 1984664 h 1984664"/>
              <a:gd name="connsiteX13" fmla="*/ 3891840 w 6671726"/>
              <a:gd name="connsiteY13" fmla="*/ 1984664 h 1984664"/>
              <a:gd name="connsiteX14" fmla="*/ 3891840 w 6671726"/>
              <a:gd name="connsiteY14" fmla="*/ 1984664 h 1984664"/>
              <a:gd name="connsiteX15" fmla="*/ 330784 w 6671726"/>
              <a:gd name="connsiteY15" fmla="*/ 1984664 h 1984664"/>
              <a:gd name="connsiteX16" fmla="*/ 0 w 6671726"/>
              <a:gd name="connsiteY16" fmla="*/ 1653880 h 1984664"/>
              <a:gd name="connsiteX17" fmla="*/ 0 w 6671726"/>
              <a:gd name="connsiteY17" fmla="*/ 1653887 h 1984664"/>
              <a:gd name="connsiteX18" fmla="*/ 0 w 6671726"/>
              <a:gd name="connsiteY18" fmla="*/ 1157721 h 1984664"/>
              <a:gd name="connsiteX19" fmla="*/ 0 w 6671726"/>
              <a:gd name="connsiteY19" fmla="*/ 1157721 h 1984664"/>
              <a:gd name="connsiteX20" fmla="*/ 0 w 6671726"/>
              <a:gd name="connsiteY20" fmla="*/ 330784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khổ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372138" y="159488"/>
            <a:ext cx="11582187" cy="6443331"/>
          </a:xfrm>
          <a:custGeom>
            <a:avLst/>
            <a:gdLst>
              <a:gd name="connsiteX0" fmla="*/ 0 w 11582187"/>
              <a:gd name="connsiteY0" fmla="*/ 1073910 h 6443331"/>
              <a:gd name="connsiteX1" fmla="*/ 1073910 w 11582187"/>
              <a:gd name="connsiteY1" fmla="*/ 0 h 6443331"/>
              <a:gd name="connsiteX2" fmla="*/ 1663558 w 11582187"/>
              <a:gd name="connsiteY2" fmla="*/ 0 h 6443331"/>
              <a:gd name="connsiteX3" fmla="*/ 2158862 w 11582187"/>
              <a:gd name="connsiteY3" fmla="*/ 0 h 6443331"/>
              <a:gd name="connsiteX4" fmla="*/ 2559823 w 11582187"/>
              <a:gd name="connsiteY4" fmla="*/ 0 h 6443331"/>
              <a:gd name="connsiteX5" fmla="*/ 3338158 w 11582187"/>
              <a:gd name="connsiteY5" fmla="*/ 0 h 6443331"/>
              <a:gd name="connsiteX6" fmla="*/ 4116493 w 11582187"/>
              <a:gd name="connsiteY6" fmla="*/ 0 h 6443331"/>
              <a:gd name="connsiteX7" fmla="*/ 4894829 w 11582187"/>
              <a:gd name="connsiteY7" fmla="*/ 0 h 6443331"/>
              <a:gd name="connsiteX8" fmla="*/ 5201446 w 11582187"/>
              <a:gd name="connsiteY8" fmla="*/ 0 h 6443331"/>
              <a:gd name="connsiteX9" fmla="*/ 5696750 w 11582187"/>
              <a:gd name="connsiteY9" fmla="*/ 0 h 6443331"/>
              <a:gd name="connsiteX10" fmla="*/ 6286398 w 11582187"/>
              <a:gd name="connsiteY10" fmla="*/ 0 h 6443331"/>
              <a:gd name="connsiteX11" fmla="*/ 6687358 w 11582187"/>
              <a:gd name="connsiteY11" fmla="*/ 0 h 6443331"/>
              <a:gd name="connsiteX12" fmla="*/ 7371350 w 11582187"/>
              <a:gd name="connsiteY12" fmla="*/ 0 h 6443331"/>
              <a:gd name="connsiteX13" fmla="*/ 7866654 w 11582187"/>
              <a:gd name="connsiteY13" fmla="*/ 0 h 6443331"/>
              <a:gd name="connsiteX14" fmla="*/ 8550646 w 11582187"/>
              <a:gd name="connsiteY14" fmla="*/ 0 h 6443331"/>
              <a:gd name="connsiteX15" fmla="*/ 9140294 w 11582187"/>
              <a:gd name="connsiteY15" fmla="*/ 0 h 6443331"/>
              <a:gd name="connsiteX16" fmla="*/ 9541254 w 11582187"/>
              <a:gd name="connsiteY16" fmla="*/ 0 h 6443331"/>
              <a:gd name="connsiteX17" fmla="*/ 9847871 w 11582187"/>
              <a:gd name="connsiteY17" fmla="*/ 0 h 6443331"/>
              <a:gd name="connsiteX18" fmla="*/ 10508277 w 11582187"/>
              <a:gd name="connsiteY18" fmla="*/ 0 h 6443331"/>
              <a:gd name="connsiteX19" fmla="*/ 11582187 w 11582187"/>
              <a:gd name="connsiteY19" fmla="*/ 1073910 h 6443331"/>
              <a:gd name="connsiteX20" fmla="*/ 11582187 w 11582187"/>
              <a:gd name="connsiteY20" fmla="*/ 1481984 h 6443331"/>
              <a:gd name="connsiteX21" fmla="*/ 11582187 w 11582187"/>
              <a:gd name="connsiteY21" fmla="*/ 2018922 h 6443331"/>
              <a:gd name="connsiteX22" fmla="*/ 11582187 w 11582187"/>
              <a:gd name="connsiteY22" fmla="*/ 2598816 h 6443331"/>
              <a:gd name="connsiteX23" fmla="*/ 11582187 w 11582187"/>
              <a:gd name="connsiteY23" fmla="*/ 3006890 h 6443331"/>
              <a:gd name="connsiteX24" fmla="*/ 11582187 w 11582187"/>
              <a:gd name="connsiteY24" fmla="*/ 3414963 h 6443331"/>
              <a:gd name="connsiteX25" fmla="*/ 11582187 w 11582187"/>
              <a:gd name="connsiteY25" fmla="*/ 3951902 h 6443331"/>
              <a:gd name="connsiteX26" fmla="*/ 11582187 w 11582187"/>
              <a:gd name="connsiteY26" fmla="*/ 4359976 h 6443331"/>
              <a:gd name="connsiteX27" fmla="*/ 11582187 w 11582187"/>
              <a:gd name="connsiteY27" fmla="*/ 4811005 h 6443331"/>
              <a:gd name="connsiteX28" fmla="*/ 11582187 w 11582187"/>
              <a:gd name="connsiteY28" fmla="*/ 5369421 h 6443331"/>
              <a:gd name="connsiteX29" fmla="*/ 10508277 w 11582187"/>
              <a:gd name="connsiteY29" fmla="*/ 6443331 h 6443331"/>
              <a:gd name="connsiteX30" fmla="*/ 10201660 w 11582187"/>
              <a:gd name="connsiteY30" fmla="*/ 6443331 h 6443331"/>
              <a:gd name="connsiteX31" fmla="*/ 9517668 w 11582187"/>
              <a:gd name="connsiteY31" fmla="*/ 6443331 h 6443331"/>
              <a:gd name="connsiteX32" fmla="*/ 9116708 w 11582187"/>
              <a:gd name="connsiteY32" fmla="*/ 6443331 h 6443331"/>
              <a:gd name="connsiteX33" fmla="*/ 8621404 w 11582187"/>
              <a:gd name="connsiteY33" fmla="*/ 6443331 h 6443331"/>
              <a:gd name="connsiteX34" fmla="*/ 8220443 w 11582187"/>
              <a:gd name="connsiteY34" fmla="*/ 6443331 h 6443331"/>
              <a:gd name="connsiteX35" fmla="*/ 7630795 w 11582187"/>
              <a:gd name="connsiteY35" fmla="*/ 6443331 h 6443331"/>
              <a:gd name="connsiteX36" fmla="*/ 6946803 w 11582187"/>
              <a:gd name="connsiteY36" fmla="*/ 6443331 h 6443331"/>
              <a:gd name="connsiteX37" fmla="*/ 6262812 w 11582187"/>
              <a:gd name="connsiteY37" fmla="*/ 6443331 h 6443331"/>
              <a:gd name="connsiteX38" fmla="*/ 5767508 w 11582187"/>
              <a:gd name="connsiteY38" fmla="*/ 6443331 h 6443331"/>
              <a:gd name="connsiteX39" fmla="*/ 5460891 w 11582187"/>
              <a:gd name="connsiteY39" fmla="*/ 6443331 h 6443331"/>
              <a:gd name="connsiteX40" fmla="*/ 4776899 w 11582187"/>
              <a:gd name="connsiteY40" fmla="*/ 6443331 h 6443331"/>
              <a:gd name="connsiteX41" fmla="*/ 4281595 w 11582187"/>
              <a:gd name="connsiteY41" fmla="*/ 6443331 h 6443331"/>
              <a:gd name="connsiteX42" fmla="*/ 3597603 w 11582187"/>
              <a:gd name="connsiteY42" fmla="*/ 6443331 h 6443331"/>
              <a:gd name="connsiteX43" fmla="*/ 3007955 w 11582187"/>
              <a:gd name="connsiteY43" fmla="*/ 6443331 h 6443331"/>
              <a:gd name="connsiteX44" fmla="*/ 2418307 w 11582187"/>
              <a:gd name="connsiteY44" fmla="*/ 6443331 h 6443331"/>
              <a:gd name="connsiteX45" fmla="*/ 2017347 w 11582187"/>
              <a:gd name="connsiteY45" fmla="*/ 6443331 h 6443331"/>
              <a:gd name="connsiteX46" fmla="*/ 1710730 w 11582187"/>
              <a:gd name="connsiteY46" fmla="*/ 6443331 h 6443331"/>
              <a:gd name="connsiteX47" fmla="*/ 1073910 w 11582187"/>
              <a:gd name="connsiteY47" fmla="*/ 6443331 h 6443331"/>
              <a:gd name="connsiteX48" fmla="*/ 0 w 11582187"/>
              <a:gd name="connsiteY48" fmla="*/ 5369421 h 6443331"/>
              <a:gd name="connsiteX49" fmla="*/ 0 w 11582187"/>
              <a:gd name="connsiteY49" fmla="*/ 4918392 h 6443331"/>
              <a:gd name="connsiteX50" fmla="*/ 0 w 11582187"/>
              <a:gd name="connsiteY50" fmla="*/ 4338498 h 6443331"/>
              <a:gd name="connsiteX51" fmla="*/ 0 w 11582187"/>
              <a:gd name="connsiteY51" fmla="*/ 3844515 h 6443331"/>
              <a:gd name="connsiteX52" fmla="*/ 0 w 11582187"/>
              <a:gd name="connsiteY52" fmla="*/ 3264621 h 6443331"/>
              <a:gd name="connsiteX53" fmla="*/ 0 w 11582187"/>
              <a:gd name="connsiteY53" fmla="*/ 2813592 h 6443331"/>
              <a:gd name="connsiteX54" fmla="*/ 0 w 11582187"/>
              <a:gd name="connsiteY54" fmla="*/ 2233698 h 6443331"/>
              <a:gd name="connsiteX55" fmla="*/ 0 w 11582187"/>
              <a:gd name="connsiteY55" fmla="*/ 1696759 h 6443331"/>
              <a:gd name="connsiteX56" fmla="*/ 0 w 11582187"/>
              <a:gd name="connsiteY56" fmla="*/ 1073910 h 644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582187" h="6443331" fill="none" extrusionOk="0">
                <a:moveTo>
                  <a:pt x="0" y="1073910"/>
                </a:moveTo>
                <a:cubicBezTo>
                  <a:pt x="44275" y="622382"/>
                  <a:pt x="429384" y="34836"/>
                  <a:pt x="1073910" y="0"/>
                </a:cubicBezTo>
                <a:cubicBezTo>
                  <a:pt x="1346447" y="-47383"/>
                  <a:pt x="1481877" y="60937"/>
                  <a:pt x="1663558" y="0"/>
                </a:cubicBezTo>
                <a:cubicBezTo>
                  <a:pt x="1845239" y="-60937"/>
                  <a:pt x="2022268" y="14083"/>
                  <a:pt x="2158862" y="0"/>
                </a:cubicBezTo>
                <a:cubicBezTo>
                  <a:pt x="2295456" y="-14083"/>
                  <a:pt x="2420409" y="554"/>
                  <a:pt x="2559823" y="0"/>
                </a:cubicBezTo>
                <a:cubicBezTo>
                  <a:pt x="2699237" y="-554"/>
                  <a:pt x="3027206" y="64093"/>
                  <a:pt x="3338158" y="0"/>
                </a:cubicBezTo>
                <a:cubicBezTo>
                  <a:pt x="3649111" y="-64093"/>
                  <a:pt x="3771031" y="84272"/>
                  <a:pt x="4116493" y="0"/>
                </a:cubicBezTo>
                <a:cubicBezTo>
                  <a:pt x="4461956" y="-84272"/>
                  <a:pt x="4608227" y="2350"/>
                  <a:pt x="4894829" y="0"/>
                </a:cubicBezTo>
                <a:cubicBezTo>
                  <a:pt x="5181431" y="-2350"/>
                  <a:pt x="5103981" y="25787"/>
                  <a:pt x="5201446" y="0"/>
                </a:cubicBezTo>
                <a:cubicBezTo>
                  <a:pt x="5298911" y="-25787"/>
                  <a:pt x="5456719" y="47188"/>
                  <a:pt x="5696750" y="0"/>
                </a:cubicBezTo>
                <a:cubicBezTo>
                  <a:pt x="5936781" y="-47188"/>
                  <a:pt x="6102336" y="20108"/>
                  <a:pt x="6286398" y="0"/>
                </a:cubicBezTo>
                <a:cubicBezTo>
                  <a:pt x="6470460" y="-20108"/>
                  <a:pt x="6602691" y="22889"/>
                  <a:pt x="6687358" y="0"/>
                </a:cubicBezTo>
                <a:cubicBezTo>
                  <a:pt x="6772025" y="-22889"/>
                  <a:pt x="7184600" y="5445"/>
                  <a:pt x="7371350" y="0"/>
                </a:cubicBezTo>
                <a:cubicBezTo>
                  <a:pt x="7558100" y="-5445"/>
                  <a:pt x="7758718" y="47696"/>
                  <a:pt x="7866654" y="0"/>
                </a:cubicBezTo>
                <a:cubicBezTo>
                  <a:pt x="7974590" y="-47696"/>
                  <a:pt x="8385422" y="33151"/>
                  <a:pt x="8550646" y="0"/>
                </a:cubicBezTo>
                <a:cubicBezTo>
                  <a:pt x="8715870" y="-33151"/>
                  <a:pt x="8854493" y="1738"/>
                  <a:pt x="9140294" y="0"/>
                </a:cubicBezTo>
                <a:cubicBezTo>
                  <a:pt x="9426095" y="-1738"/>
                  <a:pt x="9440267" y="25308"/>
                  <a:pt x="9541254" y="0"/>
                </a:cubicBezTo>
                <a:cubicBezTo>
                  <a:pt x="9642241" y="-25308"/>
                  <a:pt x="9765552" y="9622"/>
                  <a:pt x="9847871" y="0"/>
                </a:cubicBezTo>
                <a:cubicBezTo>
                  <a:pt x="9930190" y="-9622"/>
                  <a:pt x="10185913" y="29338"/>
                  <a:pt x="10508277" y="0"/>
                </a:cubicBezTo>
                <a:cubicBezTo>
                  <a:pt x="11092696" y="91170"/>
                  <a:pt x="11626604" y="383144"/>
                  <a:pt x="11582187" y="1073910"/>
                </a:cubicBezTo>
                <a:cubicBezTo>
                  <a:pt x="11616994" y="1258721"/>
                  <a:pt x="11567443" y="1329099"/>
                  <a:pt x="11582187" y="1481984"/>
                </a:cubicBezTo>
                <a:cubicBezTo>
                  <a:pt x="11596931" y="1634869"/>
                  <a:pt x="11578868" y="1834745"/>
                  <a:pt x="11582187" y="2018922"/>
                </a:cubicBezTo>
                <a:cubicBezTo>
                  <a:pt x="11585506" y="2203099"/>
                  <a:pt x="11551230" y="2411396"/>
                  <a:pt x="11582187" y="2598816"/>
                </a:cubicBezTo>
                <a:cubicBezTo>
                  <a:pt x="11613144" y="2786236"/>
                  <a:pt x="11540735" y="2851563"/>
                  <a:pt x="11582187" y="3006890"/>
                </a:cubicBezTo>
                <a:cubicBezTo>
                  <a:pt x="11623639" y="3162217"/>
                  <a:pt x="11570824" y="3293874"/>
                  <a:pt x="11582187" y="3414963"/>
                </a:cubicBezTo>
                <a:cubicBezTo>
                  <a:pt x="11593550" y="3536052"/>
                  <a:pt x="11566773" y="3791024"/>
                  <a:pt x="11582187" y="3951902"/>
                </a:cubicBezTo>
                <a:cubicBezTo>
                  <a:pt x="11597601" y="4112780"/>
                  <a:pt x="11577903" y="4180948"/>
                  <a:pt x="11582187" y="4359976"/>
                </a:cubicBezTo>
                <a:cubicBezTo>
                  <a:pt x="11586471" y="4539004"/>
                  <a:pt x="11531654" y="4692038"/>
                  <a:pt x="11582187" y="4811005"/>
                </a:cubicBezTo>
                <a:cubicBezTo>
                  <a:pt x="11632720" y="4929972"/>
                  <a:pt x="11551714" y="5150984"/>
                  <a:pt x="11582187" y="5369421"/>
                </a:cubicBezTo>
                <a:cubicBezTo>
                  <a:pt x="11630115" y="5955366"/>
                  <a:pt x="11066082" y="6466214"/>
                  <a:pt x="10508277" y="6443331"/>
                </a:cubicBezTo>
                <a:cubicBezTo>
                  <a:pt x="10404240" y="6456857"/>
                  <a:pt x="10289798" y="6443011"/>
                  <a:pt x="10201660" y="6443331"/>
                </a:cubicBezTo>
                <a:cubicBezTo>
                  <a:pt x="10113522" y="6443651"/>
                  <a:pt x="9725472" y="6405003"/>
                  <a:pt x="9517668" y="6443331"/>
                </a:cubicBezTo>
                <a:cubicBezTo>
                  <a:pt x="9309864" y="6481659"/>
                  <a:pt x="9231357" y="6396903"/>
                  <a:pt x="9116708" y="6443331"/>
                </a:cubicBezTo>
                <a:cubicBezTo>
                  <a:pt x="9002059" y="6489759"/>
                  <a:pt x="8761795" y="6425921"/>
                  <a:pt x="8621404" y="6443331"/>
                </a:cubicBezTo>
                <a:cubicBezTo>
                  <a:pt x="8481013" y="6460741"/>
                  <a:pt x="8398133" y="6417151"/>
                  <a:pt x="8220443" y="6443331"/>
                </a:cubicBezTo>
                <a:cubicBezTo>
                  <a:pt x="8042753" y="6469511"/>
                  <a:pt x="7878546" y="6397091"/>
                  <a:pt x="7630795" y="6443331"/>
                </a:cubicBezTo>
                <a:cubicBezTo>
                  <a:pt x="7383044" y="6489571"/>
                  <a:pt x="7218758" y="6365934"/>
                  <a:pt x="6946803" y="6443331"/>
                </a:cubicBezTo>
                <a:cubicBezTo>
                  <a:pt x="6674848" y="6520728"/>
                  <a:pt x="6528205" y="6380795"/>
                  <a:pt x="6262812" y="6443331"/>
                </a:cubicBezTo>
                <a:cubicBezTo>
                  <a:pt x="5997419" y="6505867"/>
                  <a:pt x="5911635" y="6410327"/>
                  <a:pt x="5767508" y="6443331"/>
                </a:cubicBezTo>
                <a:cubicBezTo>
                  <a:pt x="5623381" y="6476335"/>
                  <a:pt x="5572369" y="6437915"/>
                  <a:pt x="5460891" y="6443331"/>
                </a:cubicBezTo>
                <a:cubicBezTo>
                  <a:pt x="5349413" y="6448747"/>
                  <a:pt x="4961084" y="6404279"/>
                  <a:pt x="4776899" y="6443331"/>
                </a:cubicBezTo>
                <a:cubicBezTo>
                  <a:pt x="4592714" y="6482383"/>
                  <a:pt x="4390683" y="6410512"/>
                  <a:pt x="4281595" y="6443331"/>
                </a:cubicBezTo>
                <a:cubicBezTo>
                  <a:pt x="4172507" y="6476150"/>
                  <a:pt x="3833013" y="6412472"/>
                  <a:pt x="3597603" y="6443331"/>
                </a:cubicBezTo>
                <a:cubicBezTo>
                  <a:pt x="3362193" y="6474190"/>
                  <a:pt x="3241007" y="6425198"/>
                  <a:pt x="3007955" y="6443331"/>
                </a:cubicBezTo>
                <a:cubicBezTo>
                  <a:pt x="2774903" y="6461464"/>
                  <a:pt x="2699248" y="6386719"/>
                  <a:pt x="2418307" y="6443331"/>
                </a:cubicBezTo>
                <a:cubicBezTo>
                  <a:pt x="2137366" y="6499943"/>
                  <a:pt x="2192647" y="6422052"/>
                  <a:pt x="2017347" y="6443331"/>
                </a:cubicBezTo>
                <a:cubicBezTo>
                  <a:pt x="1842047" y="6464610"/>
                  <a:pt x="1847196" y="6410425"/>
                  <a:pt x="1710730" y="6443331"/>
                </a:cubicBezTo>
                <a:cubicBezTo>
                  <a:pt x="1574264" y="6476237"/>
                  <a:pt x="1364225" y="6412808"/>
                  <a:pt x="1073910" y="6443331"/>
                </a:cubicBezTo>
                <a:cubicBezTo>
                  <a:pt x="464965" y="6436599"/>
                  <a:pt x="48313" y="6025469"/>
                  <a:pt x="0" y="5369421"/>
                </a:cubicBezTo>
                <a:cubicBezTo>
                  <a:pt x="-23265" y="5274826"/>
                  <a:pt x="43976" y="5012249"/>
                  <a:pt x="0" y="4918392"/>
                </a:cubicBezTo>
                <a:cubicBezTo>
                  <a:pt x="-43976" y="4824535"/>
                  <a:pt x="48874" y="4473142"/>
                  <a:pt x="0" y="4338498"/>
                </a:cubicBezTo>
                <a:cubicBezTo>
                  <a:pt x="-48874" y="4203854"/>
                  <a:pt x="38429" y="3989730"/>
                  <a:pt x="0" y="3844515"/>
                </a:cubicBezTo>
                <a:cubicBezTo>
                  <a:pt x="-38429" y="3699300"/>
                  <a:pt x="28581" y="3439289"/>
                  <a:pt x="0" y="3264621"/>
                </a:cubicBezTo>
                <a:cubicBezTo>
                  <a:pt x="-28581" y="3089953"/>
                  <a:pt x="13531" y="2951108"/>
                  <a:pt x="0" y="2813592"/>
                </a:cubicBezTo>
                <a:cubicBezTo>
                  <a:pt x="-13531" y="2676076"/>
                  <a:pt x="37870" y="2504712"/>
                  <a:pt x="0" y="2233698"/>
                </a:cubicBezTo>
                <a:cubicBezTo>
                  <a:pt x="-37870" y="1962684"/>
                  <a:pt x="23406" y="1831670"/>
                  <a:pt x="0" y="1696759"/>
                </a:cubicBezTo>
                <a:cubicBezTo>
                  <a:pt x="-23406" y="1561848"/>
                  <a:pt x="66032" y="1223885"/>
                  <a:pt x="0" y="1073910"/>
                </a:cubicBezTo>
                <a:close/>
              </a:path>
              <a:path w="11582187" h="6443331" stroke="0" extrusionOk="0">
                <a:moveTo>
                  <a:pt x="0" y="1073910"/>
                </a:moveTo>
                <a:cubicBezTo>
                  <a:pt x="63279" y="354526"/>
                  <a:pt x="496529" y="42612"/>
                  <a:pt x="1073910" y="0"/>
                </a:cubicBezTo>
                <a:cubicBezTo>
                  <a:pt x="1316866" y="-81597"/>
                  <a:pt x="1589659" y="30712"/>
                  <a:pt x="1852245" y="0"/>
                </a:cubicBezTo>
                <a:cubicBezTo>
                  <a:pt x="2114831" y="-30712"/>
                  <a:pt x="2248007" y="33801"/>
                  <a:pt x="2347550" y="0"/>
                </a:cubicBezTo>
                <a:cubicBezTo>
                  <a:pt x="2447094" y="-33801"/>
                  <a:pt x="2889525" y="80343"/>
                  <a:pt x="3031541" y="0"/>
                </a:cubicBezTo>
                <a:cubicBezTo>
                  <a:pt x="3173557" y="-80343"/>
                  <a:pt x="3465992" y="68710"/>
                  <a:pt x="3715533" y="0"/>
                </a:cubicBezTo>
                <a:cubicBezTo>
                  <a:pt x="3965074" y="-68710"/>
                  <a:pt x="4162993" y="30864"/>
                  <a:pt x="4305181" y="0"/>
                </a:cubicBezTo>
                <a:cubicBezTo>
                  <a:pt x="4447369" y="-30864"/>
                  <a:pt x="4921663" y="67648"/>
                  <a:pt x="5083516" y="0"/>
                </a:cubicBezTo>
                <a:cubicBezTo>
                  <a:pt x="5245369" y="-67648"/>
                  <a:pt x="5286555" y="1525"/>
                  <a:pt x="5390133" y="0"/>
                </a:cubicBezTo>
                <a:cubicBezTo>
                  <a:pt x="5493711" y="-1525"/>
                  <a:pt x="5742284" y="9686"/>
                  <a:pt x="6074125" y="0"/>
                </a:cubicBezTo>
                <a:cubicBezTo>
                  <a:pt x="6405966" y="-9686"/>
                  <a:pt x="6627027" y="72857"/>
                  <a:pt x="6852460" y="0"/>
                </a:cubicBezTo>
                <a:cubicBezTo>
                  <a:pt x="7077893" y="-72857"/>
                  <a:pt x="7311528" y="8784"/>
                  <a:pt x="7630795" y="0"/>
                </a:cubicBezTo>
                <a:cubicBezTo>
                  <a:pt x="7950062" y="-8784"/>
                  <a:pt x="8114552" y="30285"/>
                  <a:pt x="8409130" y="0"/>
                </a:cubicBezTo>
                <a:cubicBezTo>
                  <a:pt x="8703708" y="-30285"/>
                  <a:pt x="8718853" y="32083"/>
                  <a:pt x="8904435" y="0"/>
                </a:cubicBezTo>
                <a:cubicBezTo>
                  <a:pt x="9090017" y="-32083"/>
                  <a:pt x="9218272" y="58453"/>
                  <a:pt x="9399739" y="0"/>
                </a:cubicBezTo>
                <a:cubicBezTo>
                  <a:pt x="9581206" y="-58453"/>
                  <a:pt x="9743143" y="52128"/>
                  <a:pt x="9895043" y="0"/>
                </a:cubicBezTo>
                <a:cubicBezTo>
                  <a:pt x="10046943" y="-52128"/>
                  <a:pt x="10336366" y="52388"/>
                  <a:pt x="10508277" y="0"/>
                </a:cubicBezTo>
                <a:cubicBezTo>
                  <a:pt x="11049765" y="27259"/>
                  <a:pt x="11550089" y="444740"/>
                  <a:pt x="11582187" y="1073910"/>
                </a:cubicBezTo>
                <a:cubicBezTo>
                  <a:pt x="11594058" y="1303589"/>
                  <a:pt x="11536322" y="1394286"/>
                  <a:pt x="11582187" y="1653804"/>
                </a:cubicBezTo>
                <a:cubicBezTo>
                  <a:pt x="11628052" y="1913322"/>
                  <a:pt x="11565341" y="2006112"/>
                  <a:pt x="11582187" y="2147788"/>
                </a:cubicBezTo>
                <a:cubicBezTo>
                  <a:pt x="11599033" y="2289464"/>
                  <a:pt x="11581091" y="2427201"/>
                  <a:pt x="11582187" y="2555861"/>
                </a:cubicBezTo>
                <a:cubicBezTo>
                  <a:pt x="11583283" y="2684521"/>
                  <a:pt x="11544548" y="2895090"/>
                  <a:pt x="11582187" y="3135755"/>
                </a:cubicBezTo>
                <a:cubicBezTo>
                  <a:pt x="11619826" y="3376420"/>
                  <a:pt x="11565413" y="3455601"/>
                  <a:pt x="11582187" y="3758604"/>
                </a:cubicBezTo>
                <a:cubicBezTo>
                  <a:pt x="11598961" y="4061607"/>
                  <a:pt x="11534215" y="4099069"/>
                  <a:pt x="11582187" y="4252588"/>
                </a:cubicBezTo>
                <a:cubicBezTo>
                  <a:pt x="11630159" y="4406107"/>
                  <a:pt x="11570878" y="4658405"/>
                  <a:pt x="11582187" y="4789527"/>
                </a:cubicBezTo>
                <a:cubicBezTo>
                  <a:pt x="11593496" y="4920649"/>
                  <a:pt x="11539191" y="5200255"/>
                  <a:pt x="11582187" y="5369421"/>
                </a:cubicBezTo>
                <a:cubicBezTo>
                  <a:pt x="11543905" y="5845245"/>
                  <a:pt x="11078969" y="6469075"/>
                  <a:pt x="10508277" y="6443331"/>
                </a:cubicBezTo>
                <a:cubicBezTo>
                  <a:pt x="10302717" y="6502809"/>
                  <a:pt x="10106673" y="6395146"/>
                  <a:pt x="9824285" y="6443331"/>
                </a:cubicBezTo>
                <a:cubicBezTo>
                  <a:pt x="9541897" y="6491516"/>
                  <a:pt x="9462471" y="6406298"/>
                  <a:pt x="9234637" y="6443331"/>
                </a:cubicBezTo>
                <a:cubicBezTo>
                  <a:pt x="9006803" y="6480364"/>
                  <a:pt x="8815206" y="6429324"/>
                  <a:pt x="8456302" y="6443331"/>
                </a:cubicBezTo>
                <a:cubicBezTo>
                  <a:pt x="8097398" y="6457338"/>
                  <a:pt x="8273264" y="6430365"/>
                  <a:pt x="8149685" y="6443331"/>
                </a:cubicBezTo>
                <a:cubicBezTo>
                  <a:pt x="8026106" y="6456297"/>
                  <a:pt x="7608685" y="6430893"/>
                  <a:pt x="7371350" y="6443331"/>
                </a:cubicBezTo>
                <a:cubicBezTo>
                  <a:pt x="7134015" y="6455769"/>
                  <a:pt x="6932375" y="6400648"/>
                  <a:pt x="6593015" y="6443331"/>
                </a:cubicBezTo>
                <a:cubicBezTo>
                  <a:pt x="6253655" y="6486014"/>
                  <a:pt x="6286124" y="6421590"/>
                  <a:pt x="6192054" y="6443331"/>
                </a:cubicBezTo>
                <a:cubicBezTo>
                  <a:pt x="6097984" y="6465072"/>
                  <a:pt x="5872067" y="6386571"/>
                  <a:pt x="5696750" y="6443331"/>
                </a:cubicBezTo>
                <a:cubicBezTo>
                  <a:pt x="5521433" y="6500091"/>
                  <a:pt x="5380960" y="6420280"/>
                  <a:pt x="5295789" y="6443331"/>
                </a:cubicBezTo>
                <a:cubicBezTo>
                  <a:pt x="5210618" y="6466382"/>
                  <a:pt x="4997719" y="6418034"/>
                  <a:pt x="4894829" y="6443331"/>
                </a:cubicBezTo>
                <a:cubicBezTo>
                  <a:pt x="4791939" y="6468628"/>
                  <a:pt x="4354910" y="6424308"/>
                  <a:pt x="4210837" y="6443331"/>
                </a:cubicBezTo>
                <a:cubicBezTo>
                  <a:pt x="4066764" y="6462354"/>
                  <a:pt x="3972391" y="6397633"/>
                  <a:pt x="3809876" y="6443331"/>
                </a:cubicBezTo>
                <a:cubicBezTo>
                  <a:pt x="3647361" y="6489029"/>
                  <a:pt x="3544858" y="6385699"/>
                  <a:pt x="3314572" y="6443331"/>
                </a:cubicBezTo>
                <a:cubicBezTo>
                  <a:pt x="3084286" y="6500963"/>
                  <a:pt x="2875304" y="6368510"/>
                  <a:pt x="2630581" y="6443331"/>
                </a:cubicBezTo>
                <a:cubicBezTo>
                  <a:pt x="2385858" y="6518152"/>
                  <a:pt x="2122432" y="6372912"/>
                  <a:pt x="1852245" y="6443331"/>
                </a:cubicBezTo>
                <a:cubicBezTo>
                  <a:pt x="1582058" y="6513750"/>
                  <a:pt x="1317013" y="6399568"/>
                  <a:pt x="1073910" y="6443331"/>
                </a:cubicBezTo>
                <a:cubicBezTo>
                  <a:pt x="467417" y="6548532"/>
                  <a:pt x="66407" y="6069747"/>
                  <a:pt x="0" y="5369421"/>
                </a:cubicBezTo>
                <a:cubicBezTo>
                  <a:pt x="-27830" y="5190982"/>
                  <a:pt x="23862" y="5071296"/>
                  <a:pt x="0" y="4961347"/>
                </a:cubicBezTo>
                <a:cubicBezTo>
                  <a:pt x="-23862" y="4851398"/>
                  <a:pt x="15027" y="4545583"/>
                  <a:pt x="0" y="4381453"/>
                </a:cubicBezTo>
                <a:cubicBezTo>
                  <a:pt x="-15027" y="4217323"/>
                  <a:pt x="7483" y="4155191"/>
                  <a:pt x="0" y="3973380"/>
                </a:cubicBezTo>
                <a:cubicBezTo>
                  <a:pt x="-7483" y="3791569"/>
                  <a:pt x="14167" y="3580667"/>
                  <a:pt x="0" y="3479396"/>
                </a:cubicBezTo>
                <a:cubicBezTo>
                  <a:pt x="-14167" y="3378125"/>
                  <a:pt x="13157" y="3251052"/>
                  <a:pt x="0" y="3071323"/>
                </a:cubicBezTo>
                <a:cubicBezTo>
                  <a:pt x="-13157" y="2891594"/>
                  <a:pt x="12301" y="2781339"/>
                  <a:pt x="0" y="2620294"/>
                </a:cubicBezTo>
                <a:cubicBezTo>
                  <a:pt x="-12301" y="2459249"/>
                  <a:pt x="35658" y="2282909"/>
                  <a:pt x="0" y="2169265"/>
                </a:cubicBezTo>
                <a:cubicBezTo>
                  <a:pt x="-35658" y="2055621"/>
                  <a:pt x="41317" y="1898790"/>
                  <a:pt x="0" y="1718237"/>
                </a:cubicBezTo>
                <a:cubicBezTo>
                  <a:pt x="-41317" y="1537684"/>
                  <a:pt x="15258" y="1388855"/>
                  <a:pt x="0" y="107391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BB8FE-97C3-4C15-B2CF-87ADDA8786B2}"/>
              </a:ext>
            </a:extLst>
          </p:cNvPr>
          <p:cNvSpPr txBox="1"/>
          <p:nvPr/>
        </p:nvSpPr>
        <p:spPr>
          <a:xfrm>
            <a:off x="1607691" y="1066751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lang="en-US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85C155-8F23-4A78-AD42-01295E47BF37}"/>
              </a:ext>
            </a:extLst>
          </p:cNvPr>
          <p:cNvSpPr/>
          <p:nvPr/>
        </p:nvSpPr>
        <p:spPr>
          <a:xfrm>
            <a:off x="1618671" y="1151478"/>
            <a:ext cx="182627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2BA4F4-8537-4B9C-B33C-ED7CBDB6D923}"/>
              </a:ext>
            </a:extLst>
          </p:cNvPr>
          <p:cNvSpPr/>
          <p:nvPr/>
        </p:nvSpPr>
        <p:spPr>
          <a:xfrm>
            <a:off x="3116487" y="1724230"/>
            <a:ext cx="19233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DBC0C2-AA92-40E1-A2C1-8B839097AB80}"/>
              </a:ext>
            </a:extLst>
          </p:cNvPr>
          <p:cNvSpPr/>
          <p:nvPr/>
        </p:nvSpPr>
        <p:spPr>
          <a:xfrm>
            <a:off x="3540642" y="2886991"/>
            <a:ext cx="25221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389CF4-E7C1-4A55-9AF0-0DA0625537BF}"/>
              </a:ext>
            </a:extLst>
          </p:cNvPr>
          <p:cNvSpPr/>
          <p:nvPr/>
        </p:nvSpPr>
        <p:spPr>
          <a:xfrm>
            <a:off x="2888778" y="3963418"/>
            <a:ext cx="1821445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FAE4B2-9369-4019-93FF-12EDD9DB0663}"/>
              </a:ext>
            </a:extLst>
          </p:cNvPr>
          <p:cNvSpPr/>
          <p:nvPr/>
        </p:nvSpPr>
        <p:spPr>
          <a:xfrm>
            <a:off x="3407724" y="4528932"/>
            <a:ext cx="178096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465011-67F2-495E-B959-9533D603B93C}"/>
              </a:ext>
            </a:extLst>
          </p:cNvPr>
          <p:cNvSpPr/>
          <p:nvPr/>
        </p:nvSpPr>
        <p:spPr>
          <a:xfrm>
            <a:off x="3503376" y="1123905"/>
            <a:ext cx="158979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1D1187-08F9-403A-9311-1D72F479840E}"/>
              </a:ext>
            </a:extLst>
          </p:cNvPr>
          <p:cNvSpPr/>
          <p:nvPr/>
        </p:nvSpPr>
        <p:spPr>
          <a:xfrm>
            <a:off x="3251517" y="2287894"/>
            <a:ext cx="1384278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407E3D-1122-4C7C-B8FF-E033497D6AC7}"/>
              </a:ext>
            </a:extLst>
          </p:cNvPr>
          <p:cNvSpPr/>
          <p:nvPr/>
        </p:nvSpPr>
        <p:spPr>
          <a:xfrm>
            <a:off x="1659447" y="2852946"/>
            <a:ext cx="180676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EE8267-6FD1-4068-9D20-3ED5A6FB760C}"/>
              </a:ext>
            </a:extLst>
          </p:cNvPr>
          <p:cNvSpPr/>
          <p:nvPr/>
        </p:nvSpPr>
        <p:spPr>
          <a:xfrm>
            <a:off x="3327991" y="5068913"/>
            <a:ext cx="2254101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244BEA-F224-4256-B505-02F2307786B0}"/>
              </a:ext>
            </a:extLst>
          </p:cNvPr>
          <p:cNvSpPr/>
          <p:nvPr/>
        </p:nvSpPr>
        <p:spPr>
          <a:xfrm>
            <a:off x="3187201" y="5651231"/>
            <a:ext cx="139543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F9AAFBA-1842-48F1-97ED-3AE90242B630}"/>
              </a:ext>
            </a:extLst>
          </p:cNvPr>
          <p:cNvSpPr/>
          <p:nvPr/>
        </p:nvSpPr>
        <p:spPr>
          <a:xfrm>
            <a:off x="1617831" y="1710837"/>
            <a:ext cx="147624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60584DF-A826-489F-8799-8E8A00102CDD}"/>
              </a:ext>
            </a:extLst>
          </p:cNvPr>
          <p:cNvSpPr/>
          <p:nvPr/>
        </p:nvSpPr>
        <p:spPr>
          <a:xfrm>
            <a:off x="1655933" y="2282059"/>
            <a:ext cx="157636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A721CD-21EA-4249-9A94-5367C0E50337}"/>
              </a:ext>
            </a:extLst>
          </p:cNvPr>
          <p:cNvSpPr/>
          <p:nvPr/>
        </p:nvSpPr>
        <p:spPr>
          <a:xfrm>
            <a:off x="1592159" y="3974134"/>
            <a:ext cx="127863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25B9C42-8E02-4B4C-AF27-4C6BB04B0F1B}"/>
              </a:ext>
            </a:extLst>
          </p:cNvPr>
          <p:cNvSpPr/>
          <p:nvPr/>
        </p:nvSpPr>
        <p:spPr>
          <a:xfrm>
            <a:off x="1596896" y="4558822"/>
            <a:ext cx="172046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80CFE01-BEB5-419C-958C-F388D989869A}"/>
              </a:ext>
            </a:extLst>
          </p:cNvPr>
          <p:cNvSpPr/>
          <p:nvPr/>
        </p:nvSpPr>
        <p:spPr>
          <a:xfrm>
            <a:off x="1582219" y="5148755"/>
            <a:ext cx="161818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DCE211-B166-492B-8F65-5C9A862D8450}"/>
              </a:ext>
            </a:extLst>
          </p:cNvPr>
          <p:cNvSpPr/>
          <p:nvPr/>
        </p:nvSpPr>
        <p:spPr>
          <a:xfrm>
            <a:off x="1617832" y="5700316"/>
            <a:ext cx="150814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0D5C87-30D5-4B6A-BBD7-91D072978E95}"/>
              </a:ext>
            </a:extLst>
          </p:cNvPr>
          <p:cNvSpPr txBox="1"/>
          <p:nvPr/>
        </p:nvSpPr>
        <p:spPr>
          <a:xfrm>
            <a:off x="3867030" y="17557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4800" dirty="0">
              <a:ln/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E46D04-980D-47CA-B57A-87971C0EAE2C}"/>
              </a:ext>
            </a:extLst>
          </p:cNvPr>
          <p:cNvSpPr txBox="1"/>
          <p:nvPr/>
        </p:nvSpPr>
        <p:spPr>
          <a:xfrm>
            <a:off x="6796379" y="1045486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D2EAC2-B8FB-439D-AFBD-1CE44E092FA2}"/>
              </a:ext>
            </a:extLst>
          </p:cNvPr>
          <p:cNvSpPr/>
          <p:nvPr/>
        </p:nvSpPr>
        <p:spPr>
          <a:xfrm>
            <a:off x="6807361" y="1130213"/>
            <a:ext cx="149666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26B4A57-65F6-411F-AF2E-9AD298A45204}"/>
              </a:ext>
            </a:extLst>
          </p:cNvPr>
          <p:cNvSpPr/>
          <p:nvPr/>
        </p:nvSpPr>
        <p:spPr>
          <a:xfrm>
            <a:off x="9134514" y="1702965"/>
            <a:ext cx="206156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6F46CEA-8195-461A-B42D-ABFC5A954299}"/>
              </a:ext>
            </a:extLst>
          </p:cNvPr>
          <p:cNvSpPr/>
          <p:nvPr/>
        </p:nvSpPr>
        <p:spPr>
          <a:xfrm>
            <a:off x="9091857" y="2855094"/>
            <a:ext cx="1838413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5BC1FB-2729-4E90-AA76-59198013B1B9}"/>
              </a:ext>
            </a:extLst>
          </p:cNvPr>
          <p:cNvSpPr/>
          <p:nvPr/>
        </p:nvSpPr>
        <p:spPr>
          <a:xfrm>
            <a:off x="8088098" y="3920887"/>
            <a:ext cx="183207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1D00CD4-6232-4F04-8599-B6348CCA5E59}"/>
              </a:ext>
            </a:extLst>
          </p:cNvPr>
          <p:cNvSpPr/>
          <p:nvPr/>
        </p:nvSpPr>
        <p:spPr>
          <a:xfrm>
            <a:off x="8607044" y="4518300"/>
            <a:ext cx="182349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AD6588-8583-4E01-9A3D-92EB0FC6A2AA}"/>
              </a:ext>
            </a:extLst>
          </p:cNvPr>
          <p:cNvSpPr/>
          <p:nvPr/>
        </p:nvSpPr>
        <p:spPr>
          <a:xfrm>
            <a:off x="8330559" y="1134537"/>
            <a:ext cx="144076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DE76BB1-CE41-464D-B8E5-EE0DE3A19567}"/>
              </a:ext>
            </a:extLst>
          </p:cNvPr>
          <p:cNvSpPr/>
          <p:nvPr/>
        </p:nvSpPr>
        <p:spPr>
          <a:xfrm>
            <a:off x="8854874" y="2266629"/>
            <a:ext cx="203286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34BF31E-3A6F-40DE-9243-4F5C23DA052B}"/>
              </a:ext>
            </a:extLst>
          </p:cNvPr>
          <p:cNvSpPr/>
          <p:nvPr/>
        </p:nvSpPr>
        <p:spPr>
          <a:xfrm>
            <a:off x="6848134" y="2831681"/>
            <a:ext cx="217890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1812AB6-FA44-4D88-BCEA-C313CBD47543}"/>
              </a:ext>
            </a:extLst>
          </p:cNvPr>
          <p:cNvSpPr/>
          <p:nvPr/>
        </p:nvSpPr>
        <p:spPr>
          <a:xfrm>
            <a:off x="8466175" y="5079546"/>
            <a:ext cx="229397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87404CE-35FD-42E4-B7C2-E2C8BFBB650D}"/>
              </a:ext>
            </a:extLst>
          </p:cNvPr>
          <p:cNvSpPr/>
          <p:nvPr/>
        </p:nvSpPr>
        <p:spPr>
          <a:xfrm>
            <a:off x="8375888" y="5640598"/>
            <a:ext cx="133163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E9A5375-E000-41F4-9AA5-A65C50D6056F}"/>
              </a:ext>
            </a:extLst>
          </p:cNvPr>
          <p:cNvSpPr/>
          <p:nvPr/>
        </p:nvSpPr>
        <p:spPr>
          <a:xfrm>
            <a:off x="6806520" y="1689572"/>
            <a:ext cx="228431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E67D88-3725-4FDE-A4FD-C360E7A0A1FF}"/>
              </a:ext>
            </a:extLst>
          </p:cNvPr>
          <p:cNvSpPr/>
          <p:nvPr/>
        </p:nvSpPr>
        <p:spPr>
          <a:xfrm>
            <a:off x="6844620" y="2260794"/>
            <a:ext cx="195913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D60F1D6-4E86-4F4F-9144-A687003BB3BD}"/>
              </a:ext>
            </a:extLst>
          </p:cNvPr>
          <p:cNvSpPr/>
          <p:nvPr/>
        </p:nvSpPr>
        <p:spPr>
          <a:xfrm>
            <a:off x="6780847" y="3952869"/>
            <a:ext cx="126800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45105CF-5022-4343-AEDA-A8D2905A01BC}"/>
              </a:ext>
            </a:extLst>
          </p:cNvPr>
          <p:cNvSpPr/>
          <p:nvPr/>
        </p:nvSpPr>
        <p:spPr>
          <a:xfrm>
            <a:off x="6785583" y="4537557"/>
            <a:ext cx="173109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C154FA1-5B1F-458F-AFA0-DDA414E147AF}"/>
              </a:ext>
            </a:extLst>
          </p:cNvPr>
          <p:cNvSpPr/>
          <p:nvPr/>
        </p:nvSpPr>
        <p:spPr>
          <a:xfrm>
            <a:off x="6770906" y="5127490"/>
            <a:ext cx="166071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6FC8FCB-2BDA-4346-AFEA-069328368FE0}"/>
              </a:ext>
            </a:extLst>
          </p:cNvPr>
          <p:cNvSpPr/>
          <p:nvPr/>
        </p:nvSpPr>
        <p:spPr>
          <a:xfrm>
            <a:off x="6806520" y="5679051"/>
            <a:ext cx="146561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F5753C7-3381-4983-A64F-2B692870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23" y="396524"/>
            <a:ext cx="10897153" cy="64569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26E2E7F-72CB-48F1-8437-497D9F048542}"/>
              </a:ext>
            </a:extLst>
          </p:cNvPr>
          <p:cNvGrpSpPr/>
          <p:nvPr/>
        </p:nvGrpSpPr>
        <p:grpSpPr>
          <a:xfrm>
            <a:off x="1836326" y="209292"/>
            <a:ext cx="8519349" cy="1041244"/>
            <a:chOff x="1836326" y="209292"/>
            <a:chExt cx="8519349" cy="1041244"/>
          </a:xfrm>
        </p:grpSpPr>
        <p:sp>
          <p:nvSpPr>
            <p:cNvPr id="12" name="Double Wave 11">
              <a:extLst>
                <a:ext uri="{FF2B5EF4-FFF2-40B4-BE49-F238E27FC236}">
                  <a16:creationId xmlns:a16="http://schemas.microsoft.com/office/drawing/2014/main" id="{D19A744A-DEFC-4FFF-A1E3-0978898E8774}"/>
                </a:ext>
              </a:extLst>
            </p:cNvPr>
            <p:cNvSpPr/>
            <p:nvPr/>
          </p:nvSpPr>
          <p:spPr>
            <a:xfrm>
              <a:off x="2628900" y="209292"/>
              <a:ext cx="6934200" cy="1041244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663CBB-AF05-4371-B09A-2E9482DD24E5}"/>
                </a:ext>
              </a:extLst>
            </p:cNvPr>
            <p:cNvSpPr txBox="1"/>
            <p:nvPr/>
          </p:nvSpPr>
          <p:spPr>
            <a:xfrm>
              <a:off x="1836326" y="422138"/>
              <a:ext cx="85193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CHÍNH CỦA BÀI ĐỌC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AA68A-5DCD-4CED-AB7B-4C9F092C2D4A}"/>
              </a:ext>
            </a:extLst>
          </p:cNvPr>
          <p:cNvGrpSpPr/>
          <p:nvPr/>
        </p:nvGrpSpPr>
        <p:grpSpPr>
          <a:xfrm>
            <a:off x="-170217" y="1412567"/>
            <a:ext cx="12532434" cy="5369233"/>
            <a:chOff x="-253942" y="1262764"/>
            <a:chExt cx="12532434" cy="53692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C39EBC-596F-4595-B1F9-E618C29CEDE6}"/>
                </a:ext>
              </a:extLst>
            </p:cNvPr>
            <p:cNvGrpSpPr/>
            <p:nvPr/>
          </p:nvGrpSpPr>
          <p:grpSpPr>
            <a:xfrm>
              <a:off x="1215114" y="1262764"/>
              <a:ext cx="9525000" cy="5369233"/>
              <a:chOff x="457200" y="956486"/>
              <a:chExt cx="11201400" cy="6475063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B41773C-3C51-4975-8B41-ECF0F3D6E8D5}"/>
                  </a:ext>
                </a:extLst>
              </p:cNvPr>
              <p:cNvSpPr/>
              <p:nvPr/>
            </p:nvSpPr>
            <p:spPr>
              <a:xfrm>
                <a:off x="457200" y="956486"/>
                <a:ext cx="11201400" cy="6475063"/>
              </a:xfrm>
              <a:custGeom>
                <a:avLst/>
                <a:gdLst>
                  <a:gd name="connsiteX0" fmla="*/ 0 w 11201400"/>
                  <a:gd name="connsiteY0" fmla="*/ 1079199 h 6475063"/>
                  <a:gd name="connsiteX1" fmla="*/ 1079199 w 11201400"/>
                  <a:gd name="connsiteY1" fmla="*/ 0 h 6475063"/>
                  <a:gd name="connsiteX2" fmla="*/ 10122201 w 11201400"/>
                  <a:gd name="connsiteY2" fmla="*/ 0 h 6475063"/>
                  <a:gd name="connsiteX3" fmla="*/ 11201400 w 11201400"/>
                  <a:gd name="connsiteY3" fmla="*/ 1079199 h 6475063"/>
                  <a:gd name="connsiteX4" fmla="*/ 11201400 w 11201400"/>
                  <a:gd name="connsiteY4" fmla="*/ 5395864 h 6475063"/>
                  <a:gd name="connsiteX5" fmla="*/ 10122201 w 11201400"/>
                  <a:gd name="connsiteY5" fmla="*/ 6475063 h 6475063"/>
                  <a:gd name="connsiteX6" fmla="*/ 1079199 w 11201400"/>
                  <a:gd name="connsiteY6" fmla="*/ 6475063 h 6475063"/>
                  <a:gd name="connsiteX7" fmla="*/ 0 w 11201400"/>
                  <a:gd name="connsiteY7" fmla="*/ 5395864 h 6475063"/>
                  <a:gd name="connsiteX8" fmla="*/ 0 w 11201400"/>
                  <a:gd name="connsiteY8" fmla="*/ 1079199 h 64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1400" h="6475063" extrusionOk="0">
                    <a:moveTo>
                      <a:pt x="0" y="1079199"/>
                    </a:moveTo>
                    <a:cubicBezTo>
                      <a:pt x="-14493" y="508602"/>
                      <a:pt x="418650" y="-26645"/>
                      <a:pt x="1079199" y="0"/>
                    </a:cubicBezTo>
                    <a:cubicBezTo>
                      <a:pt x="3687568" y="-60713"/>
                      <a:pt x="6160484" y="61072"/>
                      <a:pt x="10122201" y="0"/>
                    </a:cubicBezTo>
                    <a:cubicBezTo>
                      <a:pt x="10621685" y="32267"/>
                      <a:pt x="11193795" y="492167"/>
                      <a:pt x="11201400" y="1079199"/>
                    </a:cubicBezTo>
                    <a:cubicBezTo>
                      <a:pt x="11225852" y="2435648"/>
                      <a:pt x="11269063" y="3771922"/>
                      <a:pt x="11201400" y="5395864"/>
                    </a:cubicBezTo>
                    <a:cubicBezTo>
                      <a:pt x="11278209" y="5918885"/>
                      <a:pt x="10799715" y="6480440"/>
                      <a:pt x="10122201" y="6475063"/>
                    </a:cubicBezTo>
                    <a:cubicBezTo>
                      <a:pt x="5732470" y="6401292"/>
                      <a:pt x="3190027" y="6319180"/>
                      <a:pt x="1079199" y="6475063"/>
                    </a:cubicBezTo>
                    <a:cubicBezTo>
                      <a:pt x="560352" y="6486255"/>
                      <a:pt x="-51884" y="5968210"/>
                      <a:pt x="0" y="5395864"/>
                    </a:cubicBezTo>
                    <a:cubicBezTo>
                      <a:pt x="152408" y="3676177"/>
                      <a:pt x="73868" y="3108004"/>
                      <a:pt x="0" y="1079199"/>
                    </a:cubicBezTo>
                    <a:close/>
                  </a:path>
                </a:pathLst>
              </a:custGeom>
              <a:noFill/>
              <a:ln>
                <a:solidFill>
                  <a:srgbClr val="FFFF0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981765707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35929AC-1796-4F28-91A4-A5D8CC898F24}"/>
                  </a:ext>
                </a:extLst>
              </p:cNvPr>
              <p:cNvSpPr/>
              <p:nvPr/>
            </p:nvSpPr>
            <p:spPr>
              <a:xfrm>
                <a:off x="742811" y="1203323"/>
                <a:ext cx="10630176" cy="59329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Bài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thơ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ả cảnh trời mưa và khung cảnh sinh hoạt ấm cúng của gia đình trong cơn mưa thể hiện tình yêu thiên nhiên, yêu cuộc sống gia đình của tác giả.</a:t>
                </a:r>
                <a:endParaRPr lang="vi-VN" sz="44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2424F7-5413-4242-97DC-6232A4D82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6567" y="1501062"/>
              <a:ext cx="938865" cy="9022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51A694-A924-43E0-A901-B08B3F53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5319" y="1374039"/>
              <a:ext cx="1018120" cy="106689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3B1567-0665-42EC-B655-22F4EDB0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0851" y="1367942"/>
              <a:ext cx="1018120" cy="10790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D438CC-5831-44BB-943A-96C0BE62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3942" y="4418158"/>
              <a:ext cx="1944793" cy="194479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086B4C-FE18-4BCC-B190-DB1477C4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98390" y="4181374"/>
              <a:ext cx="2280102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7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D88CFB4D-7DF9-BB2E-F0DA-35DE232A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445082-009C-6518-DFD1-4DCB54594F1C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47CDD0-8C31-3DA7-20E2-277B9B177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111F0F-394C-27FC-2E60-AD61FA327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7E8881D-8D2A-FE0A-FC61-B32A8BD24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763217-5315-3020-1A09-E369539B9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46AE28-CD7E-4A03-AA71-4D2C01199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339" y="150356"/>
            <a:ext cx="91265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311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631ADF-5D86-42DA-AC78-F931C8EAE6EC}"/>
              </a:ext>
            </a:extLst>
          </p:cNvPr>
          <p:cNvSpPr/>
          <p:nvPr/>
        </p:nvSpPr>
        <p:spPr>
          <a:xfrm>
            <a:off x="1427818" y="1020726"/>
            <a:ext cx="9575975" cy="4827181"/>
          </a:xfrm>
          <a:custGeom>
            <a:avLst/>
            <a:gdLst>
              <a:gd name="connsiteX0" fmla="*/ 0 w 9575975"/>
              <a:gd name="connsiteY0" fmla="*/ 804546 h 4827181"/>
              <a:gd name="connsiteX1" fmla="*/ 804546 w 9575975"/>
              <a:gd name="connsiteY1" fmla="*/ 0 h 4827181"/>
              <a:gd name="connsiteX2" fmla="*/ 1293940 w 9575975"/>
              <a:gd name="connsiteY2" fmla="*/ 0 h 4827181"/>
              <a:gd name="connsiteX3" fmla="*/ 1623997 w 9575975"/>
              <a:gd name="connsiteY3" fmla="*/ 0 h 4827181"/>
              <a:gd name="connsiteX4" fmla="*/ 2113391 w 9575975"/>
              <a:gd name="connsiteY4" fmla="*/ 0 h 4827181"/>
              <a:gd name="connsiteX5" fmla="*/ 2443448 w 9575975"/>
              <a:gd name="connsiteY5" fmla="*/ 0 h 4827181"/>
              <a:gd name="connsiteX6" fmla="*/ 2853173 w 9575975"/>
              <a:gd name="connsiteY6" fmla="*/ 0 h 4827181"/>
              <a:gd name="connsiteX7" fmla="*/ 3262898 w 9575975"/>
              <a:gd name="connsiteY7" fmla="*/ 0 h 4827181"/>
              <a:gd name="connsiteX8" fmla="*/ 3672624 w 9575975"/>
              <a:gd name="connsiteY8" fmla="*/ 0 h 4827181"/>
              <a:gd name="connsiteX9" fmla="*/ 4082349 w 9575975"/>
              <a:gd name="connsiteY9" fmla="*/ 0 h 4827181"/>
              <a:gd name="connsiteX10" fmla="*/ 4492075 w 9575975"/>
              <a:gd name="connsiteY10" fmla="*/ 0 h 4827181"/>
              <a:gd name="connsiteX11" fmla="*/ 4901800 w 9575975"/>
              <a:gd name="connsiteY11" fmla="*/ 0 h 4827181"/>
              <a:gd name="connsiteX12" fmla="*/ 5550532 w 9575975"/>
              <a:gd name="connsiteY12" fmla="*/ 0 h 4827181"/>
              <a:gd name="connsiteX13" fmla="*/ 6039926 w 9575975"/>
              <a:gd name="connsiteY13" fmla="*/ 0 h 4827181"/>
              <a:gd name="connsiteX14" fmla="*/ 6449652 w 9575975"/>
              <a:gd name="connsiteY14" fmla="*/ 0 h 4827181"/>
              <a:gd name="connsiteX15" fmla="*/ 7178052 w 9575975"/>
              <a:gd name="connsiteY15" fmla="*/ 0 h 4827181"/>
              <a:gd name="connsiteX16" fmla="*/ 7906453 w 9575975"/>
              <a:gd name="connsiteY16" fmla="*/ 0 h 4827181"/>
              <a:gd name="connsiteX17" fmla="*/ 8771429 w 9575975"/>
              <a:gd name="connsiteY17" fmla="*/ 0 h 4827181"/>
              <a:gd name="connsiteX18" fmla="*/ 9575975 w 9575975"/>
              <a:gd name="connsiteY18" fmla="*/ 804546 h 4827181"/>
              <a:gd name="connsiteX19" fmla="*/ 9575975 w 9575975"/>
              <a:gd name="connsiteY19" fmla="*/ 1276532 h 4827181"/>
              <a:gd name="connsiteX20" fmla="*/ 9575975 w 9575975"/>
              <a:gd name="connsiteY20" fmla="*/ 1748519 h 4827181"/>
              <a:gd name="connsiteX21" fmla="*/ 9575975 w 9575975"/>
              <a:gd name="connsiteY21" fmla="*/ 2317048 h 4827181"/>
              <a:gd name="connsiteX22" fmla="*/ 9575975 w 9575975"/>
              <a:gd name="connsiteY22" fmla="*/ 2821215 h 4827181"/>
              <a:gd name="connsiteX23" fmla="*/ 9575975 w 9575975"/>
              <a:gd name="connsiteY23" fmla="*/ 3389744 h 4827181"/>
              <a:gd name="connsiteX24" fmla="*/ 9575975 w 9575975"/>
              <a:gd name="connsiteY24" fmla="*/ 4022635 h 4827181"/>
              <a:gd name="connsiteX25" fmla="*/ 8771429 w 9575975"/>
              <a:gd name="connsiteY25" fmla="*/ 4827181 h 4827181"/>
              <a:gd name="connsiteX26" fmla="*/ 8441372 w 9575975"/>
              <a:gd name="connsiteY26" fmla="*/ 4827181 h 4827181"/>
              <a:gd name="connsiteX27" fmla="*/ 7951978 w 9575975"/>
              <a:gd name="connsiteY27" fmla="*/ 4827181 h 4827181"/>
              <a:gd name="connsiteX28" fmla="*/ 7223577 w 9575975"/>
              <a:gd name="connsiteY28" fmla="*/ 4827181 h 4827181"/>
              <a:gd name="connsiteX29" fmla="*/ 6813852 w 9575975"/>
              <a:gd name="connsiteY29" fmla="*/ 4827181 h 4827181"/>
              <a:gd name="connsiteX30" fmla="*/ 6244789 w 9575975"/>
              <a:gd name="connsiteY30" fmla="*/ 4827181 h 4827181"/>
              <a:gd name="connsiteX31" fmla="*/ 5596057 w 9575975"/>
              <a:gd name="connsiteY31" fmla="*/ 4827181 h 4827181"/>
              <a:gd name="connsiteX32" fmla="*/ 5266000 w 9575975"/>
              <a:gd name="connsiteY32" fmla="*/ 4827181 h 4827181"/>
              <a:gd name="connsiteX33" fmla="*/ 4935944 w 9575975"/>
              <a:gd name="connsiteY33" fmla="*/ 4827181 h 4827181"/>
              <a:gd name="connsiteX34" fmla="*/ 4366881 w 9575975"/>
              <a:gd name="connsiteY34" fmla="*/ 4827181 h 4827181"/>
              <a:gd name="connsiteX35" fmla="*/ 4036824 w 9575975"/>
              <a:gd name="connsiteY35" fmla="*/ 4827181 h 4827181"/>
              <a:gd name="connsiteX36" fmla="*/ 3627099 w 9575975"/>
              <a:gd name="connsiteY36" fmla="*/ 4827181 h 4827181"/>
              <a:gd name="connsiteX37" fmla="*/ 3217373 w 9575975"/>
              <a:gd name="connsiteY37" fmla="*/ 4827181 h 4827181"/>
              <a:gd name="connsiteX38" fmla="*/ 2727979 w 9575975"/>
              <a:gd name="connsiteY38" fmla="*/ 4827181 h 4827181"/>
              <a:gd name="connsiteX39" fmla="*/ 2397923 w 9575975"/>
              <a:gd name="connsiteY39" fmla="*/ 4827181 h 4827181"/>
              <a:gd name="connsiteX40" fmla="*/ 1749191 w 9575975"/>
              <a:gd name="connsiteY40" fmla="*/ 4827181 h 4827181"/>
              <a:gd name="connsiteX41" fmla="*/ 804546 w 9575975"/>
              <a:gd name="connsiteY41" fmla="*/ 4827181 h 4827181"/>
              <a:gd name="connsiteX42" fmla="*/ 0 w 9575975"/>
              <a:gd name="connsiteY42" fmla="*/ 4022635 h 4827181"/>
              <a:gd name="connsiteX43" fmla="*/ 0 w 9575975"/>
              <a:gd name="connsiteY43" fmla="*/ 3486287 h 4827181"/>
              <a:gd name="connsiteX44" fmla="*/ 0 w 9575975"/>
              <a:gd name="connsiteY44" fmla="*/ 2949939 h 4827181"/>
              <a:gd name="connsiteX45" fmla="*/ 0 w 9575975"/>
              <a:gd name="connsiteY45" fmla="*/ 2381410 h 4827181"/>
              <a:gd name="connsiteX46" fmla="*/ 0 w 9575975"/>
              <a:gd name="connsiteY46" fmla="*/ 1812881 h 4827181"/>
              <a:gd name="connsiteX47" fmla="*/ 0 w 9575975"/>
              <a:gd name="connsiteY47" fmla="*/ 1308713 h 4827181"/>
              <a:gd name="connsiteX48" fmla="*/ 0 w 9575975"/>
              <a:gd name="connsiteY48" fmla="*/ 804546 h 48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4827181" fill="none" extrusionOk="0">
                <a:moveTo>
                  <a:pt x="0" y="804546"/>
                </a:moveTo>
                <a:cubicBezTo>
                  <a:pt x="-39724" y="473682"/>
                  <a:pt x="319093" y="18239"/>
                  <a:pt x="804546" y="0"/>
                </a:cubicBezTo>
                <a:cubicBezTo>
                  <a:pt x="986360" y="-52117"/>
                  <a:pt x="1164657" y="49476"/>
                  <a:pt x="1293940" y="0"/>
                </a:cubicBezTo>
                <a:cubicBezTo>
                  <a:pt x="1423223" y="-49476"/>
                  <a:pt x="1543767" y="2881"/>
                  <a:pt x="1623997" y="0"/>
                </a:cubicBezTo>
                <a:cubicBezTo>
                  <a:pt x="1704227" y="-2881"/>
                  <a:pt x="1919019" y="25360"/>
                  <a:pt x="2113391" y="0"/>
                </a:cubicBezTo>
                <a:cubicBezTo>
                  <a:pt x="2307763" y="-25360"/>
                  <a:pt x="2298675" y="21130"/>
                  <a:pt x="2443448" y="0"/>
                </a:cubicBezTo>
                <a:cubicBezTo>
                  <a:pt x="2588221" y="-21130"/>
                  <a:pt x="2755693" y="33086"/>
                  <a:pt x="2853173" y="0"/>
                </a:cubicBezTo>
                <a:cubicBezTo>
                  <a:pt x="2950654" y="-33086"/>
                  <a:pt x="3179417" y="41277"/>
                  <a:pt x="3262898" y="0"/>
                </a:cubicBezTo>
                <a:cubicBezTo>
                  <a:pt x="3346380" y="-41277"/>
                  <a:pt x="3569652" y="35357"/>
                  <a:pt x="3672624" y="0"/>
                </a:cubicBezTo>
                <a:cubicBezTo>
                  <a:pt x="3775596" y="-35357"/>
                  <a:pt x="3931940" y="20205"/>
                  <a:pt x="4082349" y="0"/>
                </a:cubicBezTo>
                <a:cubicBezTo>
                  <a:pt x="4232759" y="-20205"/>
                  <a:pt x="4404628" y="10373"/>
                  <a:pt x="4492075" y="0"/>
                </a:cubicBezTo>
                <a:cubicBezTo>
                  <a:pt x="4579522" y="-10373"/>
                  <a:pt x="4743756" y="21399"/>
                  <a:pt x="4901800" y="0"/>
                </a:cubicBezTo>
                <a:cubicBezTo>
                  <a:pt x="5059845" y="-21399"/>
                  <a:pt x="5285046" y="2643"/>
                  <a:pt x="5550532" y="0"/>
                </a:cubicBezTo>
                <a:cubicBezTo>
                  <a:pt x="5816018" y="-2643"/>
                  <a:pt x="5801082" y="16156"/>
                  <a:pt x="6039926" y="0"/>
                </a:cubicBezTo>
                <a:cubicBezTo>
                  <a:pt x="6278770" y="-16156"/>
                  <a:pt x="6277936" y="42821"/>
                  <a:pt x="6449652" y="0"/>
                </a:cubicBezTo>
                <a:cubicBezTo>
                  <a:pt x="6621368" y="-42821"/>
                  <a:pt x="6928176" y="28998"/>
                  <a:pt x="7178052" y="0"/>
                </a:cubicBezTo>
                <a:cubicBezTo>
                  <a:pt x="7427928" y="-28998"/>
                  <a:pt x="7578827" y="9851"/>
                  <a:pt x="7906453" y="0"/>
                </a:cubicBezTo>
                <a:cubicBezTo>
                  <a:pt x="8234079" y="-9851"/>
                  <a:pt x="8495999" y="88899"/>
                  <a:pt x="8771429" y="0"/>
                </a:cubicBezTo>
                <a:cubicBezTo>
                  <a:pt x="9209537" y="16918"/>
                  <a:pt x="9475523" y="319239"/>
                  <a:pt x="9575975" y="804546"/>
                </a:cubicBezTo>
                <a:cubicBezTo>
                  <a:pt x="9621362" y="914830"/>
                  <a:pt x="9557211" y="1177750"/>
                  <a:pt x="9575975" y="1276532"/>
                </a:cubicBezTo>
                <a:cubicBezTo>
                  <a:pt x="9594739" y="1375314"/>
                  <a:pt x="9560575" y="1603248"/>
                  <a:pt x="9575975" y="1748519"/>
                </a:cubicBezTo>
                <a:cubicBezTo>
                  <a:pt x="9591375" y="1893790"/>
                  <a:pt x="9549524" y="2038967"/>
                  <a:pt x="9575975" y="2317048"/>
                </a:cubicBezTo>
                <a:cubicBezTo>
                  <a:pt x="9602426" y="2595129"/>
                  <a:pt x="9546829" y="2602744"/>
                  <a:pt x="9575975" y="2821215"/>
                </a:cubicBezTo>
                <a:cubicBezTo>
                  <a:pt x="9605121" y="3039686"/>
                  <a:pt x="9534082" y="3243177"/>
                  <a:pt x="9575975" y="3389744"/>
                </a:cubicBezTo>
                <a:cubicBezTo>
                  <a:pt x="9617868" y="3536311"/>
                  <a:pt x="9537726" y="3771846"/>
                  <a:pt x="9575975" y="4022635"/>
                </a:cubicBezTo>
                <a:cubicBezTo>
                  <a:pt x="9536064" y="4464695"/>
                  <a:pt x="9202420" y="4831691"/>
                  <a:pt x="8771429" y="4827181"/>
                </a:cubicBezTo>
                <a:cubicBezTo>
                  <a:pt x="8660377" y="4846415"/>
                  <a:pt x="8516496" y="4790087"/>
                  <a:pt x="8441372" y="4827181"/>
                </a:cubicBezTo>
                <a:cubicBezTo>
                  <a:pt x="8366248" y="4864275"/>
                  <a:pt x="8148994" y="4825444"/>
                  <a:pt x="7951978" y="4827181"/>
                </a:cubicBezTo>
                <a:cubicBezTo>
                  <a:pt x="7754962" y="4828918"/>
                  <a:pt x="7474730" y="4807289"/>
                  <a:pt x="7223577" y="4827181"/>
                </a:cubicBezTo>
                <a:cubicBezTo>
                  <a:pt x="6972424" y="4847073"/>
                  <a:pt x="6993889" y="4813723"/>
                  <a:pt x="6813852" y="4827181"/>
                </a:cubicBezTo>
                <a:cubicBezTo>
                  <a:pt x="6633815" y="4840639"/>
                  <a:pt x="6467720" y="4764950"/>
                  <a:pt x="6244789" y="4827181"/>
                </a:cubicBezTo>
                <a:cubicBezTo>
                  <a:pt x="6021858" y="4889412"/>
                  <a:pt x="5860848" y="4814378"/>
                  <a:pt x="5596057" y="4827181"/>
                </a:cubicBezTo>
                <a:cubicBezTo>
                  <a:pt x="5331266" y="4839984"/>
                  <a:pt x="5391176" y="4800552"/>
                  <a:pt x="5266000" y="4827181"/>
                </a:cubicBezTo>
                <a:cubicBezTo>
                  <a:pt x="5140824" y="4853810"/>
                  <a:pt x="5007220" y="4818828"/>
                  <a:pt x="4935944" y="4827181"/>
                </a:cubicBezTo>
                <a:cubicBezTo>
                  <a:pt x="4864668" y="4835534"/>
                  <a:pt x="4509615" y="4785869"/>
                  <a:pt x="4366881" y="4827181"/>
                </a:cubicBezTo>
                <a:cubicBezTo>
                  <a:pt x="4224147" y="4868493"/>
                  <a:pt x="4182485" y="4799079"/>
                  <a:pt x="4036824" y="4827181"/>
                </a:cubicBezTo>
                <a:cubicBezTo>
                  <a:pt x="3891163" y="4855283"/>
                  <a:pt x="3800289" y="4798847"/>
                  <a:pt x="3627099" y="4827181"/>
                </a:cubicBezTo>
                <a:cubicBezTo>
                  <a:pt x="3453910" y="4855515"/>
                  <a:pt x="3391724" y="4818758"/>
                  <a:pt x="3217373" y="4827181"/>
                </a:cubicBezTo>
                <a:cubicBezTo>
                  <a:pt x="3043022" y="4835604"/>
                  <a:pt x="2906626" y="4805763"/>
                  <a:pt x="2727979" y="4827181"/>
                </a:cubicBezTo>
                <a:cubicBezTo>
                  <a:pt x="2549332" y="4848599"/>
                  <a:pt x="2553206" y="4825971"/>
                  <a:pt x="2397923" y="4827181"/>
                </a:cubicBezTo>
                <a:cubicBezTo>
                  <a:pt x="2242640" y="4828391"/>
                  <a:pt x="2057697" y="4817313"/>
                  <a:pt x="1749191" y="4827181"/>
                </a:cubicBezTo>
                <a:cubicBezTo>
                  <a:pt x="1440685" y="4837049"/>
                  <a:pt x="1234630" y="4801224"/>
                  <a:pt x="804546" y="4827181"/>
                </a:cubicBezTo>
                <a:cubicBezTo>
                  <a:pt x="371071" y="4820556"/>
                  <a:pt x="101979" y="4476638"/>
                  <a:pt x="0" y="4022635"/>
                </a:cubicBezTo>
                <a:cubicBezTo>
                  <a:pt x="-59891" y="3852026"/>
                  <a:pt x="4422" y="3696302"/>
                  <a:pt x="0" y="3486287"/>
                </a:cubicBezTo>
                <a:cubicBezTo>
                  <a:pt x="-4422" y="3276272"/>
                  <a:pt x="37427" y="3133853"/>
                  <a:pt x="0" y="2949939"/>
                </a:cubicBezTo>
                <a:cubicBezTo>
                  <a:pt x="-37427" y="2766025"/>
                  <a:pt x="29825" y="2628868"/>
                  <a:pt x="0" y="2381410"/>
                </a:cubicBezTo>
                <a:cubicBezTo>
                  <a:pt x="-29825" y="2133952"/>
                  <a:pt x="16891" y="2062818"/>
                  <a:pt x="0" y="1812881"/>
                </a:cubicBezTo>
                <a:cubicBezTo>
                  <a:pt x="-16891" y="1562944"/>
                  <a:pt x="45264" y="1455667"/>
                  <a:pt x="0" y="1308713"/>
                </a:cubicBezTo>
                <a:cubicBezTo>
                  <a:pt x="-45264" y="1161759"/>
                  <a:pt x="25394" y="949776"/>
                  <a:pt x="0" y="804546"/>
                </a:cubicBezTo>
                <a:close/>
              </a:path>
              <a:path w="9575975" h="4827181" stroke="0" extrusionOk="0">
                <a:moveTo>
                  <a:pt x="0" y="804546"/>
                </a:moveTo>
                <a:cubicBezTo>
                  <a:pt x="7148" y="345944"/>
                  <a:pt x="387500" y="73964"/>
                  <a:pt x="804546" y="0"/>
                </a:cubicBezTo>
                <a:cubicBezTo>
                  <a:pt x="1140743" y="-73190"/>
                  <a:pt x="1220047" y="52949"/>
                  <a:pt x="1532947" y="0"/>
                </a:cubicBezTo>
                <a:cubicBezTo>
                  <a:pt x="1845847" y="-52949"/>
                  <a:pt x="1908894" y="19990"/>
                  <a:pt x="2022341" y="0"/>
                </a:cubicBezTo>
                <a:cubicBezTo>
                  <a:pt x="2135788" y="-19990"/>
                  <a:pt x="2387113" y="41184"/>
                  <a:pt x="2671073" y="0"/>
                </a:cubicBezTo>
                <a:cubicBezTo>
                  <a:pt x="2955033" y="-41184"/>
                  <a:pt x="3026988" y="47939"/>
                  <a:pt x="3319805" y="0"/>
                </a:cubicBezTo>
                <a:cubicBezTo>
                  <a:pt x="3612622" y="-47939"/>
                  <a:pt x="3744852" y="34345"/>
                  <a:pt x="3888868" y="0"/>
                </a:cubicBezTo>
                <a:cubicBezTo>
                  <a:pt x="4032884" y="-34345"/>
                  <a:pt x="4353826" y="20360"/>
                  <a:pt x="4617269" y="0"/>
                </a:cubicBezTo>
                <a:cubicBezTo>
                  <a:pt x="4880712" y="-20360"/>
                  <a:pt x="4836748" y="4054"/>
                  <a:pt x="4947325" y="0"/>
                </a:cubicBezTo>
                <a:cubicBezTo>
                  <a:pt x="5057902" y="-4054"/>
                  <a:pt x="5344664" y="20894"/>
                  <a:pt x="5596057" y="0"/>
                </a:cubicBezTo>
                <a:cubicBezTo>
                  <a:pt x="5847450" y="-20894"/>
                  <a:pt x="5980066" y="55377"/>
                  <a:pt x="6324458" y="0"/>
                </a:cubicBezTo>
                <a:cubicBezTo>
                  <a:pt x="6668850" y="-55377"/>
                  <a:pt x="6743958" y="30380"/>
                  <a:pt x="7052859" y="0"/>
                </a:cubicBezTo>
                <a:cubicBezTo>
                  <a:pt x="7361760" y="-30380"/>
                  <a:pt x="7543708" y="46485"/>
                  <a:pt x="7781259" y="0"/>
                </a:cubicBezTo>
                <a:cubicBezTo>
                  <a:pt x="8018810" y="-46485"/>
                  <a:pt x="8143073" y="10958"/>
                  <a:pt x="8270653" y="0"/>
                </a:cubicBezTo>
                <a:cubicBezTo>
                  <a:pt x="8398233" y="-10958"/>
                  <a:pt x="8533854" y="40432"/>
                  <a:pt x="8771429" y="0"/>
                </a:cubicBezTo>
                <a:cubicBezTo>
                  <a:pt x="9120999" y="59839"/>
                  <a:pt x="9677297" y="377663"/>
                  <a:pt x="9575975" y="804546"/>
                </a:cubicBezTo>
                <a:cubicBezTo>
                  <a:pt x="9594106" y="986203"/>
                  <a:pt x="9568696" y="1170184"/>
                  <a:pt x="9575975" y="1340894"/>
                </a:cubicBezTo>
                <a:cubicBezTo>
                  <a:pt x="9583254" y="1511604"/>
                  <a:pt x="9542308" y="1643545"/>
                  <a:pt x="9575975" y="1812881"/>
                </a:cubicBezTo>
                <a:cubicBezTo>
                  <a:pt x="9609642" y="1982217"/>
                  <a:pt x="9545982" y="2097684"/>
                  <a:pt x="9575975" y="2252686"/>
                </a:cubicBezTo>
                <a:cubicBezTo>
                  <a:pt x="9605968" y="2407689"/>
                  <a:pt x="9545488" y="2536089"/>
                  <a:pt x="9575975" y="2756853"/>
                </a:cubicBezTo>
                <a:cubicBezTo>
                  <a:pt x="9606462" y="2977617"/>
                  <a:pt x="9555363" y="3047310"/>
                  <a:pt x="9575975" y="3196659"/>
                </a:cubicBezTo>
                <a:cubicBezTo>
                  <a:pt x="9596587" y="3346008"/>
                  <a:pt x="9564873" y="3640710"/>
                  <a:pt x="9575975" y="4022635"/>
                </a:cubicBezTo>
                <a:cubicBezTo>
                  <a:pt x="9628690" y="4437688"/>
                  <a:pt x="9321472" y="4794147"/>
                  <a:pt x="8771429" y="4827181"/>
                </a:cubicBezTo>
                <a:cubicBezTo>
                  <a:pt x="8620717" y="4887273"/>
                  <a:pt x="8409212" y="4790218"/>
                  <a:pt x="8122697" y="4827181"/>
                </a:cubicBezTo>
                <a:cubicBezTo>
                  <a:pt x="7836182" y="4864144"/>
                  <a:pt x="7795453" y="4825872"/>
                  <a:pt x="7712972" y="4827181"/>
                </a:cubicBezTo>
                <a:cubicBezTo>
                  <a:pt x="7630492" y="4828490"/>
                  <a:pt x="7346548" y="4807708"/>
                  <a:pt x="7064240" y="4827181"/>
                </a:cubicBezTo>
                <a:cubicBezTo>
                  <a:pt x="6781932" y="4846654"/>
                  <a:pt x="6805823" y="4818843"/>
                  <a:pt x="6574846" y="4827181"/>
                </a:cubicBezTo>
                <a:cubicBezTo>
                  <a:pt x="6343869" y="4835519"/>
                  <a:pt x="6018338" y="4799864"/>
                  <a:pt x="5846445" y="4827181"/>
                </a:cubicBezTo>
                <a:cubicBezTo>
                  <a:pt x="5674552" y="4854498"/>
                  <a:pt x="5487982" y="4763807"/>
                  <a:pt x="5277382" y="4827181"/>
                </a:cubicBezTo>
                <a:cubicBezTo>
                  <a:pt x="5066782" y="4890555"/>
                  <a:pt x="4844351" y="4811652"/>
                  <a:pt x="4548981" y="4827181"/>
                </a:cubicBezTo>
                <a:cubicBezTo>
                  <a:pt x="4253611" y="4842710"/>
                  <a:pt x="4298914" y="4788588"/>
                  <a:pt x="4218924" y="4827181"/>
                </a:cubicBezTo>
                <a:cubicBezTo>
                  <a:pt x="4138934" y="4865774"/>
                  <a:pt x="3712859" y="4780075"/>
                  <a:pt x="3490524" y="4827181"/>
                </a:cubicBezTo>
                <a:cubicBezTo>
                  <a:pt x="3268189" y="4874287"/>
                  <a:pt x="3033549" y="4740007"/>
                  <a:pt x="2762123" y="4827181"/>
                </a:cubicBezTo>
                <a:cubicBezTo>
                  <a:pt x="2490697" y="4914355"/>
                  <a:pt x="2484730" y="4780167"/>
                  <a:pt x="2352398" y="4827181"/>
                </a:cubicBezTo>
                <a:cubicBezTo>
                  <a:pt x="2220066" y="4874195"/>
                  <a:pt x="2091332" y="4816094"/>
                  <a:pt x="1863003" y="4827181"/>
                </a:cubicBezTo>
                <a:cubicBezTo>
                  <a:pt x="1634675" y="4838268"/>
                  <a:pt x="1623397" y="4804453"/>
                  <a:pt x="1453278" y="4827181"/>
                </a:cubicBezTo>
                <a:cubicBezTo>
                  <a:pt x="1283160" y="4849909"/>
                  <a:pt x="983637" y="4769436"/>
                  <a:pt x="804546" y="4827181"/>
                </a:cubicBezTo>
                <a:cubicBezTo>
                  <a:pt x="344759" y="4823410"/>
                  <a:pt x="42440" y="4489314"/>
                  <a:pt x="0" y="4022635"/>
                </a:cubicBezTo>
                <a:cubicBezTo>
                  <a:pt x="-22145" y="3842498"/>
                  <a:pt x="50612" y="3762623"/>
                  <a:pt x="0" y="3518468"/>
                </a:cubicBezTo>
                <a:cubicBezTo>
                  <a:pt x="-50612" y="3274313"/>
                  <a:pt x="10871" y="3226223"/>
                  <a:pt x="0" y="2949939"/>
                </a:cubicBezTo>
                <a:cubicBezTo>
                  <a:pt x="-10871" y="2673655"/>
                  <a:pt x="70440" y="2541154"/>
                  <a:pt x="0" y="2349229"/>
                </a:cubicBezTo>
                <a:cubicBezTo>
                  <a:pt x="-70440" y="2157304"/>
                  <a:pt x="62415" y="2028066"/>
                  <a:pt x="0" y="1748519"/>
                </a:cubicBezTo>
                <a:cubicBezTo>
                  <a:pt x="-62415" y="1468972"/>
                  <a:pt x="97269" y="1005591"/>
                  <a:pt x="0" y="8045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1C811-892C-4D83-9E86-58F155A7C867}"/>
              </a:ext>
            </a:extLst>
          </p:cNvPr>
          <p:cNvSpPr txBox="1"/>
          <p:nvPr/>
        </p:nvSpPr>
        <p:spPr>
          <a:xfrm>
            <a:off x="2090682" y="1136239"/>
            <a:ext cx="84359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ln w="0"/>
                <a:latin typeface="+mj-lt"/>
              </a:rPr>
              <a:t>Thứ</a:t>
            </a:r>
            <a:r>
              <a:rPr lang="en-US" sz="3500" b="1" dirty="0">
                <a:ln w="0"/>
                <a:latin typeface="+mj-lt"/>
              </a:rPr>
              <a:t> …….. </a:t>
            </a:r>
            <a:r>
              <a:rPr lang="en-US" sz="3500" b="1" dirty="0" err="1">
                <a:ln w="0"/>
                <a:latin typeface="+mj-lt"/>
              </a:rPr>
              <a:t>ngày</a:t>
            </a:r>
            <a:r>
              <a:rPr lang="en-US" sz="3500" b="1" dirty="0">
                <a:ln w="0"/>
                <a:latin typeface="+mj-lt"/>
              </a:rPr>
              <a:t> ....... </a:t>
            </a:r>
            <a:r>
              <a:rPr lang="en-US" sz="3500" b="1" dirty="0" err="1">
                <a:ln w="0"/>
                <a:latin typeface="+mj-lt"/>
              </a:rPr>
              <a:t>tháng</a:t>
            </a:r>
            <a:r>
              <a:rPr lang="en-US" sz="3500" b="1" dirty="0">
                <a:ln w="0"/>
                <a:latin typeface="+mj-lt"/>
              </a:rPr>
              <a:t>….</a:t>
            </a:r>
            <a:r>
              <a:rPr lang="en-US" sz="3500" b="1" dirty="0" err="1">
                <a:ln w="0"/>
                <a:latin typeface="+mj-lt"/>
              </a:rPr>
              <a:t>năm</a:t>
            </a:r>
            <a:r>
              <a:rPr lang="en-US" sz="3500" b="1" dirty="0">
                <a:ln w="0"/>
                <a:latin typeface="+mj-lt"/>
              </a:rPr>
              <a:t>.....</a:t>
            </a:r>
            <a:endParaRPr lang="en-US" sz="35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BA24CF-FF92-402C-B183-36552E5B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593" y="1734066"/>
            <a:ext cx="3389670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D3675-A995-4779-8076-509F2091E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41" y="3443038"/>
            <a:ext cx="7242676" cy="1566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1AC57C-D424-48E1-B635-A658CCA3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82" y="2786728"/>
            <a:ext cx="1579001" cy="676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376193-CDD8-4FBF-9A7E-DA6290D552F4}"/>
              </a:ext>
            </a:extLst>
          </p:cNvPr>
          <p:cNvSpPr txBox="1"/>
          <p:nvPr/>
        </p:nvSpPr>
        <p:spPr>
          <a:xfrm>
            <a:off x="4952114" y="6221450"/>
            <a:ext cx="6948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0017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1A90E774-7EC0-08B7-6E58-3A85282D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C34F654-A0A0-8BF9-30A2-02F1385D6496}"/>
              </a:ext>
            </a:extLst>
          </p:cNvPr>
          <p:cNvGrpSpPr/>
          <p:nvPr/>
        </p:nvGrpSpPr>
        <p:grpSpPr>
          <a:xfrm>
            <a:off x="1786147" y="2501311"/>
            <a:ext cx="3850754" cy="1700807"/>
            <a:chOff x="2132467" y="2501311"/>
            <a:chExt cx="3850754" cy="17008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425036-9912-8C97-E2F0-765DF13C0FC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262726F-F193-A30D-07EE-40016C06B9E7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6285946-E2FC-0A15-4607-3EB60F9EE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098104DF-F7EA-1548-0029-E1AC15483BC8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104BCA-1E4D-BD4A-4BC5-E8BA4122A169}"/>
              </a:ext>
            </a:extLst>
          </p:cNvPr>
          <p:cNvGrpSpPr/>
          <p:nvPr/>
        </p:nvGrpSpPr>
        <p:grpSpPr>
          <a:xfrm>
            <a:off x="1814047" y="4341093"/>
            <a:ext cx="3850754" cy="1700807"/>
            <a:chOff x="2132467" y="2501311"/>
            <a:chExt cx="3850754" cy="17008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472E5EA-5832-2BF1-F408-52E8033CDE97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C86BAEB-4FFE-FA48-1BF1-4DB8BA55049B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39E796B-16C6-A250-4CC1-9579D7D06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6AE593D9-8231-6501-C136-8752B0C7CD9C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57F24E-E3F8-3180-EFA0-E7EF574F11F8}"/>
              </a:ext>
            </a:extLst>
          </p:cNvPr>
          <p:cNvGrpSpPr/>
          <p:nvPr/>
        </p:nvGrpSpPr>
        <p:grpSpPr>
          <a:xfrm>
            <a:off x="6457371" y="2501311"/>
            <a:ext cx="3850754" cy="1700807"/>
            <a:chOff x="2132467" y="2501311"/>
            <a:chExt cx="3850754" cy="170080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8F10888-6775-2B4C-962E-6A6E7AB6459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D5D814F-1C24-0C8C-2C38-C0AD2D7D278E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B22C4BC-D7DC-1E18-EF39-A02431EF3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9362CF9B-B4F8-1924-2EBF-B44FC292FDE0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D2F3E56-DB5B-16C7-FD42-4374AD4DD01E}"/>
              </a:ext>
            </a:extLst>
          </p:cNvPr>
          <p:cNvGrpSpPr/>
          <p:nvPr/>
        </p:nvGrpSpPr>
        <p:grpSpPr>
          <a:xfrm>
            <a:off x="6546346" y="4310599"/>
            <a:ext cx="3850754" cy="1700807"/>
            <a:chOff x="2132467" y="2501311"/>
            <a:chExt cx="3850754" cy="170080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0B6C100-A3A1-69B4-996B-628F95D7175B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A259144A-65B1-7E34-BF03-C0BD8712EFD4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3DF89BD-B1DA-2F3F-FC69-3D07C8025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2C53B0CD-76DB-EC9D-3DEB-556C97412679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2D74DE-AFA1-4101-8CB2-A4FB946F7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8" y="-105591"/>
            <a:ext cx="3974937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0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10F54D-2618-4F2A-AA3C-4BEE91989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17" y="206069"/>
            <a:ext cx="10817986" cy="14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554618-32F6-DA54-AB13-746DAC634B55}"/>
              </a:ext>
            </a:extLst>
          </p:cNvPr>
          <p:cNvGrpSpPr/>
          <p:nvPr/>
        </p:nvGrpSpPr>
        <p:grpSpPr>
          <a:xfrm>
            <a:off x="2793196" y="1792905"/>
            <a:ext cx="3172408" cy="1636095"/>
            <a:chOff x="139959" y="1387023"/>
            <a:chExt cx="3172408" cy="163609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64C077-A245-E761-A1C3-B160FF364150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Mắt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dõi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BCD185-37D1-7AEC-597D-4E76533E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386C39F-C9F8-1B74-0771-C548F54987A7}"/>
              </a:ext>
            </a:extLst>
          </p:cNvPr>
          <p:cNvGrpSpPr/>
          <p:nvPr/>
        </p:nvGrpSpPr>
        <p:grpSpPr>
          <a:xfrm>
            <a:off x="4397283" y="3605857"/>
            <a:ext cx="3397434" cy="1559458"/>
            <a:chOff x="4424729" y="3902060"/>
            <a:chExt cx="3397434" cy="15594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D9E0C0A-B1DD-8F4B-53EE-325CBD0C38D4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82A604-40F1-1E3D-7482-70E1501E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CD2257-C70C-087D-6ACB-D566EFCAD3FC}"/>
              </a:ext>
            </a:extLst>
          </p:cNvPr>
          <p:cNvGrpSpPr/>
          <p:nvPr/>
        </p:nvGrpSpPr>
        <p:grpSpPr>
          <a:xfrm>
            <a:off x="6351409" y="2007441"/>
            <a:ext cx="3329164" cy="1371679"/>
            <a:chOff x="8110962" y="1828720"/>
            <a:chExt cx="3329164" cy="13716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7C7EEA2-4329-302B-ABFA-32098934D91F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Tay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144F4F-EC5D-B487-6AFB-BBE3FDAE8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5EC9D12-84A9-4ACB-87B8-85952D88D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415" y="207837"/>
            <a:ext cx="462116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1394906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3" y="-126778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094496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7974419" y="460389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03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80" y="308344"/>
            <a:ext cx="11497211" cy="6145619"/>
          </a:xfrm>
          <a:custGeom>
            <a:avLst/>
            <a:gdLst>
              <a:gd name="connsiteX0" fmla="*/ 0 w 11497211"/>
              <a:gd name="connsiteY0" fmla="*/ 770108 h 6145619"/>
              <a:gd name="connsiteX1" fmla="*/ 770108 w 11497211"/>
              <a:gd name="connsiteY1" fmla="*/ 0 h 6145619"/>
              <a:gd name="connsiteX2" fmla="*/ 1334338 w 11497211"/>
              <a:gd name="connsiteY2" fmla="*/ 0 h 6145619"/>
              <a:gd name="connsiteX3" fmla="*/ 1998137 w 11497211"/>
              <a:gd name="connsiteY3" fmla="*/ 0 h 6145619"/>
              <a:gd name="connsiteX4" fmla="*/ 2562367 w 11497211"/>
              <a:gd name="connsiteY4" fmla="*/ 0 h 6145619"/>
              <a:gd name="connsiteX5" fmla="*/ 2927457 w 11497211"/>
              <a:gd name="connsiteY5" fmla="*/ 0 h 6145619"/>
              <a:gd name="connsiteX6" fmla="*/ 3491687 w 11497211"/>
              <a:gd name="connsiteY6" fmla="*/ 0 h 6145619"/>
              <a:gd name="connsiteX7" fmla="*/ 4055916 w 11497211"/>
              <a:gd name="connsiteY7" fmla="*/ 0 h 6145619"/>
              <a:gd name="connsiteX8" fmla="*/ 4421006 w 11497211"/>
              <a:gd name="connsiteY8" fmla="*/ 0 h 6145619"/>
              <a:gd name="connsiteX9" fmla="*/ 4885666 w 11497211"/>
              <a:gd name="connsiteY9" fmla="*/ 0 h 6145619"/>
              <a:gd name="connsiteX10" fmla="*/ 5250756 w 11497211"/>
              <a:gd name="connsiteY10" fmla="*/ 0 h 6145619"/>
              <a:gd name="connsiteX11" fmla="*/ 6113695 w 11497211"/>
              <a:gd name="connsiteY11" fmla="*/ 0 h 6145619"/>
              <a:gd name="connsiteX12" fmla="*/ 6578355 w 11497211"/>
              <a:gd name="connsiteY12" fmla="*/ 0 h 6145619"/>
              <a:gd name="connsiteX13" fmla="*/ 7043015 w 11497211"/>
              <a:gd name="connsiteY13" fmla="*/ 0 h 6145619"/>
              <a:gd name="connsiteX14" fmla="*/ 7905954 w 11497211"/>
              <a:gd name="connsiteY14" fmla="*/ 0 h 6145619"/>
              <a:gd name="connsiteX15" fmla="*/ 8271044 w 11497211"/>
              <a:gd name="connsiteY15" fmla="*/ 0 h 6145619"/>
              <a:gd name="connsiteX16" fmla="*/ 9034414 w 11497211"/>
              <a:gd name="connsiteY16" fmla="*/ 0 h 6145619"/>
              <a:gd name="connsiteX17" fmla="*/ 9698214 w 11497211"/>
              <a:gd name="connsiteY17" fmla="*/ 0 h 6145619"/>
              <a:gd name="connsiteX18" fmla="*/ 10727103 w 11497211"/>
              <a:gd name="connsiteY18" fmla="*/ 0 h 6145619"/>
              <a:gd name="connsiteX19" fmla="*/ 11497211 w 11497211"/>
              <a:gd name="connsiteY19" fmla="*/ 770108 h 6145619"/>
              <a:gd name="connsiteX20" fmla="*/ 11497211 w 11497211"/>
              <a:gd name="connsiteY20" fmla="*/ 1289861 h 6145619"/>
              <a:gd name="connsiteX21" fmla="*/ 11497211 w 11497211"/>
              <a:gd name="connsiteY21" fmla="*/ 2039883 h 6145619"/>
              <a:gd name="connsiteX22" fmla="*/ 11497211 w 11497211"/>
              <a:gd name="connsiteY22" fmla="*/ 2651744 h 6145619"/>
              <a:gd name="connsiteX23" fmla="*/ 11497211 w 11497211"/>
              <a:gd name="connsiteY23" fmla="*/ 3263605 h 6145619"/>
              <a:gd name="connsiteX24" fmla="*/ 11497211 w 11497211"/>
              <a:gd name="connsiteY24" fmla="*/ 3921519 h 6145619"/>
              <a:gd name="connsiteX25" fmla="*/ 11497211 w 11497211"/>
              <a:gd name="connsiteY25" fmla="*/ 4671542 h 6145619"/>
              <a:gd name="connsiteX26" fmla="*/ 11497211 w 11497211"/>
              <a:gd name="connsiteY26" fmla="*/ 5375511 h 6145619"/>
              <a:gd name="connsiteX27" fmla="*/ 10727103 w 11497211"/>
              <a:gd name="connsiteY27" fmla="*/ 6145619 h 6145619"/>
              <a:gd name="connsiteX28" fmla="*/ 10362013 w 11497211"/>
              <a:gd name="connsiteY28" fmla="*/ 6145619 h 6145619"/>
              <a:gd name="connsiteX29" fmla="*/ 9598644 w 11497211"/>
              <a:gd name="connsiteY29" fmla="*/ 6145619 h 6145619"/>
              <a:gd name="connsiteX30" fmla="*/ 9034414 w 11497211"/>
              <a:gd name="connsiteY30" fmla="*/ 6145619 h 6145619"/>
              <a:gd name="connsiteX31" fmla="*/ 8171474 w 11497211"/>
              <a:gd name="connsiteY31" fmla="*/ 6145619 h 6145619"/>
              <a:gd name="connsiteX32" fmla="*/ 7507675 w 11497211"/>
              <a:gd name="connsiteY32" fmla="*/ 6145619 h 6145619"/>
              <a:gd name="connsiteX33" fmla="*/ 7043015 w 11497211"/>
              <a:gd name="connsiteY33" fmla="*/ 6145619 h 6145619"/>
              <a:gd name="connsiteX34" fmla="*/ 6180075 w 11497211"/>
              <a:gd name="connsiteY34" fmla="*/ 6145619 h 6145619"/>
              <a:gd name="connsiteX35" fmla="*/ 5317136 w 11497211"/>
              <a:gd name="connsiteY35" fmla="*/ 6145619 h 6145619"/>
              <a:gd name="connsiteX36" fmla="*/ 4852476 w 11497211"/>
              <a:gd name="connsiteY36" fmla="*/ 6145619 h 6145619"/>
              <a:gd name="connsiteX37" fmla="*/ 4288246 w 11497211"/>
              <a:gd name="connsiteY37" fmla="*/ 6145619 h 6145619"/>
              <a:gd name="connsiteX38" fmla="*/ 3524877 w 11497211"/>
              <a:gd name="connsiteY38" fmla="*/ 6145619 h 6145619"/>
              <a:gd name="connsiteX39" fmla="*/ 2761507 w 11497211"/>
              <a:gd name="connsiteY39" fmla="*/ 6145619 h 6145619"/>
              <a:gd name="connsiteX40" fmla="*/ 1898567 w 11497211"/>
              <a:gd name="connsiteY40" fmla="*/ 6145619 h 6145619"/>
              <a:gd name="connsiteX41" fmla="*/ 1533478 w 11497211"/>
              <a:gd name="connsiteY41" fmla="*/ 6145619 h 6145619"/>
              <a:gd name="connsiteX42" fmla="*/ 770108 w 11497211"/>
              <a:gd name="connsiteY42" fmla="*/ 6145619 h 6145619"/>
              <a:gd name="connsiteX43" fmla="*/ 0 w 11497211"/>
              <a:gd name="connsiteY43" fmla="*/ 5375511 h 6145619"/>
              <a:gd name="connsiteX44" fmla="*/ 0 w 11497211"/>
              <a:gd name="connsiteY44" fmla="*/ 4855758 h 6145619"/>
              <a:gd name="connsiteX45" fmla="*/ 0 w 11497211"/>
              <a:gd name="connsiteY45" fmla="*/ 4289952 h 6145619"/>
              <a:gd name="connsiteX46" fmla="*/ 0 w 11497211"/>
              <a:gd name="connsiteY46" fmla="*/ 3585983 h 6145619"/>
              <a:gd name="connsiteX47" fmla="*/ 0 w 11497211"/>
              <a:gd name="connsiteY47" fmla="*/ 2928068 h 6145619"/>
              <a:gd name="connsiteX48" fmla="*/ 0 w 11497211"/>
              <a:gd name="connsiteY48" fmla="*/ 2408316 h 6145619"/>
              <a:gd name="connsiteX49" fmla="*/ 0 w 11497211"/>
              <a:gd name="connsiteY49" fmla="*/ 1704347 h 6145619"/>
              <a:gd name="connsiteX50" fmla="*/ 0 w 11497211"/>
              <a:gd name="connsiteY50" fmla="*/ 770108 h 614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97211" h="6145619" fill="none" extrusionOk="0">
                <a:moveTo>
                  <a:pt x="0" y="770108"/>
                </a:moveTo>
                <a:cubicBezTo>
                  <a:pt x="-103959" y="353625"/>
                  <a:pt x="446469" y="21779"/>
                  <a:pt x="770108" y="0"/>
                </a:cubicBezTo>
                <a:cubicBezTo>
                  <a:pt x="971524" y="-2856"/>
                  <a:pt x="1131114" y="19487"/>
                  <a:pt x="1334338" y="0"/>
                </a:cubicBezTo>
                <a:cubicBezTo>
                  <a:pt x="1537562" y="-19487"/>
                  <a:pt x="1784723" y="19780"/>
                  <a:pt x="1998137" y="0"/>
                </a:cubicBezTo>
                <a:cubicBezTo>
                  <a:pt x="2211551" y="-19780"/>
                  <a:pt x="2364702" y="12897"/>
                  <a:pt x="2562367" y="0"/>
                </a:cubicBezTo>
                <a:cubicBezTo>
                  <a:pt x="2760032" y="-12897"/>
                  <a:pt x="2844407" y="-14275"/>
                  <a:pt x="2927457" y="0"/>
                </a:cubicBezTo>
                <a:cubicBezTo>
                  <a:pt x="3010507" y="14275"/>
                  <a:pt x="3334085" y="-8232"/>
                  <a:pt x="3491687" y="0"/>
                </a:cubicBezTo>
                <a:cubicBezTo>
                  <a:pt x="3649289" y="8232"/>
                  <a:pt x="3809124" y="-19878"/>
                  <a:pt x="4055916" y="0"/>
                </a:cubicBezTo>
                <a:cubicBezTo>
                  <a:pt x="4302708" y="19878"/>
                  <a:pt x="4283594" y="-10570"/>
                  <a:pt x="4421006" y="0"/>
                </a:cubicBezTo>
                <a:cubicBezTo>
                  <a:pt x="4558418" y="10570"/>
                  <a:pt x="4784967" y="19088"/>
                  <a:pt x="4885666" y="0"/>
                </a:cubicBezTo>
                <a:cubicBezTo>
                  <a:pt x="4986365" y="-19088"/>
                  <a:pt x="5114547" y="-1998"/>
                  <a:pt x="5250756" y="0"/>
                </a:cubicBezTo>
                <a:cubicBezTo>
                  <a:pt x="5386965" y="1998"/>
                  <a:pt x="5808622" y="-32364"/>
                  <a:pt x="6113695" y="0"/>
                </a:cubicBezTo>
                <a:cubicBezTo>
                  <a:pt x="6418768" y="32364"/>
                  <a:pt x="6448195" y="-3431"/>
                  <a:pt x="6578355" y="0"/>
                </a:cubicBezTo>
                <a:cubicBezTo>
                  <a:pt x="6708515" y="3431"/>
                  <a:pt x="6850056" y="-21360"/>
                  <a:pt x="7043015" y="0"/>
                </a:cubicBezTo>
                <a:cubicBezTo>
                  <a:pt x="7235974" y="21360"/>
                  <a:pt x="7552188" y="-11813"/>
                  <a:pt x="7905954" y="0"/>
                </a:cubicBezTo>
                <a:cubicBezTo>
                  <a:pt x="8259720" y="11813"/>
                  <a:pt x="8137967" y="5064"/>
                  <a:pt x="8271044" y="0"/>
                </a:cubicBezTo>
                <a:cubicBezTo>
                  <a:pt x="8404121" y="-5064"/>
                  <a:pt x="8797012" y="-6988"/>
                  <a:pt x="9034414" y="0"/>
                </a:cubicBezTo>
                <a:cubicBezTo>
                  <a:pt x="9271816" y="6988"/>
                  <a:pt x="9494303" y="-9498"/>
                  <a:pt x="9698214" y="0"/>
                </a:cubicBezTo>
                <a:cubicBezTo>
                  <a:pt x="9902125" y="9498"/>
                  <a:pt x="10473248" y="-15019"/>
                  <a:pt x="10727103" y="0"/>
                </a:cubicBezTo>
                <a:cubicBezTo>
                  <a:pt x="11152102" y="10219"/>
                  <a:pt x="11456166" y="354738"/>
                  <a:pt x="11497211" y="770108"/>
                </a:cubicBezTo>
                <a:cubicBezTo>
                  <a:pt x="11479358" y="894150"/>
                  <a:pt x="11494922" y="1179020"/>
                  <a:pt x="11497211" y="1289861"/>
                </a:cubicBezTo>
                <a:cubicBezTo>
                  <a:pt x="11499500" y="1400702"/>
                  <a:pt x="11474003" y="1710300"/>
                  <a:pt x="11497211" y="2039883"/>
                </a:cubicBezTo>
                <a:cubicBezTo>
                  <a:pt x="11520419" y="2369466"/>
                  <a:pt x="11472318" y="2403360"/>
                  <a:pt x="11497211" y="2651744"/>
                </a:cubicBezTo>
                <a:cubicBezTo>
                  <a:pt x="11522104" y="2900128"/>
                  <a:pt x="11480566" y="2974625"/>
                  <a:pt x="11497211" y="3263605"/>
                </a:cubicBezTo>
                <a:cubicBezTo>
                  <a:pt x="11513856" y="3552585"/>
                  <a:pt x="11506426" y="3754305"/>
                  <a:pt x="11497211" y="3921519"/>
                </a:cubicBezTo>
                <a:cubicBezTo>
                  <a:pt x="11487996" y="4088733"/>
                  <a:pt x="11513386" y="4389153"/>
                  <a:pt x="11497211" y="4671542"/>
                </a:cubicBezTo>
                <a:cubicBezTo>
                  <a:pt x="11481036" y="4953931"/>
                  <a:pt x="11477579" y="5157211"/>
                  <a:pt x="11497211" y="5375511"/>
                </a:cubicBezTo>
                <a:cubicBezTo>
                  <a:pt x="11537027" y="5775085"/>
                  <a:pt x="11156517" y="6199510"/>
                  <a:pt x="10727103" y="6145619"/>
                </a:cubicBezTo>
                <a:cubicBezTo>
                  <a:pt x="10607141" y="6136474"/>
                  <a:pt x="10513402" y="6156693"/>
                  <a:pt x="10362013" y="6145619"/>
                </a:cubicBezTo>
                <a:cubicBezTo>
                  <a:pt x="10210624" y="6134546"/>
                  <a:pt x="9910513" y="6146848"/>
                  <a:pt x="9598644" y="6145619"/>
                </a:cubicBezTo>
                <a:cubicBezTo>
                  <a:pt x="9286775" y="6144390"/>
                  <a:pt x="9276968" y="6161238"/>
                  <a:pt x="9034414" y="6145619"/>
                </a:cubicBezTo>
                <a:cubicBezTo>
                  <a:pt x="8791860" y="6130001"/>
                  <a:pt x="8589537" y="6188290"/>
                  <a:pt x="8171474" y="6145619"/>
                </a:cubicBezTo>
                <a:cubicBezTo>
                  <a:pt x="7753411" y="6102948"/>
                  <a:pt x="7697876" y="6175046"/>
                  <a:pt x="7507675" y="6145619"/>
                </a:cubicBezTo>
                <a:cubicBezTo>
                  <a:pt x="7317474" y="6116192"/>
                  <a:pt x="7199483" y="6166048"/>
                  <a:pt x="7043015" y="6145619"/>
                </a:cubicBezTo>
                <a:cubicBezTo>
                  <a:pt x="6886547" y="6125190"/>
                  <a:pt x="6358933" y="6185767"/>
                  <a:pt x="6180075" y="6145619"/>
                </a:cubicBezTo>
                <a:cubicBezTo>
                  <a:pt x="6001217" y="6105471"/>
                  <a:pt x="5656784" y="6132895"/>
                  <a:pt x="5317136" y="6145619"/>
                </a:cubicBezTo>
                <a:cubicBezTo>
                  <a:pt x="4977488" y="6158343"/>
                  <a:pt x="5022672" y="6140240"/>
                  <a:pt x="4852476" y="6145619"/>
                </a:cubicBezTo>
                <a:cubicBezTo>
                  <a:pt x="4682280" y="6150998"/>
                  <a:pt x="4538626" y="6135012"/>
                  <a:pt x="4288246" y="6145619"/>
                </a:cubicBezTo>
                <a:cubicBezTo>
                  <a:pt x="4037866" y="6156227"/>
                  <a:pt x="3678879" y="6165672"/>
                  <a:pt x="3524877" y="6145619"/>
                </a:cubicBezTo>
                <a:cubicBezTo>
                  <a:pt x="3370875" y="6125566"/>
                  <a:pt x="3005772" y="6140725"/>
                  <a:pt x="2761507" y="6145619"/>
                </a:cubicBezTo>
                <a:cubicBezTo>
                  <a:pt x="2517242" y="6150514"/>
                  <a:pt x="2086356" y="6124710"/>
                  <a:pt x="1898567" y="6145619"/>
                </a:cubicBezTo>
                <a:cubicBezTo>
                  <a:pt x="1710778" y="6166528"/>
                  <a:pt x="1700833" y="6127882"/>
                  <a:pt x="1533478" y="6145619"/>
                </a:cubicBezTo>
                <a:cubicBezTo>
                  <a:pt x="1366123" y="6163356"/>
                  <a:pt x="967739" y="6159140"/>
                  <a:pt x="770108" y="6145619"/>
                </a:cubicBezTo>
                <a:cubicBezTo>
                  <a:pt x="347023" y="6188796"/>
                  <a:pt x="-53709" y="5872828"/>
                  <a:pt x="0" y="5375511"/>
                </a:cubicBezTo>
                <a:cubicBezTo>
                  <a:pt x="4633" y="5257945"/>
                  <a:pt x="-11353" y="5049183"/>
                  <a:pt x="0" y="4855758"/>
                </a:cubicBezTo>
                <a:cubicBezTo>
                  <a:pt x="11353" y="4662333"/>
                  <a:pt x="11251" y="4411039"/>
                  <a:pt x="0" y="4289952"/>
                </a:cubicBezTo>
                <a:cubicBezTo>
                  <a:pt x="-11251" y="4168865"/>
                  <a:pt x="-16466" y="3785304"/>
                  <a:pt x="0" y="3585983"/>
                </a:cubicBezTo>
                <a:cubicBezTo>
                  <a:pt x="16466" y="3386662"/>
                  <a:pt x="-5948" y="3184473"/>
                  <a:pt x="0" y="2928068"/>
                </a:cubicBezTo>
                <a:cubicBezTo>
                  <a:pt x="5948" y="2671664"/>
                  <a:pt x="1162" y="2666431"/>
                  <a:pt x="0" y="2408316"/>
                </a:cubicBezTo>
                <a:cubicBezTo>
                  <a:pt x="-1162" y="2150201"/>
                  <a:pt x="-26884" y="1937161"/>
                  <a:pt x="0" y="1704347"/>
                </a:cubicBezTo>
                <a:cubicBezTo>
                  <a:pt x="26884" y="1471533"/>
                  <a:pt x="-30708" y="1036352"/>
                  <a:pt x="0" y="770108"/>
                </a:cubicBezTo>
                <a:close/>
              </a:path>
              <a:path w="11497211" h="6145619" stroke="0" extrusionOk="0">
                <a:moveTo>
                  <a:pt x="0" y="770108"/>
                </a:moveTo>
                <a:cubicBezTo>
                  <a:pt x="3294" y="445507"/>
                  <a:pt x="362412" y="31491"/>
                  <a:pt x="770108" y="0"/>
                </a:cubicBezTo>
                <a:cubicBezTo>
                  <a:pt x="931333" y="-17343"/>
                  <a:pt x="1338916" y="29003"/>
                  <a:pt x="1533478" y="0"/>
                </a:cubicBezTo>
                <a:cubicBezTo>
                  <a:pt x="1728040" y="-29003"/>
                  <a:pt x="1884973" y="4354"/>
                  <a:pt x="1998137" y="0"/>
                </a:cubicBezTo>
                <a:cubicBezTo>
                  <a:pt x="2111301" y="-4354"/>
                  <a:pt x="2251798" y="-23072"/>
                  <a:pt x="2462797" y="0"/>
                </a:cubicBezTo>
                <a:cubicBezTo>
                  <a:pt x="2673796" y="23072"/>
                  <a:pt x="2867561" y="24319"/>
                  <a:pt x="3226167" y="0"/>
                </a:cubicBezTo>
                <a:cubicBezTo>
                  <a:pt x="3584773" y="-24319"/>
                  <a:pt x="3572620" y="-17562"/>
                  <a:pt x="3790396" y="0"/>
                </a:cubicBezTo>
                <a:cubicBezTo>
                  <a:pt x="4008172" y="17562"/>
                  <a:pt x="4277725" y="-22105"/>
                  <a:pt x="4653336" y="0"/>
                </a:cubicBezTo>
                <a:cubicBezTo>
                  <a:pt x="5028947" y="22105"/>
                  <a:pt x="5338076" y="24882"/>
                  <a:pt x="5516276" y="0"/>
                </a:cubicBezTo>
                <a:cubicBezTo>
                  <a:pt x="5694476" y="-24882"/>
                  <a:pt x="6113585" y="-32163"/>
                  <a:pt x="6279645" y="0"/>
                </a:cubicBezTo>
                <a:cubicBezTo>
                  <a:pt x="6445705" y="32163"/>
                  <a:pt x="6589589" y="11289"/>
                  <a:pt x="6744305" y="0"/>
                </a:cubicBezTo>
                <a:cubicBezTo>
                  <a:pt x="6899021" y="-11289"/>
                  <a:pt x="6994093" y="-16925"/>
                  <a:pt x="7109395" y="0"/>
                </a:cubicBezTo>
                <a:cubicBezTo>
                  <a:pt x="7224697" y="16925"/>
                  <a:pt x="7550623" y="38545"/>
                  <a:pt x="7972334" y="0"/>
                </a:cubicBezTo>
                <a:cubicBezTo>
                  <a:pt x="8394045" y="-38545"/>
                  <a:pt x="8501162" y="7003"/>
                  <a:pt x="8636134" y="0"/>
                </a:cubicBezTo>
                <a:cubicBezTo>
                  <a:pt x="8771106" y="-7003"/>
                  <a:pt x="9047401" y="9735"/>
                  <a:pt x="9299934" y="0"/>
                </a:cubicBezTo>
                <a:cubicBezTo>
                  <a:pt x="9552467" y="-9735"/>
                  <a:pt x="9623157" y="-17582"/>
                  <a:pt x="9764593" y="0"/>
                </a:cubicBezTo>
                <a:cubicBezTo>
                  <a:pt x="9906029" y="17582"/>
                  <a:pt x="10528188" y="33238"/>
                  <a:pt x="10727103" y="0"/>
                </a:cubicBezTo>
                <a:cubicBezTo>
                  <a:pt x="11185206" y="7440"/>
                  <a:pt x="11407814" y="315200"/>
                  <a:pt x="11497211" y="770108"/>
                </a:cubicBezTo>
                <a:cubicBezTo>
                  <a:pt x="11524601" y="954926"/>
                  <a:pt x="11496581" y="1062503"/>
                  <a:pt x="11497211" y="1335915"/>
                </a:cubicBezTo>
                <a:cubicBezTo>
                  <a:pt x="11497841" y="1609327"/>
                  <a:pt x="11511318" y="1714927"/>
                  <a:pt x="11497211" y="2085937"/>
                </a:cubicBezTo>
                <a:cubicBezTo>
                  <a:pt x="11483104" y="2456947"/>
                  <a:pt x="11481434" y="2568616"/>
                  <a:pt x="11497211" y="2789906"/>
                </a:cubicBezTo>
                <a:cubicBezTo>
                  <a:pt x="11512988" y="3011196"/>
                  <a:pt x="11486323" y="3187463"/>
                  <a:pt x="11497211" y="3401767"/>
                </a:cubicBezTo>
                <a:cubicBezTo>
                  <a:pt x="11508099" y="3616071"/>
                  <a:pt x="11520083" y="3727876"/>
                  <a:pt x="11497211" y="3967574"/>
                </a:cubicBezTo>
                <a:cubicBezTo>
                  <a:pt x="11474339" y="4207272"/>
                  <a:pt x="11482865" y="4259126"/>
                  <a:pt x="11497211" y="4533380"/>
                </a:cubicBezTo>
                <a:cubicBezTo>
                  <a:pt x="11511557" y="4807634"/>
                  <a:pt x="11525740" y="4993502"/>
                  <a:pt x="11497211" y="5375511"/>
                </a:cubicBezTo>
                <a:cubicBezTo>
                  <a:pt x="11532919" y="5851409"/>
                  <a:pt x="11125716" y="6170062"/>
                  <a:pt x="10727103" y="6145619"/>
                </a:cubicBezTo>
                <a:cubicBezTo>
                  <a:pt x="10463225" y="6142259"/>
                  <a:pt x="10379371" y="6163870"/>
                  <a:pt x="10162873" y="6145619"/>
                </a:cubicBezTo>
                <a:cubicBezTo>
                  <a:pt x="9946375" y="6127369"/>
                  <a:pt x="9864090" y="6119290"/>
                  <a:pt x="9598644" y="6145619"/>
                </a:cubicBezTo>
                <a:cubicBezTo>
                  <a:pt x="9333198" y="6171948"/>
                  <a:pt x="9316392" y="6159047"/>
                  <a:pt x="9233554" y="6145619"/>
                </a:cubicBezTo>
                <a:cubicBezTo>
                  <a:pt x="9150716" y="6132192"/>
                  <a:pt x="8879841" y="6122443"/>
                  <a:pt x="8768894" y="6145619"/>
                </a:cubicBezTo>
                <a:cubicBezTo>
                  <a:pt x="8657947" y="6168795"/>
                  <a:pt x="8481477" y="6141903"/>
                  <a:pt x="8304234" y="6145619"/>
                </a:cubicBezTo>
                <a:cubicBezTo>
                  <a:pt x="8126991" y="6149335"/>
                  <a:pt x="7854521" y="6156925"/>
                  <a:pt x="7540865" y="6145619"/>
                </a:cubicBezTo>
                <a:cubicBezTo>
                  <a:pt x="7227209" y="6134313"/>
                  <a:pt x="7318639" y="6151191"/>
                  <a:pt x="7175775" y="6145619"/>
                </a:cubicBezTo>
                <a:cubicBezTo>
                  <a:pt x="7032911" y="6140048"/>
                  <a:pt x="6869993" y="6165439"/>
                  <a:pt x="6711115" y="6145619"/>
                </a:cubicBezTo>
                <a:cubicBezTo>
                  <a:pt x="6552237" y="6125799"/>
                  <a:pt x="6096280" y="6167082"/>
                  <a:pt x="5848175" y="6145619"/>
                </a:cubicBezTo>
                <a:cubicBezTo>
                  <a:pt x="5600070" y="6124156"/>
                  <a:pt x="5558701" y="6143237"/>
                  <a:pt x="5483086" y="6145619"/>
                </a:cubicBezTo>
                <a:cubicBezTo>
                  <a:pt x="5407471" y="6148001"/>
                  <a:pt x="5254739" y="6149097"/>
                  <a:pt x="5117996" y="6145619"/>
                </a:cubicBezTo>
                <a:cubicBezTo>
                  <a:pt x="4981253" y="6142142"/>
                  <a:pt x="4914164" y="6154837"/>
                  <a:pt x="4752906" y="6145619"/>
                </a:cubicBezTo>
                <a:cubicBezTo>
                  <a:pt x="4591648" y="6136402"/>
                  <a:pt x="4296029" y="6118851"/>
                  <a:pt x="4089106" y="6145619"/>
                </a:cubicBezTo>
                <a:cubicBezTo>
                  <a:pt x="3882183" y="6172387"/>
                  <a:pt x="3718255" y="6159869"/>
                  <a:pt x="3425307" y="6145619"/>
                </a:cubicBezTo>
                <a:cubicBezTo>
                  <a:pt x="3132359" y="6131369"/>
                  <a:pt x="3061955" y="6134941"/>
                  <a:pt x="2761507" y="6145619"/>
                </a:cubicBezTo>
                <a:cubicBezTo>
                  <a:pt x="2461059" y="6156297"/>
                  <a:pt x="2233022" y="6142307"/>
                  <a:pt x="1898567" y="6145619"/>
                </a:cubicBezTo>
                <a:cubicBezTo>
                  <a:pt x="1564112" y="6148931"/>
                  <a:pt x="1011692" y="6124023"/>
                  <a:pt x="770108" y="6145619"/>
                </a:cubicBezTo>
                <a:cubicBezTo>
                  <a:pt x="437895" y="6149721"/>
                  <a:pt x="-25703" y="5845171"/>
                  <a:pt x="0" y="5375511"/>
                </a:cubicBezTo>
                <a:cubicBezTo>
                  <a:pt x="-830" y="5168097"/>
                  <a:pt x="10217" y="5001156"/>
                  <a:pt x="0" y="4809704"/>
                </a:cubicBezTo>
                <a:cubicBezTo>
                  <a:pt x="-10217" y="4618252"/>
                  <a:pt x="8458" y="4457327"/>
                  <a:pt x="0" y="4197844"/>
                </a:cubicBezTo>
                <a:cubicBezTo>
                  <a:pt x="-8458" y="3938361"/>
                  <a:pt x="-5309" y="3865572"/>
                  <a:pt x="0" y="3585983"/>
                </a:cubicBezTo>
                <a:cubicBezTo>
                  <a:pt x="5309" y="3306394"/>
                  <a:pt x="-22719" y="3316738"/>
                  <a:pt x="0" y="3066230"/>
                </a:cubicBezTo>
                <a:cubicBezTo>
                  <a:pt x="22719" y="2815722"/>
                  <a:pt x="-2245" y="2667369"/>
                  <a:pt x="0" y="2454370"/>
                </a:cubicBezTo>
                <a:cubicBezTo>
                  <a:pt x="2245" y="2241371"/>
                  <a:pt x="-27782" y="2156735"/>
                  <a:pt x="0" y="1888563"/>
                </a:cubicBezTo>
                <a:cubicBezTo>
                  <a:pt x="27782" y="1620391"/>
                  <a:pt x="-7179" y="1573044"/>
                  <a:pt x="0" y="1368810"/>
                </a:cubicBezTo>
                <a:cubicBezTo>
                  <a:pt x="7179" y="1164576"/>
                  <a:pt x="-8301" y="940198"/>
                  <a:pt x="0" y="7701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D3ABF9-39A6-45FF-B24D-E29B08198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96" y="410006"/>
            <a:ext cx="2593874" cy="16036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8007CC-D5AA-4EE4-9C10-A7334F60104D}"/>
              </a:ext>
            </a:extLst>
          </p:cNvPr>
          <p:cNvGrpSpPr/>
          <p:nvPr/>
        </p:nvGrpSpPr>
        <p:grpSpPr>
          <a:xfrm>
            <a:off x="1072243" y="1738630"/>
            <a:ext cx="3481700" cy="1594774"/>
            <a:chOff x="1436916" y="1638283"/>
            <a:chExt cx="3481700" cy="159477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7F284D7F-C9A9-4C07-B7F9-278D02DB9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A893A7-7971-49CD-8BF0-B120E8BDF18E}"/>
                </a:ext>
              </a:extLst>
            </p:cNvPr>
            <p:cNvSpPr txBox="1"/>
            <p:nvPr/>
          </p:nvSpPr>
          <p:spPr>
            <a:xfrm>
              <a:off x="1840668" y="2017415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lũ</a:t>
              </a:r>
              <a:r>
                <a:rPr lang="en-US" altLang="zh-CN" sz="40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lượt</a:t>
              </a:r>
              <a:endParaRPr lang="zh-CN" alt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011996-33B6-42C2-BBA3-BD7FFEF7D637}"/>
              </a:ext>
            </a:extLst>
          </p:cNvPr>
          <p:cNvGrpSpPr/>
          <p:nvPr/>
        </p:nvGrpSpPr>
        <p:grpSpPr>
          <a:xfrm>
            <a:off x="1072243" y="3361687"/>
            <a:ext cx="4036088" cy="1594774"/>
            <a:chOff x="1436916" y="1638283"/>
            <a:chExt cx="3481700" cy="1594774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EE5FDEE9-4630-4C92-AD93-4E4AFD566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21722E-4BF3-4ADF-B76C-187FBEF3EB89}"/>
                </a:ext>
              </a:extLst>
            </p:cNvPr>
            <p:cNvSpPr txBox="1"/>
            <p:nvPr/>
          </p:nvSpPr>
          <p:spPr>
            <a:xfrm>
              <a:off x="1796029" y="202804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lật</a:t>
              </a:r>
              <a:r>
                <a:rPr lang="en-US" altLang="zh-CN" sz="40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đật</a:t>
              </a:r>
              <a:endParaRPr lang="zh-CN" altLang="en-US" sz="40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5848E4-7463-49AF-94D6-5A124BDC5904}"/>
              </a:ext>
            </a:extLst>
          </p:cNvPr>
          <p:cNvGrpSpPr/>
          <p:nvPr/>
        </p:nvGrpSpPr>
        <p:grpSpPr>
          <a:xfrm>
            <a:off x="1265967" y="4886121"/>
            <a:ext cx="5019935" cy="1594774"/>
            <a:chOff x="1436916" y="1638283"/>
            <a:chExt cx="3481700" cy="1594774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id="{F80F0B3D-1D03-4E39-B508-B4AD1C331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7AD9BA-F862-4279-B479-5B996E4037EF}"/>
                </a:ext>
              </a:extLst>
            </p:cNvPr>
            <p:cNvSpPr txBox="1"/>
            <p:nvPr/>
          </p:nvSpPr>
          <p:spPr>
            <a:xfrm>
              <a:off x="1751567" y="1996150"/>
              <a:ext cx="274343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nặng</a:t>
              </a:r>
              <a:r>
                <a:rPr lang="en-US" altLang="zh-CN" sz="4000" b="1" dirty="0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hạt</a:t>
              </a:r>
              <a:endParaRPr lang="zh-CN" altLang="en-US" sz="4000" b="1" dirty="0">
                <a:solidFill>
                  <a:srgbClr val="E53B8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270748-417C-4B21-A28C-FDACCFA4AD65}"/>
              </a:ext>
            </a:extLst>
          </p:cNvPr>
          <p:cNvGrpSpPr/>
          <p:nvPr/>
        </p:nvGrpSpPr>
        <p:grpSpPr>
          <a:xfrm>
            <a:off x="6285903" y="1888876"/>
            <a:ext cx="3481700" cy="1594774"/>
            <a:chOff x="1436916" y="1638283"/>
            <a:chExt cx="3481700" cy="1594774"/>
          </a:xfrm>
        </p:grpSpPr>
        <p:pic>
          <p:nvPicPr>
            <p:cNvPr id="27" name="图片 4">
              <a:extLst>
                <a:ext uri="{FF2B5EF4-FFF2-40B4-BE49-F238E27FC236}">
                  <a16:creationId xmlns:a16="http://schemas.microsoft.com/office/drawing/2014/main" id="{6550D6B4-B773-4CB5-A541-55CFC399F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E61414-0B99-4882-ADE8-6581320CDD6F}"/>
                </a:ext>
              </a:extLst>
            </p:cNvPr>
            <p:cNvSpPr txBox="1"/>
            <p:nvPr/>
          </p:nvSpPr>
          <p:spPr>
            <a:xfrm>
              <a:off x="1976434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cụm</a:t>
              </a:r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lúa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53FF6B-8B23-4E7C-91E6-BB900D2EDF5C}"/>
              </a:ext>
            </a:extLst>
          </p:cNvPr>
          <p:cNvGrpSpPr/>
          <p:nvPr/>
        </p:nvGrpSpPr>
        <p:grpSpPr>
          <a:xfrm>
            <a:off x="6447431" y="3301094"/>
            <a:ext cx="4497743" cy="1594774"/>
            <a:chOff x="1436916" y="1638283"/>
            <a:chExt cx="3481700" cy="1594774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66347C31-E829-4848-A31E-00FCDEDA8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289C8B-1B40-4CCA-BD09-368F52D138A3}"/>
                </a:ext>
              </a:extLst>
            </p:cNvPr>
            <p:cNvSpPr txBox="1"/>
            <p:nvPr/>
          </p:nvSpPr>
          <p:spPr>
            <a:xfrm>
              <a:off x="1847099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xỏ</a:t>
              </a:r>
              <a:r>
                <a:rPr lang="en-US" altLang="zh-CN" sz="4000" b="1" dirty="0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kim</a:t>
              </a:r>
              <a:endParaRPr lang="zh-CN" altLang="en-US" sz="40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9F7D60-DB3E-4190-A476-02B25A8EE834}"/>
              </a:ext>
            </a:extLst>
          </p:cNvPr>
          <p:cNvGrpSpPr/>
          <p:nvPr/>
        </p:nvGrpSpPr>
        <p:grpSpPr>
          <a:xfrm>
            <a:off x="6765758" y="4848025"/>
            <a:ext cx="4708203" cy="1594774"/>
            <a:chOff x="1436916" y="1638283"/>
            <a:chExt cx="3481700" cy="1594774"/>
          </a:xfrm>
        </p:grpSpPr>
        <p:pic>
          <p:nvPicPr>
            <p:cNvPr id="33" name="图片 4">
              <a:extLst>
                <a:ext uri="{FF2B5EF4-FFF2-40B4-BE49-F238E27FC236}">
                  <a16:creationId xmlns:a16="http://schemas.microsoft.com/office/drawing/2014/main" id="{FAB62F12-CF51-43D6-A1B7-A8C9B1F7F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EE6436-AE43-44B0-83CA-A0CD15656DD8}"/>
                </a:ext>
              </a:extLst>
            </p:cNvPr>
            <p:cNvSpPr txBox="1"/>
            <p:nvPr/>
          </p:nvSpPr>
          <p:spPr>
            <a:xfrm>
              <a:off x="1593362" y="2113108"/>
              <a:ext cx="32817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lửa</a:t>
              </a:r>
              <a:r>
                <a:rPr lang="en-US" altLang="zh-CN" sz="40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reo</a:t>
              </a:r>
              <a:endParaRPr lang="zh-CN" alt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B40C396-0E6B-4B4B-B5B5-B9E35C7DB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449" y="439941"/>
            <a:ext cx="740118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78" y="1818168"/>
            <a:ext cx="11497211" cy="4231758"/>
          </a:xfrm>
          <a:custGeom>
            <a:avLst/>
            <a:gdLst>
              <a:gd name="connsiteX0" fmla="*/ 0 w 11497211"/>
              <a:gd name="connsiteY0" fmla="*/ 530282 h 4231758"/>
              <a:gd name="connsiteX1" fmla="*/ 530282 w 11497211"/>
              <a:gd name="connsiteY1" fmla="*/ 0 h 4231758"/>
              <a:gd name="connsiteX2" fmla="*/ 1330425 w 11497211"/>
              <a:gd name="connsiteY2" fmla="*/ 0 h 4231758"/>
              <a:gd name="connsiteX3" fmla="*/ 1713102 w 11497211"/>
              <a:gd name="connsiteY3" fmla="*/ 0 h 4231758"/>
              <a:gd name="connsiteX4" fmla="*/ 2617611 w 11497211"/>
              <a:gd name="connsiteY4" fmla="*/ 0 h 4231758"/>
              <a:gd name="connsiteX5" fmla="*/ 3313388 w 11497211"/>
              <a:gd name="connsiteY5" fmla="*/ 0 h 4231758"/>
              <a:gd name="connsiteX6" fmla="*/ 3904798 w 11497211"/>
              <a:gd name="connsiteY6" fmla="*/ 0 h 4231758"/>
              <a:gd name="connsiteX7" fmla="*/ 4704941 w 11497211"/>
              <a:gd name="connsiteY7" fmla="*/ 0 h 4231758"/>
              <a:gd name="connsiteX8" fmla="*/ 5400717 w 11497211"/>
              <a:gd name="connsiteY8" fmla="*/ 0 h 4231758"/>
              <a:gd name="connsiteX9" fmla="*/ 5992127 w 11497211"/>
              <a:gd name="connsiteY9" fmla="*/ 0 h 4231758"/>
              <a:gd name="connsiteX10" fmla="*/ 6374804 w 11497211"/>
              <a:gd name="connsiteY10" fmla="*/ 0 h 4231758"/>
              <a:gd name="connsiteX11" fmla="*/ 6966214 w 11497211"/>
              <a:gd name="connsiteY11" fmla="*/ 0 h 4231758"/>
              <a:gd name="connsiteX12" fmla="*/ 7557624 w 11497211"/>
              <a:gd name="connsiteY12" fmla="*/ 0 h 4231758"/>
              <a:gd name="connsiteX13" fmla="*/ 7940301 w 11497211"/>
              <a:gd name="connsiteY13" fmla="*/ 0 h 4231758"/>
              <a:gd name="connsiteX14" fmla="*/ 8427345 w 11497211"/>
              <a:gd name="connsiteY14" fmla="*/ 0 h 4231758"/>
              <a:gd name="connsiteX15" fmla="*/ 8810022 w 11497211"/>
              <a:gd name="connsiteY15" fmla="*/ 0 h 4231758"/>
              <a:gd name="connsiteX16" fmla="*/ 9714531 w 11497211"/>
              <a:gd name="connsiteY16" fmla="*/ 0 h 4231758"/>
              <a:gd name="connsiteX17" fmla="*/ 10201575 w 11497211"/>
              <a:gd name="connsiteY17" fmla="*/ 0 h 4231758"/>
              <a:gd name="connsiteX18" fmla="*/ 10966929 w 11497211"/>
              <a:gd name="connsiteY18" fmla="*/ 0 h 4231758"/>
              <a:gd name="connsiteX19" fmla="*/ 11497211 w 11497211"/>
              <a:gd name="connsiteY19" fmla="*/ 530282 h 4231758"/>
              <a:gd name="connsiteX20" fmla="*/ 11497211 w 11497211"/>
              <a:gd name="connsiteY20" fmla="*/ 1132809 h 4231758"/>
              <a:gd name="connsiteX21" fmla="*/ 11497211 w 11497211"/>
              <a:gd name="connsiteY21" fmla="*/ 1767048 h 4231758"/>
              <a:gd name="connsiteX22" fmla="*/ 11497211 w 11497211"/>
              <a:gd name="connsiteY22" fmla="*/ 2432998 h 4231758"/>
              <a:gd name="connsiteX23" fmla="*/ 11497211 w 11497211"/>
              <a:gd name="connsiteY23" fmla="*/ 3098949 h 4231758"/>
              <a:gd name="connsiteX24" fmla="*/ 11497211 w 11497211"/>
              <a:gd name="connsiteY24" fmla="*/ 3701476 h 4231758"/>
              <a:gd name="connsiteX25" fmla="*/ 10966929 w 11497211"/>
              <a:gd name="connsiteY25" fmla="*/ 4231758 h 4231758"/>
              <a:gd name="connsiteX26" fmla="*/ 10166786 w 11497211"/>
              <a:gd name="connsiteY26" fmla="*/ 4231758 h 4231758"/>
              <a:gd name="connsiteX27" fmla="*/ 9575376 w 11497211"/>
              <a:gd name="connsiteY27" fmla="*/ 4231758 h 4231758"/>
              <a:gd name="connsiteX28" fmla="*/ 8879600 w 11497211"/>
              <a:gd name="connsiteY28" fmla="*/ 4231758 h 4231758"/>
              <a:gd name="connsiteX29" fmla="*/ 7975090 w 11497211"/>
              <a:gd name="connsiteY29" fmla="*/ 4231758 h 4231758"/>
              <a:gd name="connsiteX30" fmla="*/ 7383680 w 11497211"/>
              <a:gd name="connsiteY30" fmla="*/ 4231758 h 4231758"/>
              <a:gd name="connsiteX31" fmla="*/ 6687904 w 11497211"/>
              <a:gd name="connsiteY31" fmla="*/ 4231758 h 4231758"/>
              <a:gd name="connsiteX32" fmla="*/ 6096494 w 11497211"/>
              <a:gd name="connsiteY32" fmla="*/ 4231758 h 4231758"/>
              <a:gd name="connsiteX33" fmla="*/ 5400717 w 11497211"/>
              <a:gd name="connsiteY33" fmla="*/ 4231758 h 4231758"/>
              <a:gd name="connsiteX34" fmla="*/ 4600574 w 11497211"/>
              <a:gd name="connsiteY34" fmla="*/ 4231758 h 4231758"/>
              <a:gd name="connsiteX35" fmla="*/ 4009164 w 11497211"/>
              <a:gd name="connsiteY35" fmla="*/ 4231758 h 4231758"/>
              <a:gd name="connsiteX36" fmla="*/ 3104655 w 11497211"/>
              <a:gd name="connsiteY36" fmla="*/ 4231758 h 4231758"/>
              <a:gd name="connsiteX37" fmla="*/ 2408878 w 11497211"/>
              <a:gd name="connsiteY37" fmla="*/ 4231758 h 4231758"/>
              <a:gd name="connsiteX38" fmla="*/ 1921835 w 11497211"/>
              <a:gd name="connsiteY38" fmla="*/ 4231758 h 4231758"/>
              <a:gd name="connsiteX39" fmla="*/ 530282 w 11497211"/>
              <a:gd name="connsiteY39" fmla="*/ 4231758 h 4231758"/>
              <a:gd name="connsiteX40" fmla="*/ 0 w 11497211"/>
              <a:gd name="connsiteY40" fmla="*/ 3701476 h 4231758"/>
              <a:gd name="connsiteX41" fmla="*/ 0 w 11497211"/>
              <a:gd name="connsiteY41" fmla="*/ 3130661 h 4231758"/>
              <a:gd name="connsiteX42" fmla="*/ 0 w 11497211"/>
              <a:gd name="connsiteY42" fmla="*/ 2464710 h 4231758"/>
              <a:gd name="connsiteX43" fmla="*/ 0 w 11497211"/>
              <a:gd name="connsiteY43" fmla="*/ 1798760 h 4231758"/>
              <a:gd name="connsiteX44" fmla="*/ 0 w 11497211"/>
              <a:gd name="connsiteY44" fmla="*/ 1101097 h 4231758"/>
              <a:gd name="connsiteX45" fmla="*/ 0 w 11497211"/>
              <a:gd name="connsiteY45" fmla="*/ 530282 h 42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97211" h="4231758" fill="none" extrusionOk="0">
                <a:moveTo>
                  <a:pt x="0" y="530282"/>
                </a:moveTo>
                <a:cubicBezTo>
                  <a:pt x="30277" y="214228"/>
                  <a:pt x="201996" y="-49821"/>
                  <a:pt x="530282" y="0"/>
                </a:cubicBezTo>
                <a:cubicBezTo>
                  <a:pt x="870876" y="6068"/>
                  <a:pt x="944893" y="-2802"/>
                  <a:pt x="1330425" y="0"/>
                </a:cubicBezTo>
                <a:cubicBezTo>
                  <a:pt x="1715957" y="2802"/>
                  <a:pt x="1626592" y="17852"/>
                  <a:pt x="1713102" y="0"/>
                </a:cubicBezTo>
                <a:cubicBezTo>
                  <a:pt x="1799612" y="-17852"/>
                  <a:pt x="2208395" y="18972"/>
                  <a:pt x="2617611" y="0"/>
                </a:cubicBezTo>
                <a:cubicBezTo>
                  <a:pt x="3026827" y="-18972"/>
                  <a:pt x="2969314" y="16934"/>
                  <a:pt x="3313388" y="0"/>
                </a:cubicBezTo>
                <a:cubicBezTo>
                  <a:pt x="3657462" y="-16934"/>
                  <a:pt x="3711839" y="4433"/>
                  <a:pt x="3904798" y="0"/>
                </a:cubicBezTo>
                <a:cubicBezTo>
                  <a:pt x="4097757" y="-4433"/>
                  <a:pt x="4363990" y="-16201"/>
                  <a:pt x="4704941" y="0"/>
                </a:cubicBezTo>
                <a:cubicBezTo>
                  <a:pt x="5045892" y="16201"/>
                  <a:pt x="5191785" y="-20576"/>
                  <a:pt x="5400717" y="0"/>
                </a:cubicBezTo>
                <a:cubicBezTo>
                  <a:pt x="5609649" y="20576"/>
                  <a:pt x="5845320" y="-2620"/>
                  <a:pt x="5992127" y="0"/>
                </a:cubicBezTo>
                <a:cubicBezTo>
                  <a:pt x="6138934" y="2620"/>
                  <a:pt x="6290694" y="-11054"/>
                  <a:pt x="6374804" y="0"/>
                </a:cubicBezTo>
                <a:cubicBezTo>
                  <a:pt x="6458914" y="11054"/>
                  <a:pt x="6804328" y="-4465"/>
                  <a:pt x="6966214" y="0"/>
                </a:cubicBezTo>
                <a:cubicBezTo>
                  <a:pt x="7128100" y="4465"/>
                  <a:pt x="7401481" y="-26366"/>
                  <a:pt x="7557624" y="0"/>
                </a:cubicBezTo>
                <a:cubicBezTo>
                  <a:pt x="7713767" y="26366"/>
                  <a:pt x="7751895" y="-15971"/>
                  <a:pt x="7940301" y="0"/>
                </a:cubicBezTo>
                <a:cubicBezTo>
                  <a:pt x="8128707" y="15971"/>
                  <a:pt x="8253291" y="-3237"/>
                  <a:pt x="8427345" y="0"/>
                </a:cubicBezTo>
                <a:cubicBezTo>
                  <a:pt x="8601399" y="3237"/>
                  <a:pt x="8716524" y="-16925"/>
                  <a:pt x="8810022" y="0"/>
                </a:cubicBezTo>
                <a:cubicBezTo>
                  <a:pt x="8903520" y="16925"/>
                  <a:pt x="9303659" y="35463"/>
                  <a:pt x="9714531" y="0"/>
                </a:cubicBezTo>
                <a:cubicBezTo>
                  <a:pt x="10125403" y="-35463"/>
                  <a:pt x="9973670" y="-14322"/>
                  <a:pt x="10201575" y="0"/>
                </a:cubicBezTo>
                <a:cubicBezTo>
                  <a:pt x="10429480" y="14322"/>
                  <a:pt x="10802639" y="11277"/>
                  <a:pt x="10966929" y="0"/>
                </a:cubicBezTo>
                <a:cubicBezTo>
                  <a:pt x="11227351" y="9504"/>
                  <a:pt x="11512825" y="199715"/>
                  <a:pt x="11497211" y="530282"/>
                </a:cubicBezTo>
                <a:cubicBezTo>
                  <a:pt x="11500585" y="655139"/>
                  <a:pt x="11509448" y="1006703"/>
                  <a:pt x="11497211" y="1132809"/>
                </a:cubicBezTo>
                <a:cubicBezTo>
                  <a:pt x="11484974" y="1258915"/>
                  <a:pt x="11506808" y="1455996"/>
                  <a:pt x="11497211" y="1767048"/>
                </a:cubicBezTo>
                <a:cubicBezTo>
                  <a:pt x="11487614" y="2078100"/>
                  <a:pt x="11516008" y="2210098"/>
                  <a:pt x="11497211" y="2432998"/>
                </a:cubicBezTo>
                <a:cubicBezTo>
                  <a:pt x="11478415" y="2655898"/>
                  <a:pt x="11504899" y="2909625"/>
                  <a:pt x="11497211" y="3098949"/>
                </a:cubicBezTo>
                <a:cubicBezTo>
                  <a:pt x="11489523" y="3288273"/>
                  <a:pt x="11477255" y="3426235"/>
                  <a:pt x="11497211" y="3701476"/>
                </a:cubicBezTo>
                <a:cubicBezTo>
                  <a:pt x="11465428" y="4002407"/>
                  <a:pt x="11276506" y="4222233"/>
                  <a:pt x="10966929" y="4231758"/>
                </a:cubicBezTo>
                <a:cubicBezTo>
                  <a:pt x="10688870" y="4262631"/>
                  <a:pt x="10419128" y="4262995"/>
                  <a:pt x="10166786" y="4231758"/>
                </a:cubicBezTo>
                <a:cubicBezTo>
                  <a:pt x="9914444" y="4200521"/>
                  <a:pt x="9696229" y="4218188"/>
                  <a:pt x="9575376" y="4231758"/>
                </a:cubicBezTo>
                <a:cubicBezTo>
                  <a:pt x="9454523" y="4245329"/>
                  <a:pt x="9196527" y="4220069"/>
                  <a:pt x="8879600" y="4231758"/>
                </a:cubicBezTo>
                <a:cubicBezTo>
                  <a:pt x="8562673" y="4243447"/>
                  <a:pt x="8340037" y="4216814"/>
                  <a:pt x="7975090" y="4231758"/>
                </a:cubicBezTo>
                <a:cubicBezTo>
                  <a:pt x="7610143" y="4246703"/>
                  <a:pt x="7584590" y="4223748"/>
                  <a:pt x="7383680" y="4231758"/>
                </a:cubicBezTo>
                <a:cubicBezTo>
                  <a:pt x="7182770" y="4239769"/>
                  <a:pt x="6958535" y="4259668"/>
                  <a:pt x="6687904" y="4231758"/>
                </a:cubicBezTo>
                <a:cubicBezTo>
                  <a:pt x="6417273" y="4203848"/>
                  <a:pt x="6225645" y="4220665"/>
                  <a:pt x="6096494" y="4231758"/>
                </a:cubicBezTo>
                <a:cubicBezTo>
                  <a:pt x="5967343" y="4242852"/>
                  <a:pt x="5607112" y="4229636"/>
                  <a:pt x="5400717" y="4231758"/>
                </a:cubicBezTo>
                <a:cubicBezTo>
                  <a:pt x="5194322" y="4233880"/>
                  <a:pt x="4900146" y="4264937"/>
                  <a:pt x="4600574" y="4231758"/>
                </a:cubicBezTo>
                <a:cubicBezTo>
                  <a:pt x="4301002" y="4198579"/>
                  <a:pt x="4166376" y="4239274"/>
                  <a:pt x="4009164" y="4231758"/>
                </a:cubicBezTo>
                <a:cubicBezTo>
                  <a:pt x="3851952" y="4224243"/>
                  <a:pt x="3546886" y="4268130"/>
                  <a:pt x="3104655" y="4231758"/>
                </a:cubicBezTo>
                <a:cubicBezTo>
                  <a:pt x="2662424" y="4195386"/>
                  <a:pt x="2552685" y="4224882"/>
                  <a:pt x="2408878" y="4231758"/>
                </a:cubicBezTo>
                <a:cubicBezTo>
                  <a:pt x="2265071" y="4238634"/>
                  <a:pt x="2161797" y="4220631"/>
                  <a:pt x="1921835" y="4231758"/>
                </a:cubicBezTo>
                <a:cubicBezTo>
                  <a:pt x="1681873" y="4242885"/>
                  <a:pt x="1008816" y="4169299"/>
                  <a:pt x="530282" y="4231758"/>
                </a:cubicBezTo>
                <a:cubicBezTo>
                  <a:pt x="233507" y="4201349"/>
                  <a:pt x="-6069" y="3999221"/>
                  <a:pt x="0" y="3701476"/>
                </a:cubicBezTo>
                <a:cubicBezTo>
                  <a:pt x="-18478" y="3509941"/>
                  <a:pt x="-6123" y="3304978"/>
                  <a:pt x="0" y="3130661"/>
                </a:cubicBezTo>
                <a:cubicBezTo>
                  <a:pt x="6123" y="2956344"/>
                  <a:pt x="1133" y="2783953"/>
                  <a:pt x="0" y="2464710"/>
                </a:cubicBezTo>
                <a:cubicBezTo>
                  <a:pt x="-1133" y="2145467"/>
                  <a:pt x="15515" y="2098253"/>
                  <a:pt x="0" y="1798760"/>
                </a:cubicBezTo>
                <a:cubicBezTo>
                  <a:pt x="-15515" y="1499267"/>
                  <a:pt x="-17241" y="1364797"/>
                  <a:pt x="0" y="1101097"/>
                </a:cubicBezTo>
                <a:cubicBezTo>
                  <a:pt x="17241" y="837397"/>
                  <a:pt x="6903" y="693661"/>
                  <a:pt x="0" y="530282"/>
                </a:cubicBezTo>
                <a:close/>
              </a:path>
              <a:path w="11497211" h="4231758" stroke="0" extrusionOk="0">
                <a:moveTo>
                  <a:pt x="0" y="530282"/>
                </a:moveTo>
                <a:cubicBezTo>
                  <a:pt x="660" y="257593"/>
                  <a:pt x="270806" y="59666"/>
                  <a:pt x="530282" y="0"/>
                </a:cubicBezTo>
                <a:cubicBezTo>
                  <a:pt x="818196" y="9990"/>
                  <a:pt x="1011578" y="-12288"/>
                  <a:pt x="1330425" y="0"/>
                </a:cubicBezTo>
                <a:cubicBezTo>
                  <a:pt x="1649272" y="12288"/>
                  <a:pt x="1717550" y="6298"/>
                  <a:pt x="1817468" y="0"/>
                </a:cubicBezTo>
                <a:cubicBezTo>
                  <a:pt x="1917386" y="-6298"/>
                  <a:pt x="2122226" y="-18567"/>
                  <a:pt x="2304512" y="0"/>
                </a:cubicBezTo>
                <a:cubicBezTo>
                  <a:pt x="2486798" y="18567"/>
                  <a:pt x="2750417" y="-23941"/>
                  <a:pt x="3104655" y="0"/>
                </a:cubicBezTo>
                <a:cubicBezTo>
                  <a:pt x="3458893" y="23941"/>
                  <a:pt x="3447055" y="12527"/>
                  <a:pt x="3696065" y="0"/>
                </a:cubicBezTo>
                <a:cubicBezTo>
                  <a:pt x="3945075" y="-12527"/>
                  <a:pt x="4413615" y="30480"/>
                  <a:pt x="4600574" y="0"/>
                </a:cubicBezTo>
                <a:cubicBezTo>
                  <a:pt x="4787533" y="-30480"/>
                  <a:pt x="5188380" y="16056"/>
                  <a:pt x="5505084" y="0"/>
                </a:cubicBezTo>
                <a:cubicBezTo>
                  <a:pt x="5821788" y="-16056"/>
                  <a:pt x="6006788" y="-26426"/>
                  <a:pt x="6305227" y="0"/>
                </a:cubicBezTo>
                <a:cubicBezTo>
                  <a:pt x="6603666" y="26426"/>
                  <a:pt x="6595480" y="16452"/>
                  <a:pt x="6792270" y="0"/>
                </a:cubicBezTo>
                <a:cubicBezTo>
                  <a:pt x="6989060" y="-16452"/>
                  <a:pt x="7041037" y="6436"/>
                  <a:pt x="7174947" y="0"/>
                </a:cubicBezTo>
                <a:cubicBezTo>
                  <a:pt x="7308857" y="-6436"/>
                  <a:pt x="7781328" y="30283"/>
                  <a:pt x="8079457" y="0"/>
                </a:cubicBezTo>
                <a:cubicBezTo>
                  <a:pt x="8377586" y="-30283"/>
                  <a:pt x="8462536" y="29328"/>
                  <a:pt x="8775233" y="0"/>
                </a:cubicBezTo>
                <a:cubicBezTo>
                  <a:pt x="9087930" y="-29328"/>
                  <a:pt x="9125584" y="-20889"/>
                  <a:pt x="9471010" y="0"/>
                </a:cubicBezTo>
                <a:cubicBezTo>
                  <a:pt x="9816436" y="20889"/>
                  <a:pt x="9738099" y="4600"/>
                  <a:pt x="9958053" y="0"/>
                </a:cubicBezTo>
                <a:cubicBezTo>
                  <a:pt x="10178007" y="-4600"/>
                  <a:pt x="10695535" y="31254"/>
                  <a:pt x="10966929" y="0"/>
                </a:cubicBezTo>
                <a:cubicBezTo>
                  <a:pt x="11276274" y="3739"/>
                  <a:pt x="11439234" y="218225"/>
                  <a:pt x="11497211" y="530282"/>
                </a:cubicBezTo>
                <a:cubicBezTo>
                  <a:pt x="11510609" y="717799"/>
                  <a:pt x="11491980" y="929871"/>
                  <a:pt x="11497211" y="1101097"/>
                </a:cubicBezTo>
                <a:cubicBezTo>
                  <a:pt x="11502442" y="1272323"/>
                  <a:pt x="11505208" y="1508945"/>
                  <a:pt x="11497211" y="1798760"/>
                </a:cubicBezTo>
                <a:cubicBezTo>
                  <a:pt x="11489214" y="2088575"/>
                  <a:pt x="11497766" y="2256718"/>
                  <a:pt x="11497211" y="2464710"/>
                </a:cubicBezTo>
                <a:cubicBezTo>
                  <a:pt x="11496657" y="2672702"/>
                  <a:pt x="11526536" y="2799615"/>
                  <a:pt x="11497211" y="3067237"/>
                </a:cubicBezTo>
                <a:cubicBezTo>
                  <a:pt x="11467886" y="3334859"/>
                  <a:pt x="11472540" y="3507035"/>
                  <a:pt x="11497211" y="3701476"/>
                </a:cubicBezTo>
                <a:cubicBezTo>
                  <a:pt x="11513223" y="4029107"/>
                  <a:pt x="11239526" y="4224138"/>
                  <a:pt x="10966929" y="4231758"/>
                </a:cubicBezTo>
                <a:cubicBezTo>
                  <a:pt x="10639565" y="4223109"/>
                  <a:pt x="10344582" y="4233864"/>
                  <a:pt x="10166786" y="4231758"/>
                </a:cubicBezTo>
                <a:cubicBezTo>
                  <a:pt x="9988990" y="4229652"/>
                  <a:pt x="9463123" y="4241717"/>
                  <a:pt x="9262277" y="4231758"/>
                </a:cubicBezTo>
                <a:cubicBezTo>
                  <a:pt x="9061431" y="4221799"/>
                  <a:pt x="8779381" y="4243243"/>
                  <a:pt x="8357767" y="4231758"/>
                </a:cubicBezTo>
                <a:cubicBezTo>
                  <a:pt x="7936153" y="4220274"/>
                  <a:pt x="7931163" y="4244022"/>
                  <a:pt x="7766357" y="4231758"/>
                </a:cubicBezTo>
                <a:cubicBezTo>
                  <a:pt x="7601551" y="4219495"/>
                  <a:pt x="7463468" y="4241543"/>
                  <a:pt x="7383680" y="4231758"/>
                </a:cubicBezTo>
                <a:cubicBezTo>
                  <a:pt x="7303892" y="4221973"/>
                  <a:pt x="7082039" y="4223443"/>
                  <a:pt x="6896637" y="4231758"/>
                </a:cubicBezTo>
                <a:cubicBezTo>
                  <a:pt x="6711235" y="4240073"/>
                  <a:pt x="6521371" y="4211309"/>
                  <a:pt x="6409593" y="4231758"/>
                </a:cubicBezTo>
                <a:cubicBezTo>
                  <a:pt x="6297815" y="4252207"/>
                  <a:pt x="5968228" y="4259785"/>
                  <a:pt x="5609450" y="4231758"/>
                </a:cubicBezTo>
                <a:cubicBezTo>
                  <a:pt x="5250672" y="4203731"/>
                  <a:pt x="5383300" y="4244810"/>
                  <a:pt x="5226773" y="4231758"/>
                </a:cubicBezTo>
                <a:cubicBezTo>
                  <a:pt x="5070246" y="4218706"/>
                  <a:pt x="4869818" y="4235938"/>
                  <a:pt x="4739730" y="4231758"/>
                </a:cubicBezTo>
                <a:cubicBezTo>
                  <a:pt x="4609642" y="4227578"/>
                  <a:pt x="4276981" y="4200646"/>
                  <a:pt x="3835220" y="4231758"/>
                </a:cubicBezTo>
                <a:cubicBezTo>
                  <a:pt x="3393459" y="4262871"/>
                  <a:pt x="3592038" y="4234870"/>
                  <a:pt x="3452543" y="4231758"/>
                </a:cubicBezTo>
                <a:cubicBezTo>
                  <a:pt x="3313048" y="4228646"/>
                  <a:pt x="3202864" y="4245869"/>
                  <a:pt x="3069866" y="4231758"/>
                </a:cubicBezTo>
                <a:cubicBezTo>
                  <a:pt x="2936868" y="4217647"/>
                  <a:pt x="2828062" y="4239927"/>
                  <a:pt x="2687189" y="4231758"/>
                </a:cubicBezTo>
                <a:cubicBezTo>
                  <a:pt x="2546316" y="4223589"/>
                  <a:pt x="2250897" y="4207953"/>
                  <a:pt x="1991413" y="4231758"/>
                </a:cubicBezTo>
                <a:cubicBezTo>
                  <a:pt x="1731929" y="4255563"/>
                  <a:pt x="1441989" y="4241243"/>
                  <a:pt x="1295636" y="4231758"/>
                </a:cubicBezTo>
                <a:cubicBezTo>
                  <a:pt x="1149283" y="4222273"/>
                  <a:pt x="766075" y="4208604"/>
                  <a:pt x="530282" y="4231758"/>
                </a:cubicBezTo>
                <a:cubicBezTo>
                  <a:pt x="246192" y="4212875"/>
                  <a:pt x="7498" y="3940642"/>
                  <a:pt x="0" y="3701476"/>
                </a:cubicBezTo>
                <a:cubicBezTo>
                  <a:pt x="-566" y="3482772"/>
                  <a:pt x="1565" y="3356019"/>
                  <a:pt x="0" y="3130661"/>
                </a:cubicBezTo>
                <a:cubicBezTo>
                  <a:pt x="-1565" y="2905303"/>
                  <a:pt x="15322" y="2617763"/>
                  <a:pt x="0" y="2464710"/>
                </a:cubicBezTo>
                <a:cubicBezTo>
                  <a:pt x="-15322" y="2311657"/>
                  <a:pt x="22095" y="2144308"/>
                  <a:pt x="0" y="1830472"/>
                </a:cubicBezTo>
                <a:cubicBezTo>
                  <a:pt x="-22095" y="1516636"/>
                  <a:pt x="768" y="1367898"/>
                  <a:pt x="0" y="1227945"/>
                </a:cubicBezTo>
                <a:cubicBezTo>
                  <a:pt x="-768" y="1087992"/>
                  <a:pt x="-17931" y="720284"/>
                  <a:pt x="0" y="53028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F6D53-5015-578B-04D8-5EBBA5B2A585}"/>
              </a:ext>
            </a:extLst>
          </p:cNvPr>
          <p:cNvSpPr txBox="1"/>
          <p:nvPr/>
        </p:nvSpPr>
        <p:spPr>
          <a:xfrm>
            <a:off x="3297047" y="2301688"/>
            <a:ext cx="634668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chớp tây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giọng cao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EB2966-08B0-781B-E8C6-09B16652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7" y="3597099"/>
            <a:ext cx="2318042" cy="317563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581E8-45E8-4418-91E6-9691EFB9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33" y="416606"/>
            <a:ext cx="807180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6642F9-8C65-44BD-947E-2DDD29603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4972" y="0"/>
            <a:ext cx="7115799" cy="88141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58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70060EB-D9B5-4DF0-ABDD-FA5DF563BC78}"/>
</file>

<file path=customXml/itemProps2.xml><?xml version="1.0" encoding="utf-8"?>
<ds:datastoreItem xmlns:ds="http://schemas.openxmlformats.org/officeDocument/2006/customXml" ds:itemID="{F0B0D561-63A0-472C-8636-827FA56F48B4}"/>
</file>

<file path=customXml/itemProps3.xml><?xml version="1.0" encoding="utf-8"?>
<ds:datastoreItem xmlns:ds="http://schemas.openxmlformats.org/officeDocument/2006/customXml" ds:itemID="{749303B1-6381-43CD-95A3-5FE46BA646BF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1123</Words>
  <Application>Microsoft Office PowerPoint</Application>
  <PresentationFormat>Widescreen</PresentationFormat>
  <Paragraphs>241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#9Slide03 AllRoundGothic</vt:lpstr>
      <vt:lpstr>Ca</vt:lpstr>
      <vt:lpstr>iCiel Crocante</vt:lpstr>
      <vt:lpstr>OpenSans</vt:lpstr>
      <vt:lpstr>Arial</vt:lpstr>
      <vt:lpstr>Arial-Rounded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53</cp:revision>
  <dcterms:created xsi:type="dcterms:W3CDTF">2022-10-08T12:26:06Z</dcterms:created>
  <dcterms:modified xsi:type="dcterms:W3CDTF">2022-11-27T03:38:59Z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