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8" r:id="rId2"/>
    <p:sldId id="403" r:id="rId3"/>
    <p:sldId id="412" r:id="rId4"/>
    <p:sldId id="413" r:id="rId5"/>
    <p:sldId id="414" r:id="rId6"/>
    <p:sldId id="404" r:id="rId7"/>
    <p:sldId id="405" r:id="rId8"/>
    <p:sldId id="384" r:id="rId9"/>
    <p:sldId id="385" r:id="rId10"/>
    <p:sldId id="386" r:id="rId11"/>
    <p:sldId id="387" r:id="rId12"/>
    <p:sldId id="411" r:id="rId13"/>
    <p:sldId id="415" r:id="rId14"/>
    <p:sldId id="388" r:id="rId15"/>
    <p:sldId id="416" r:id="rId16"/>
    <p:sldId id="389" r:id="rId17"/>
    <p:sldId id="390" r:id="rId18"/>
    <p:sldId id="391" r:id="rId19"/>
    <p:sldId id="417"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Nunito" pitchFamily="2" charset="0"/>
      <p:regular r:id="rId27"/>
      <p:bold r:id="rId28"/>
      <p:italic r:id="rId29"/>
      <p:boldItalic r:id="rId30"/>
    </p:embeddedFont>
    <p:embeddedFont>
      <p:font typeface="Nunito Black" pitchFamily="2" charset="0"/>
      <p:bold r:id="rId31"/>
      <p:boldItalic r:id="rId32"/>
    </p:embeddedFont>
    <p:embeddedFont>
      <p:font typeface="Sigmar One"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customXml" Target="../customXml/item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4AD1-65C6-41EF-8F5F-708053C84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22AF4F-6B10-4608-A8A9-E87C120C4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3DBDB-B407-4B91-B824-E56482FBF887}"/>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5" name="Footer Placeholder 4">
            <a:extLst>
              <a:ext uri="{FF2B5EF4-FFF2-40B4-BE49-F238E27FC236}">
                <a16:creationId xmlns:a16="http://schemas.microsoft.com/office/drawing/2014/main" id="{B2E4155B-75FB-4531-B6A8-481CDF4A7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D2CE9-45E0-4BE3-B255-A2D4CCB7420E}"/>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425791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7282-AD34-4709-987E-EC0703335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78A5C0-9288-4D35-91DB-22C98029BD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54F44-DCFE-4E8B-9227-07E8058BCC81}"/>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5" name="Footer Placeholder 4">
            <a:extLst>
              <a:ext uri="{FF2B5EF4-FFF2-40B4-BE49-F238E27FC236}">
                <a16:creationId xmlns:a16="http://schemas.microsoft.com/office/drawing/2014/main" id="{AC4FC190-3BEE-4519-975F-95ADE0AA4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C0CBB-5298-4EE7-BF61-3DC6FD52C596}"/>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304002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677C7-F9AC-4323-9738-03E4E41113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608DB-E362-48DC-BE45-0FD1A0F1E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DF88E-655D-4600-B71F-4484695DDA0A}"/>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5" name="Footer Placeholder 4">
            <a:extLst>
              <a:ext uri="{FF2B5EF4-FFF2-40B4-BE49-F238E27FC236}">
                <a16:creationId xmlns:a16="http://schemas.microsoft.com/office/drawing/2014/main" id="{6580D2C0-54C7-436E-9491-F04A5A4C7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1DF0A-7E47-4ECA-81DB-9F4D6FA0A2F8}"/>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238930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E0F9-7B76-459B-894F-DE5DA83B4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F33FD-12E4-4980-AD3C-43C5CB26FE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E9C7A-94F8-41C7-A688-8CE83FC5F13E}"/>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5" name="Footer Placeholder 4">
            <a:extLst>
              <a:ext uri="{FF2B5EF4-FFF2-40B4-BE49-F238E27FC236}">
                <a16:creationId xmlns:a16="http://schemas.microsoft.com/office/drawing/2014/main" id="{52649C68-985C-45B5-82C1-F84ED02E0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40B0-E407-489D-B7DF-D888CAD6AFC6}"/>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215339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71B2-7679-46F8-9510-69F48530D3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D5141B-3CA7-4AC7-BE5C-B00CB9671C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0DB897-148C-40BE-85D2-23878D91575B}"/>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5" name="Footer Placeholder 4">
            <a:extLst>
              <a:ext uri="{FF2B5EF4-FFF2-40B4-BE49-F238E27FC236}">
                <a16:creationId xmlns:a16="http://schemas.microsoft.com/office/drawing/2014/main" id="{9BB43FD5-DA2D-4DDC-9FC8-AFCD906CF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D163F-53D3-4702-BA7A-ED2D8F89843C}"/>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371138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81BD-53A2-4314-8BE8-17FE88E14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27969C-A8DA-47FC-B6FF-88270BF13D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BDA803-5AB5-45C5-83AA-149A7F15E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05C9-3BAE-4A7E-88EA-6D7C67408C3F}"/>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6" name="Footer Placeholder 5">
            <a:extLst>
              <a:ext uri="{FF2B5EF4-FFF2-40B4-BE49-F238E27FC236}">
                <a16:creationId xmlns:a16="http://schemas.microsoft.com/office/drawing/2014/main" id="{7B65B2A4-82B3-4BB1-9631-92286A43D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5DE5C-6955-40CD-BFA3-8073E9547F14}"/>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392446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7BDE-98BA-4E93-B787-49F6A63D3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7AA0DE-CC94-4ED3-A51C-938BD78AB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24BF5-F41E-4390-86E8-5140554C76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4602BB-11D1-4702-8B0B-8946AA510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A6963-028B-4947-9636-A82244BFC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A5CA8-27B1-4245-BE70-BDE878E38BAD}"/>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8" name="Footer Placeholder 7">
            <a:extLst>
              <a:ext uri="{FF2B5EF4-FFF2-40B4-BE49-F238E27FC236}">
                <a16:creationId xmlns:a16="http://schemas.microsoft.com/office/drawing/2014/main" id="{00221DCC-D13C-4C7F-9EB1-777217A4A5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4D96DA-02CD-4DCC-8BBB-D00E49BB6D91}"/>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167164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D40A-1995-4092-B595-897675C6C2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85A9D-A4A3-4CD5-8856-8895B91AC4C7}"/>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4" name="Footer Placeholder 3">
            <a:extLst>
              <a:ext uri="{FF2B5EF4-FFF2-40B4-BE49-F238E27FC236}">
                <a16:creationId xmlns:a16="http://schemas.microsoft.com/office/drawing/2014/main" id="{C8A2D4CC-48A3-4F57-B277-4180809897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B0E49C-C04F-44DB-8C49-825B3C372B67}"/>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304766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C86B2-40DB-4ED8-B418-AF4B5C9C787D}"/>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3" name="Footer Placeholder 2">
            <a:extLst>
              <a:ext uri="{FF2B5EF4-FFF2-40B4-BE49-F238E27FC236}">
                <a16:creationId xmlns:a16="http://schemas.microsoft.com/office/drawing/2014/main" id="{649CAF09-D1BD-4F42-A8E3-D196C2AC8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6CAE08-5359-40AA-9923-050654C985B4}"/>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187761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CDEA-E999-4DAE-82E8-4FFFA4C3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7855D1-9555-4C0C-BE20-71D4792935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63C699-66A2-40D9-B1D0-6E1089276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2B6BFB-BF0A-4E68-98D6-279CAC07D180}"/>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6" name="Footer Placeholder 5">
            <a:extLst>
              <a:ext uri="{FF2B5EF4-FFF2-40B4-BE49-F238E27FC236}">
                <a16:creationId xmlns:a16="http://schemas.microsoft.com/office/drawing/2014/main" id="{B7E40995-516A-46C6-902C-EA4AC1F08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32919-8D3F-47F1-9D31-59AF10642B54}"/>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128300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C794-F5BB-49A0-AA50-15D66EBEC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2831F7-5157-4E51-8095-8A7766A3A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64F91B-7AB9-4B54-9F4A-77F09D640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9026F1-25A3-4C35-B5BC-85683843B36B}"/>
              </a:ext>
            </a:extLst>
          </p:cNvPr>
          <p:cNvSpPr>
            <a:spLocks noGrp="1"/>
          </p:cNvSpPr>
          <p:nvPr>
            <p:ph type="dt" sz="half" idx="10"/>
          </p:nvPr>
        </p:nvSpPr>
        <p:spPr/>
        <p:txBody>
          <a:bodyPr/>
          <a:lstStyle/>
          <a:p>
            <a:fld id="{8A129EB9-DE79-4BDB-8088-F8CDD7711246}" type="datetimeFigureOut">
              <a:rPr lang="en-US" smtClean="0"/>
              <a:t>2/9/2023</a:t>
            </a:fld>
            <a:endParaRPr lang="en-US"/>
          </a:p>
        </p:txBody>
      </p:sp>
      <p:sp>
        <p:nvSpPr>
          <p:cNvPr id="6" name="Footer Placeholder 5">
            <a:extLst>
              <a:ext uri="{FF2B5EF4-FFF2-40B4-BE49-F238E27FC236}">
                <a16:creationId xmlns:a16="http://schemas.microsoft.com/office/drawing/2014/main" id="{9AF6DCAE-2AE9-4961-9F84-0A9F7A8A7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97B57-1A19-4087-99C3-ABC3B3FF507F}"/>
              </a:ext>
            </a:extLst>
          </p:cNvPr>
          <p:cNvSpPr>
            <a:spLocks noGrp="1"/>
          </p:cNvSpPr>
          <p:nvPr>
            <p:ph type="sldNum" sz="quarter" idx="12"/>
          </p:nvPr>
        </p:nvSpPr>
        <p:spPr/>
        <p:txBody>
          <a:bodyPr/>
          <a:lstStyle/>
          <a:p>
            <a:fld id="{057C35E1-CD43-42FD-B76A-38A35553F475}" type="slidenum">
              <a:rPr lang="en-US" smtClean="0"/>
              <a:t>‹#›</a:t>
            </a:fld>
            <a:endParaRPr lang="en-US"/>
          </a:p>
        </p:txBody>
      </p:sp>
    </p:spTree>
    <p:extLst>
      <p:ext uri="{BB962C8B-B14F-4D97-AF65-F5344CB8AC3E}">
        <p14:creationId xmlns:p14="http://schemas.microsoft.com/office/powerpoint/2010/main" val="291571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22B68-AF37-45CE-8F55-1CA6B9281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61D025-545F-45BA-8D29-D8897C50B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5AE66-72BE-45DD-AA18-E3777C387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29EB9-DE79-4BDB-8088-F8CDD7711246}" type="datetimeFigureOut">
              <a:rPr lang="en-US" smtClean="0"/>
              <a:t>2/9/2023</a:t>
            </a:fld>
            <a:endParaRPr lang="en-US"/>
          </a:p>
        </p:txBody>
      </p:sp>
      <p:sp>
        <p:nvSpPr>
          <p:cNvPr id="5" name="Footer Placeholder 4">
            <a:extLst>
              <a:ext uri="{FF2B5EF4-FFF2-40B4-BE49-F238E27FC236}">
                <a16:creationId xmlns:a16="http://schemas.microsoft.com/office/drawing/2014/main" id="{A3E6C847-4BFA-47DD-8C28-AD6EB3F17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C35A6-BA0E-4759-A57D-C021B1689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C35E1-CD43-42FD-B76A-38A35553F475}" type="slidenum">
              <a:rPr lang="en-US" smtClean="0"/>
              <a:t>‹#›</a:t>
            </a:fld>
            <a:endParaRPr lang="en-US"/>
          </a:p>
        </p:txBody>
      </p:sp>
    </p:spTree>
    <p:extLst>
      <p:ext uri="{BB962C8B-B14F-4D97-AF65-F5344CB8AC3E}">
        <p14:creationId xmlns:p14="http://schemas.microsoft.com/office/powerpoint/2010/main" val="389766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èo Dễ Thương đọc Sách động Vật PNG , Màu Xanh Da Trời, đáng Yêu,  Mèo Con PNG miễn phí tải tập tin PSDComment và Vector">
            <a:extLst>
              <a:ext uri="{FF2B5EF4-FFF2-40B4-BE49-F238E27FC236}">
                <a16:creationId xmlns:a16="http://schemas.microsoft.com/office/drawing/2014/main" id="{12350D59-44EA-7D1B-254A-7CFB86217A9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207557" y="1011657"/>
            <a:ext cx="5793696" cy="5793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0F183B-F461-F208-C447-5F1841BAEE63}"/>
              </a:ext>
            </a:extLst>
          </p:cNvPr>
          <p:cNvSpPr txBox="1"/>
          <p:nvPr/>
        </p:nvSpPr>
        <p:spPr>
          <a:xfrm>
            <a:off x="4049485" y="2424545"/>
            <a:ext cx="7942217" cy="1938992"/>
          </a:xfrm>
          <a:prstGeom prst="rect">
            <a:avLst/>
          </a:prstGeom>
          <a:noFill/>
        </p:spPr>
        <p:txBody>
          <a:bodyPr wrap="square" rtlCol="0">
            <a:spAutoFit/>
          </a:bodyPr>
          <a:lstStyle/>
          <a:p>
            <a:pPr algn="ctr"/>
            <a:r>
              <a:rPr lang="en-US" sz="8000" dirty="0" err="1">
                <a:solidFill>
                  <a:srgbClr val="FFC000"/>
                </a:solidFill>
                <a:latin typeface="Sigmar One" panose="00000500000000000000" pitchFamily="2" charset="0"/>
              </a:rPr>
              <a:t>Tiết</a:t>
            </a:r>
            <a:r>
              <a:rPr lang="en-US" sz="8000" dirty="0">
                <a:solidFill>
                  <a:srgbClr val="FFC000"/>
                </a:solidFill>
                <a:latin typeface="Sigmar One" panose="00000500000000000000" pitchFamily="2" charset="0"/>
              </a:rPr>
              <a:t> 2</a:t>
            </a:r>
          </a:p>
          <a:p>
            <a:pPr algn="ctr"/>
            <a:r>
              <a:rPr lang="en-US" sz="3600" dirty="0" err="1">
                <a:solidFill>
                  <a:srgbClr val="FFC000"/>
                </a:solidFill>
                <a:latin typeface="Sigmar One" panose="00000500000000000000" pitchFamily="2" charset="0"/>
              </a:rPr>
              <a:t>Hình</a:t>
            </a:r>
            <a:r>
              <a:rPr lang="en-US" sz="3600" dirty="0">
                <a:solidFill>
                  <a:srgbClr val="FFC000"/>
                </a:solidFill>
                <a:latin typeface="Sigmar One" panose="00000500000000000000" pitchFamily="2" charset="0"/>
              </a:rPr>
              <a:t> </a:t>
            </a:r>
            <a:r>
              <a:rPr lang="en-US" sz="3600" dirty="0" err="1">
                <a:solidFill>
                  <a:srgbClr val="FFC000"/>
                </a:solidFill>
                <a:latin typeface="Sigmar One" panose="00000500000000000000" pitchFamily="2" charset="0"/>
              </a:rPr>
              <a:t>chữ</a:t>
            </a:r>
            <a:r>
              <a:rPr lang="en-US" sz="3600" dirty="0">
                <a:solidFill>
                  <a:srgbClr val="FFC000"/>
                </a:solidFill>
                <a:latin typeface="Sigmar One" panose="00000500000000000000" pitchFamily="2" charset="0"/>
              </a:rPr>
              <a:t> </a:t>
            </a:r>
            <a:r>
              <a:rPr lang="en-US" sz="3600" dirty="0" err="1">
                <a:solidFill>
                  <a:srgbClr val="FFC000"/>
                </a:solidFill>
                <a:latin typeface="Sigmar One" panose="00000500000000000000" pitchFamily="2" charset="0"/>
              </a:rPr>
              <a:t>nhật</a:t>
            </a:r>
            <a:r>
              <a:rPr lang="en-US" sz="3600" dirty="0">
                <a:solidFill>
                  <a:srgbClr val="FFC000"/>
                </a:solidFill>
                <a:latin typeface="Sigmar One" panose="00000500000000000000" pitchFamily="2" charset="0"/>
              </a:rPr>
              <a:t>, </a:t>
            </a:r>
            <a:r>
              <a:rPr lang="en-US" sz="3600" dirty="0" err="1">
                <a:solidFill>
                  <a:srgbClr val="FFC000"/>
                </a:solidFill>
                <a:latin typeface="Sigmar One" panose="00000500000000000000" pitchFamily="2" charset="0"/>
              </a:rPr>
              <a:t>hình</a:t>
            </a:r>
            <a:r>
              <a:rPr lang="en-US" sz="3600" dirty="0">
                <a:solidFill>
                  <a:srgbClr val="FFC000"/>
                </a:solidFill>
                <a:latin typeface="Sigmar One" panose="00000500000000000000" pitchFamily="2" charset="0"/>
              </a:rPr>
              <a:t> </a:t>
            </a:r>
            <a:r>
              <a:rPr lang="en-US" sz="3600" dirty="0" err="1">
                <a:solidFill>
                  <a:srgbClr val="FFC000"/>
                </a:solidFill>
                <a:latin typeface="Sigmar One" panose="00000500000000000000" pitchFamily="2" charset="0"/>
              </a:rPr>
              <a:t>vuông</a:t>
            </a:r>
            <a:endParaRPr lang="en-US" sz="3600" dirty="0">
              <a:solidFill>
                <a:srgbClr val="FFC000"/>
              </a:solidFill>
              <a:latin typeface="Sigmar One" panose="00000500000000000000" pitchFamily="2" charset="0"/>
            </a:endParaRPr>
          </a:p>
        </p:txBody>
      </p:sp>
    </p:spTree>
    <p:extLst>
      <p:ext uri="{BB962C8B-B14F-4D97-AF65-F5344CB8AC3E}">
        <p14:creationId xmlns:p14="http://schemas.microsoft.com/office/powerpoint/2010/main" val="32111056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413A336-F702-00BD-61B2-1A764B80E0F1}"/>
              </a:ext>
            </a:extLst>
          </p:cNvPr>
          <p:cNvSpPr txBox="1"/>
          <p:nvPr/>
        </p:nvSpPr>
        <p:spPr>
          <a:xfrm>
            <a:off x="864468" y="3807241"/>
            <a:ext cx="10607040" cy="1532334"/>
          </a:xfrm>
          <a:prstGeom prst="roundRect">
            <a:avLst/>
          </a:prstGeom>
          <a:noFill/>
          <a:ln w="28575">
            <a:solidFill>
              <a:srgbClr val="00B0F0"/>
            </a:solidFill>
            <a:prstDash val="sysDash"/>
          </a:ln>
        </p:spPr>
        <p:txBody>
          <a:bodyPr wrap="square">
            <a:spAutoFit/>
          </a:bodyPr>
          <a:lstStyle/>
          <a:p>
            <a:r>
              <a:rPr lang="en-US" sz="2800" b="1" i="0">
                <a:solidFill>
                  <a:srgbClr val="FF0000"/>
                </a:solidFill>
                <a:effectLst/>
                <a:latin typeface="Nunito" pitchFamily="2" charset="0"/>
              </a:rPr>
              <a:t>Bằng cách đo trên hình vẽ, hình vuông ABCD có độ dài cạnh là ...... cm; hình chữ nhật MNPQ có chiều dài là .... cm và chiều rộng là .... cm.</a:t>
            </a:r>
            <a:endParaRPr lang="en-US" sz="2800" b="1">
              <a:solidFill>
                <a:srgbClr val="FF0000"/>
              </a:solidFill>
              <a:latin typeface="Nunito" pitchFamily="2" charset="0"/>
            </a:endParaRPr>
          </a:p>
        </p:txBody>
      </p:sp>
      <p:sp>
        <p:nvSpPr>
          <p:cNvPr id="7" name="Rectangle: Rounded Corners 6">
            <a:extLst>
              <a:ext uri="{FF2B5EF4-FFF2-40B4-BE49-F238E27FC236}">
                <a16:creationId xmlns:a16="http://schemas.microsoft.com/office/drawing/2014/main" id="{F203F860-9B99-487F-971D-F06A188587C0}"/>
              </a:ext>
            </a:extLst>
          </p:cNvPr>
          <p:cNvSpPr/>
          <p:nvPr/>
        </p:nvSpPr>
        <p:spPr>
          <a:xfrm>
            <a:off x="8262151" y="4308923"/>
            <a:ext cx="403412" cy="36755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Nunito" pitchFamily="2" charset="0"/>
              </a:rPr>
              <a:t>3</a:t>
            </a:r>
          </a:p>
        </p:txBody>
      </p:sp>
      <p:sp>
        <p:nvSpPr>
          <p:cNvPr id="8" name="Rectangle: Rounded Corners 7">
            <a:extLst>
              <a:ext uri="{FF2B5EF4-FFF2-40B4-BE49-F238E27FC236}">
                <a16:creationId xmlns:a16="http://schemas.microsoft.com/office/drawing/2014/main" id="{FE1F6C1D-8E4C-4F27-A8E6-AD526FBC9650}"/>
              </a:ext>
            </a:extLst>
          </p:cNvPr>
          <p:cNvSpPr/>
          <p:nvPr/>
        </p:nvSpPr>
        <p:spPr>
          <a:xfrm>
            <a:off x="2294065" y="4756471"/>
            <a:ext cx="403412" cy="36755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Nunito" pitchFamily="2" charset="0"/>
              </a:rPr>
              <a:t>2</a:t>
            </a:r>
          </a:p>
        </p:txBody>
      </p:sp>
      <p:pic>
        <p:nvPicPr>
          <p:cNvPr id="4" name="Picture 3">
            <a:extLst>
              <a:ext uri="{FF2B5EF4-FFF2-40B4-BE49-F238E27FC236}">
                <a16:creationId xmlns:a16="http://schemas.microsoft.com/office/drawing/2014/main" id="{1CCB9BFF-1AF3-4130-A153-4EB45F8A3148}"/>
              </a:ext>
            </a:extLst>
          </p:cNvPr>
          <p:cNvPicPr>
            <a:picLocks noChangeAspect="1"/>
          </p:cNvPicPr>
          <p:nvPr/>
        </p:nvPicPr>
        <p:blipFill rotWithShape="1">
          <a:blip r:embed="rId2"/>
          <a:srcRect r="84529" b="80289"/>
          <a:stretch/>
        </p:blipFill>
        <p:spPr>
          <a:xfrm>
            <a:off x="-1" y="1389529"/>
            <a:ext cx="1531990" cy="690977"/>
          </a:xfrm>
          <a:prstGeom prst="rect">
            <a:avLst/>
          </a:prstGeom>
        </p:spPr>
      </p:pic>
      <p:pic>
        <p:nvPicPr>
          <p:cNvPr id="5" name="Picture 4">
            <a:extLst>
              <a:ext uri="{FF2B5EF4-FFF2-40B4-BE49-F238E27FC236}">
                <a16:creationId xmlns:a16="http://schemas.microsoft.com/office/drawing/2014/main" id="{D7FD7AA4-D93C-4217-A6F6-8F8B5C84B392}"/>
              </a:ext>
            </a:extLst>
          </p:cNvPr>
          <p:cNvPicPr>
            <a:picLocks noChangeAspect="1"/>
          </p:cNvPicPr>
          <p:nvPr/>
        </p:nvPicPr>
        <p:blipFill>
          <a:blip r:embed="rId3"/>
          <a:stretch>
            <a:fillRect/>
          </a:stretch>
        </p:blipFill>
        <p:spPr>
          <a:xfrm>
            <a:off x="-1" y="71893"/>
            <a:ext cx="3818965" cy="1317636"/>
          </a:xfrm>
          <a:prstGeom prst="rect">
            <a:avLst/>
          </a:prstGeom>
        </p:spPr>
      </p:pic>
      <p:pic>
        <p:nvPicPr>
          <p:cNvPr id="9" name="Picture 8">
            <a:extLst>
              <a:ext uri="{FF2B5EF4-FFF2-40B4-BE49-F238E27FC236}">
                <a16:creationId xmlns:a16="http://schemas.microsoft.com/office/drawing/2014/main" id="{8F1D205D-EF70-8536-0692-0F392E5EBC93}"/>
              </a:ext>
            </a:extLst>
          </p:cNvPr>
          <p:cNvPicPr>
            <a:picLocks noChangeAspect="1"/>
          </p:cNvPicPr>
          <p:nvPr/>
        </p:nvPicPr>
        <p:blipFill rotWithShape="1">
          <a:blip r:embed="rId2"/>
          <a:srcRect l="20105" t="16902" r="14260" b="26872"/>
          <a:stretch/>
        </p:blipFill>
        <p:spPr>
          <a:xfrm>
            <a:off x="2672861" y="1836252"/>
            <a:ext cx="6499274" cy="1970989"/>
          </a:xfrm>
          <a:prstGeom prst="rect">
            <a:avLst/>
          </a:prstGeom>
        </p:spPr>
      </p:pic>
      <p:sp>
        <p:nvSpPr>
          <p:cNvPr id="6" name="Rectangle: Rounded Corners 5">
            <a:extLst>
              <a:ext uri="{FF2B5EF4-FFF2-40B4-BE49-F238E27FC236}">
                <a16:creationId xmlns:a16="http://schemas.microsoft.com/office/drawing/2014/main" id="{6FCD2796-A4C8-4E28-8FF5-AB943686EEBA}"/>
              </a:ext>
            </a:extLst>
          </p:cNvPr>
          <p:cNvSpPr/>
          <p:nvPr/>
        </p:nvSpPr>
        <p:spPr>
          <a:xfrm>
            <a:off x="1131196" y="4310825"/>
            <a:ext cx="358589" cy="36755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Nunito" pitchFamily="2" charset="0"/>
              </a:rPr>
              <a:t>3</a:t>
            </a:r>
          </a:p>
        </p:txBody>
      </p:sp>
    </p:spTree>
    <p:extLst>
      <p:ext uri="{BB962C8B-B14F-4D97-AF65-F5344CB8AC3E}">
        <p14:creationId xmlns:p14="http://schemas.microsoft.com/office/powerpoint/2010/main" val="4178678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B5DC24-1399-4596-8EAE-D9A545A85F35}"/>
              </a:ext>
            </a:extLst>
          </p:cNvPr>
          <p:cNvPicPr>
            <a:picLocks noChangeAspect="1"/>
          </p:cNvPicPr>
          <p:nvPr/>
        </p:nvPicPr>
        <p:blipFill rotWithShape="1">
          <a:blip r:embed="rId2"/>
          <a:srcRect r="15683"/>
          <a:stretch/>
        </p:blipFill>
        <p:spPr>
          <a:xfrm>
            <a:off x="331694" y="986118"/>
            <a:ext cx="9909586" cy="4454045"/>
          </a:xfrm>
          <a:prstGeom prst="rect">
            <a:avLst/>
          </a:prstGeom>
        </p:spPr>
      </p:pic>
      <p:pic>
        <p:nvPicPr>
          <p:cNvPr id="5" name="Picture 4">
            <a:extLst>
              <a:ext uri="{FF2B5EF4-FFF2-40B4-BE49-F238E27FC236}">
                <a16:creationId xmlns:a16="http://schemas.microsoft.com/office/drawing/2014/main" id="{A043A957-CD23-4A8C-9546-9C859C483EBA}"/>
              </a:ext>
            </a:extLst>
          </p:cNvPr>
          <p:cNvPicPr>
            <a:picLocks noChangeAspect="1"/>
          </p:cNvPicPr>
          <p:nvPr/>
        </p:nvPicPr>
        <p:blipFill>
          <a:blip r:embed="rId3"/>
          <a:stretch>
            <a:fillRect/>
          </a:stretch>
        </p:blipFill>
        <p:spPr>
          <a:xfrm>
            <a:off x="107576" y="71893"/>
            <a:ext cx="3729319" cy="1075589"/>
          </a:xfrm>
          <a:prstGeom prst="rect">
            <a:avLst/>
          </a:prstGeom>
        </p:spPr>
      </p:pic>
      <p:sp>
        <p:nvSpPr>
          <p:cNvPr id="6" name="Oval 5">
            <a:extLst>
              <a:ext uri="{FF2B5EF4-FFF2-40B4-BE49-F238E27FC236}">
                <a16:creationId xmlns:a16="http://schemas.microsoft.com/office/drawing/2014/main" id="{5BAA11B0-4E6B-43F8-AE79-30A808531878}"/>
              </a:ext>
            </a:extLst>
          </p:cNvPr>
          <p:cNvSpPr/>
          <p:nvPr/>
        </p:nvSpPr>
        <p:spPr>
          <a:xfrm>
            <a:off x="896471" y="4770637"/>
            <a:ext cx="555811" cy="50061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CE3DEF-82E3-E714-5D4F-C105C6AC3C84}"/>
              </a:ext>
            </a:extLst>
          </p:cNvPr>
          <p:cNvPicPr>
            <a:picLocks noChangeAspect="1"/>
          </p:cNvPicPr>
          <p:nvPr/>
        </p:nvPicPr>
        <p:blipFill rotWithShape="1">
          <a:blip r:embed="rId4"/>
          <a:srcRect l="83711" t="8354" b="37277"/>
          <a:stretch/>
        </p:blipFill>
        <p:spPr>
          <a:xfrm>
            <a:off x="9706708" y="4061425"/>
            <a:ext cx="1914653" cy="2419644"/>
          </a:xfrm>
          <a:prstGeom prst="rect">
            <a:avLst/>
          </a:prstGeom>
        </p:spPr>
      </p:pic>
    </p:spTree>
    <p:extLst>
      <p:ext uri="{BB962C8B-B14F-4D97-AF65-F5344CB8AC3E}">
        <p14:creationId xmlns:p14="http://schemas.microsoft.com/office/powerpoint/2010/main" val="51869184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èo Dễ Thương đọc Sách động Vật PNG , Màu Xanh Da Trời, đáng Yêu,  Mèo Con PNG miễn phí tải tập tin PSDComment và Vector">
            <a:extLst>
              <a:ext uri="{FF2B5EF4-FFF2-40B4-BE49-F238E27FC236}">
                <a16:creationId xmlns:a16="http://schemas.microsoft.com/office/drawing/2014/main" id="{12350D59-44EA-7D1B-254A-7CFB86217A9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207557" y="1011657"/>
            <a:ext cx="5793696" cy="5793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0F183B-F461-F208-C447-5F1841BAEE63}"/>
              </a:ext>
            </a:extLst>
          </p:cNvPr>
          <p:cNvSpPr txBox="1"/>
          <p:nvPr/>
        </p:nvSpPr>
        <p:spPr>
          <a:xfrm>
            <a:off x="5926187" y="2424545"/>
            <a:ext cx="3758140" cy="1323439"/>
          </a:xfrm>
          <a:prstGeom prst="rect">
            <a:avLst/>
          </a:prstGeom>
          <a:noFill/>
        </p:spPr>
        <p:txBody>
          <a:bodyPr wrap="square" rtlCol="0">
            <a:spAutoFit/>
          </a:bodyPr>
          <a:lstStyle/>
          <a:p>
            <a:r>
              <a:rPr lang="en-US" sz="8000">
                <a:solidFill>
                  <a:srgbClr val="FFC000"/>
                </a:solidFill>
                <a:latin typeface="Sigmar One" panose="00000500000000000000" pitchFamily="2" charset="0"/>
              </a:rPr>
              <a:t>Tiết 3</a:t>
            </a:r>
          </a:p>
        </p:txBody>
      </p:sp>
    </p:spTree>
    <p:extLst>
      <p:ext uri="{BB962C8B-B14F-4D97-AF65-F5344CB8AC3E}">
        <p14:creationId xmlns:p14="http://schemas.microsoft.com/office/powerpoint/2010/main" val="26245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èo Dễ Thương đọc Sách động Vật PNG , Màu Xanh Da Trời, đáng Yêu,  Mèo Con PNG miễn phí tải tập tin PSDComment và Vector">
            <a:extLst>
              <a:ext uri="{FF2B5EF4-FFF2-40B4-BE49-F238E27FC236}">
                <a16:creationId xmlns:a16="http://schemas.microsoft.com/office/drawing/2014/main" id="{12350D59-44EA-7D1B-254A-7CFB86217A9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207557" y="1011657"/>
            <a:ext cx="5793696" cy="5793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0F183B-F461-F208-C447-5F1841BAEE63}"/>
              </a:ext>
            </a:extLst>
          </p:cNvPr>
          <p:cNvSpPr txBox="1"/>
          <p:nvPr/>
        </p:nvSpPr>
        <p:spPr>
          <a:xfrm>
            <a:off x="5205046" y="2424545"/>
            <a:ext cx="6020971" cy="1200329"/>
          </a:xfrm>
          <a:prstGeom prst="rect">
            <a:avLst/>
          </a:prstGeom>
          <a:noFill/>
        </p:spPr>
        <p:txBody>
          <a:bodyPr wrap="square" rtlCol="0">
            <a:spAutoFit/>
          </a:bodyPr>
          <a:lstStyle/>
          <a:p>
            <a:pPr algn="ctr"/>
            <a:r>
              <a:rPr lang="en-US" sz="7200">
                <a:solidFill>
                  <a:srgbClr val="FFC000"/>
                </a:solidFill>
                <a:latin typeface="Sigmar One" panose="00000500000000000000" pitchFamily="2" charset="0"/>
              </a:rPr>
              <a:t>Luyện tập</a:t>
            </a:r>
          </a:p>
        </p:txBody>
      </p:sp>
    </p:spTree>
    <p:extLst>
      <p:ext uri="{BB962C8B-B14F-4D97-AF65-F5344CB8AC3E}">
        <p14:creationId xmlns:p14="http://schemas.microsoft.com/office/powerpoint/2010/main" val="4732331"/>
      </p:ext>
    </p:extLst>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A72AA-B23A-4CEF-A0D5-F308675E604B}"/>
              </a:ext>
            </a:extLst>
          </p:cNvPr>
          <p:cNvPicPr>
            <a:picLocks noChangeAspect="1"/>
          </p:cNvPicPr>
          <p:nvPr/>
        </p:nvPicPr>
        <p:blipFill>
          <a:blip r:embed="rId2"/>
          <a:stretch>
            <a:fillRect/>
          </a:stretch>
        </p:blipFill>
        <p:spPr>
          <a:xfrm>
            <a:off x="0" y="116541"/>
            <a:ext cx="2614246" cy="761907"/>
          </a:xfrm>
          <a:prstGeom prst="rect">
            <a:avLst/>
          </a:prstGeom>
          <a:ln>
            <a:noFill/>
          </a:ln>
          <a:effectLst>
            <a:softEdge rad="112500"/>
          </a:effectLst>
        </p:spPr>
      </p:pic>
      <p:pic>
        <p:nvPicPr>
          <p:cNvPr id="6" name="Picture 5">
            <a:extLst>
              <a:ext uri="{FF2B5EF4-FFF2-40B4-BE49-F238E27FC236}">
                <a16:creationId xmlns:a16="http://schemas.microsoft.com/office/drawing/2014/main" id="{FDC839B8-F9E3-47C6-8502-B537101AA9E3}"/>
              </a:ext>
            </a:extLst>
          </p:cNvPr>
          <p:cNvPicPr>
            <a:picLocks noChangeAspect="1"/>
          </p:cNvPicPr>
          <p:nvPr/>
        </p:nvPicPr>
        <p:blipFill rotWithShape="1">
          <a:blip r:embed="rId3"/>
          <a:srcRect b="19191"/>
          <a:stretch/>
        </p:blipFill>
        <p:spPr>
          <a:xfrm>
            <a:off x="351693" y="1084668"/>
            <a:ext cx="10747717" cy="3917698"/>
          </a:xfrm>
          <a:prstGeom prst="rect">
            <a:avLst/>
          </a:prstGeom>
          <a:ln>
            <a:noFill/>
          </a:ln>
          <a:effectLst>
            <a:softEdge rad="112500"/>
          </a:effectLst>
        </p:spPr>
      </p:pic>
      <p:sp>
        <p:nvSpPr>
          <p:cNvPr id="9" name="TextBox 8">
            <a:extLst>
              <a:ext uri="{FF2B5EF4-FFF2-40B4-BE49-F238E27FC236}">
                <a16:creationId xmlns:a16="http://schemas.microsoft.com/office/drawing/2014/main" id="{882758DB-2AC2-0DDE-426B-A1D866E1CC67}"/>
              </a:ext>
            </a:extLst>
          </p:cNvPr>
          <p:cNvSpPr txBox="1"/>
          <p:nvPr/>
        </p:nvSpPr>
        <p:spPr>
          <a:xfrm>
            <a:off x="2053216" y="5258096"/>
            <a:ext cx="8944708" cy="830997"/>
          </a:xfrm>
          <a:prstGeom prst="rect">
            <a:avLst/>
          </a:prstGeom>
          <a:noFill/>
        </p:spPr>
        <p:txBody>
          <a:bodyPr wrap="square">
            <a:spAutoFit/>
          </a:bodyPr>
          <a:lstStyle/>
          <a:p>
            <a:pPr algn="l"/>
            <a:r>
              <a:rPr lang="en-US" sz="2400" b="1" i="0" dirty="0">
                <a:solidFill>
                  <a:srgbClr val="0070C0"/>
                </a:solidFill>
                <a:effectLst/>
                <a:latin typeface="OpenSans"/>
              </a:rPr>
              <a:t>a) </a:t>
            </a:r>
            <a:r>
              <a:rPr lang="en-US" sz="2400" b="1" i="0" dirty="0" err="1">
                <a:solidFill>
                  <a:srgbClr val="0070C0"/>
                </a:solidFill>
                <a:effectLst/>
                <a:latin typeface="OpenSans"/>
              </a:rPr>
              <a:t>Nhà</a:t>
            </a:r>
            <a:r>
              <a:rPr lang="en-US" sz="2400" b="1" i="0" dirty="0">
                <a:solidFill>
                  <a:srgbClr val="0070C0"/>
                </a:solidFill>
                <a:effectLst/>
                <a:latin typeface="OpenSans"/>
              </a:rPr>
              <a:t> </a:t>
            </a:r>
            <a:r>
              <a:rPr lang="en-US" sz="2400" b="1" i="0" dirty="0" err="1">
                <a:solidFill>
                  <a:srgbClr val="0070C0"/>
                </a:solidFill>
                <a:effectLst/>
                <a:latin typeface="OpenSans"/>
              </a:rPr>
              <a:t>dế</a:t>
            </a:r>
            <a:r>
              <a:rPr lang="en-US" sz="2400" b="1" i="0" dirty="0">
                <a:solidFill>
                  <a:srgbClr val="0070C0"/>
                </a:solidFill>
                <a:effectLst/>
                <a:latin typeface="OpenSans"/>
              </a:rPr>
              <a:t> </a:t>
            </a:r>
            <a:r>
              <a:rPr lang="en-US" sz="2400" b="1" i="0" dirty="0" err="1">
                <a:solidFill>
                  <a:srgbClr val="0070C0"/>
                </a:solidFill>
                <a:effectLst/>
                <a:latin typeface="OpenSans"/>
              </a:rPr>
              <a:t>mèn</a:t>
            </a:r>
            <a:r>
              <a:rPr lang="en-US" sz="2400" b="1" i="0" dirty="0">
                <a:solidFill>
                  <a:srgbClr val="0070C0"/>
                </a:solidFill>
                <a:effectLst/>
                <a:latin typeface="OpenSans"/>
              </a:rPr>
              <a:t> </a:t>
            </a:r>
            <a:r>
              <a:rPr lang="en-US" sz="2400" b="1" i="0" dirty="0" err="1">
                <a:solidFill>
                  <a:srgbClr val="0070C0"/>
                </a:solidFill>
                <a:effectLst/>
                <a:latin typeface="OpenSans"/>
              </a:rPr>
              <a:t>cách</a:t>
            </a:r>
            <a:r>
              <a:rPr lang="en-US" sz="2400" b="1" i="0" dirty="0">
                <a:solidFill>
                  <a:srgbClr val="0070C0"/>
                </a:solidFill>
                <a:effectLst/>
                <a:latin typeface="OpenSans"/>
              </a:rPr>
              <a:t> </a:t>
            </a:r>
            <a:r>
              <a:rPr lang="en-US" sz="2400" b="1" i="0" dirty="0" err="1">
                <a:solidFill>
                  <a:srgbClr val="0070C0"/>
                </a:solidFill>
                <a:effectLst/>
                <a:latin typeface="OpenSans"/>
              </a:rPr>
              <a:t>nhà</a:t>
            </a:r>
            <a:r>
              <a:rPr lang="en-US" sz="2400" b="1" i="0" dirty="0">
                <a:solidFill>
                  <a:srgbClr val="0070C0"/>
                </a:solidFill>
                <a:effectLst/>
                <a:latin typeface="OpenSans"/>
              </a:rPr>
              <a:t> </a:t>
            </a:r>
            <a:r>
              <a:rPr lang="en-US" sz="2400" b="1" i="0" dirty="0" err="1">
                <a:solidFill>
                  <a:srgbClr val="0070C0"/>
                </a:solidFill>
                <a:effectLst/>
                <a:latin typeface="OpenSans"/>
              </a:rPr>
              <a:t>xén</a:t>
            </a:r>
            <a:r>
              <a:rPr lang="en-US" sz="2400" b="1" i="0" dirty="0">
                <a:solidFill>
                  <a:srgbClr val="0070C0"/>
                </a:solidFill>
                <a:effectLst/>
                <a:latin typeface="OpenSans"/>
              </a:rPr>
              <a:t> </a:t>
            </a:r>
            <a:r>
              <a:rPr lang="en-US" sz="2400" b="1" i="0" dirty="0" err="1">
                <a:solidFill>
                  <a:srgbClr val="0070C0"/>
                </a:solidFill>
                <a:effectLst/>
                <a:latin typeface="OpenSans"/>
              </a:rPr>
              <a:t>tóc</a:t>
            </a:r>
            <a:r>
              <a:rPr lang="en-US" sz="2400" b="1" i="0" dirty="0">
                <a:solidFill>
                  <a:srgbClr val="0070C0"/>
                </a:solidFill>
                <a:effectLst/>
                <a:latin typeface="OpenSans"/>
              </a:rPr>
              <a:t> </a:t>
            </a:r>
            <a:r>
              <a:rPr lang="en-US" sz="2400" b="1" i="0" dirty="0" err="1">
                <a:solidFill>
                  <a:srgbClr val="0070C0"/>
                </a:solidFill>
                <a:effectLst/>
                <a:latin typeface="OpenSans"/>
              </a:rPr>
              <a:t>bao</a:t>
            </a:r>
            <a:r>
              <a:rPr lang="en-US" sz="2400" b="1" i="0" dirty="0">
                <a:solidFill>
                  <a:srgbClr val="0070C0"/>
                </a:solidFill>
                <a:effectLst/>
                <a:latin typeface="OpenSans"/>
              </a:rPr>
              <a:t> </a:t>
            </a:r>
            <a:r>
              <a:rPr lang="en-US" sz="2400" b="1" i="0" dirty="0" err="1">
                <a:solidFill>
                  <a:srgbClr val="0070C0"/>
                </a:solidFill>
                <a:effectLst/>
                <a:latin typeface="OpenSans"/>
              </a:rPr>
              <a:t>nhiêu</a:t>
            </a:r>
            <a:r>
              <a:rPr lang="en-US" sz="2400" b="1" i="0" dirty="0">
                <a:solidFill>
                  <a:srgbClr val="0070C0"/>
                </a:solidFill>
                <a:effectLst/>
                <a:latin typeface="OpenSans"/>
              </a:rPr>
              <a:t> </a:t>
            </a:r>
            <a:r>
              <a:rPr lang="en-US" sz="2400" b="1" i="0" dirty="0" err="1">
                <a:solidFill>
                  <a:srgbClr val="0070C0"/>
                </a:solidFill>
                <a:effectLst/>
                <a:latin typeface="OpenSans"/>
              </a:rPr>
              <a:t>đề</a:t>
            </a:r>
            <a:r>
              <a:rPr lang="en-US" sz="2400" b="1" i="0" dirty="0">
                <a:solidFill>
                  <a:srgbClr val="0070C0"/>
                </a:solidFill>
                <a:effectLst/>
                <a:latin typeface="OpenSans"/>
              </a:rPr>
              <a:t>-xi-</a:t>
            </a:r>
            <a:r>
              <a:rPr lang="en-US" sz="2400" b="1" i="0" dirty="0" err="1">
                <a:solidFill>
                  <a:srgbClr val="0070C0"/>
                </a:solidFill>
                <a:effectLst/>
                <a:latin typeface="OpenSans"/>
              </a:rPr>
              <a:t>mét</a:t>
            </a:r>
            <a:r>
              <a:rPr lang="en-US" sz="2400" b="1" i="0" dirty="0">
                <a:solidFill>
                  <a:srgbClr val="0070C0"/>
                </a:solidFill>
                <a:effectLst/>
                <a:latin typeface="OpenSans"/>
              </a:rPr>
              <a:t>?</a:t>
            </a:r>
          </a:p>
          <a:p>
            <a:pPr algn="l"/>
            <a:r>
              <a:rPr lang="en-US" sz="2400" b="1" i="0" dirty="0">
                <a:solidFill>
                  <a:srgbClr val="0070C0"/>
                </a:solidFill>
                <a:effectLst/>
                <a:latin typeface="OpenSans"/>
              </a:rPr>
              <a:t>b) </a:t>
            </a:r>
            <a:r>
              <a:rPr lang="en-US" sz="2400" b="1" i="0" dirty="0" err="1">
                <a:solidFill>
                  <a:srgbClr val="0070C0"/>
                </a:solidFill>
                <a:effectLst/>
                <a:latin typeface="OpenSans"/>
              </a:rPr>
              <a:t>Nhà</a:t>
            </a:r>
            <a:r>
              <a:rPr lang="en-US" sz="2400" b="1" i="0" dirty="0">
                <a:solidFill>
                  <a:srgbClr val="0070C0"/>
                </a:solidFill>
                <a:effectLst/>
                <a:latin typeface="OpenSans"/>
              </a:rPr>
              <a:t> </a:t>
            </a:r>
            <a:r>
              <a:rPr lang="en-US" sz="2400" b="1" i="0" dirty="0" err="1">
                <a:solidFill>
                  <a:srgbClr val="0070C0"/>
                </a:solidFill>
                <a:effectLst/>
                <a:latin typeface="OpenSans"/>
              </a:rPr>
              <a:t>dế</a:t>
            </a:r>
            <a:r>
              <a:rPr lang="en-US" sz="2400" b="1" i="0" dirty="0">
                <a:solidFill>
                  <a:srgbClr val="0070C0"/>
                </a:solidFill>
                <a:effectLst/>
                <a:latin typeface="OpenSans"/>
              </a:rPr>
              <a:t> </a:t>
            </a:r>
            <a:r>
              <a:rPr lang="en-US" sz="2400" b="1" i="0" dirty="0" err="1">
                <a:solidFill>
                  <a:srgbClr val="0070C0"/>
                </a:solidFill>
                <a:effectLst/>
                <a:latin typeface="OpenSans"/>
              </a:rPr>
              <a:t>mèn</a:t>
            </a:r>
            <a:r>
              <a:rPr lang="en-US" sz="2400" b="1" i="0" dirty="0">
                <a:solidFill>
                  <a:srgbClr val="0070C0"/>
                </a:solidFill>
                <a:effectLst/>
                <a:latin typeface="OpenSans"/>
              </a:rPr>
              <a:t> </a:t>
            </a:r>
            <a:r>
              <a:rPr lang="en-US" sz="2400" b="1" i="0" dirty="0" err="1">
                <a:solidFill>
                  <a:srgbClr val="0070C0"/>
                </a:solidFill>
                <a:effectLst/>
                <a:latin typeface="OpenSans"/>
              </a:rPr>
              <a:t>cách</a:t>
            </a:r>
            <a:r>
              <a:rPr lang="en-US" sz="2400" b="1" i="0" dirty="0">
                <a:solidFill>
                  <a:srgbClr val="0070C0"/>
                </a:solidFill>
                <a:effectLst/>
                <a:latin typeface="OpenSans"/>
              </a:rPr>
              <a:t> </a:t>
            </a:r>
            <a:r>
              <a:rPr lang="en-US" sz="2400" b="1" i="0" dirty="0" err="1">
                <a:solidFill>
                  <a:srgbClr val="0070C0"/>
                </a:solidFill>
                <a:effectLst/>
                <a:latin typeface="OpenSans"/>
              </a:rPr>
              <a:t>nhà</a:t>
            </a:r>
            <a:r>
              <a:rPr lang="en-US" sz="2400" b="1" i="0" dirty="0">
                <a:solidFill>
                  <a:srgbClr val="0070C0"/>
                </a:solidFill>
                <a:effectLst/>
                <a:latin typeface="OpenSans"/>
              </a:rPr>
              <a:t> </a:t>
            </a:r>
            <a:r>
              <a:rPr lang="en-US" sz="2400" b="1" i="0" dirty="0" err="1">
                <a:solidFill>
                  <a:srgbClr val="0070C0"/>
                </a:solidFill>
                <a:effectLst/>
                <a:latin typeface="OpenSans"/>
              </a:rPr>
              <a:t>dế</a:t>
            </a:r>
            <a:r>
              <a:rPr lang="en-US" sz="2400" b="1" i="0" dirty="0">
                <a:solidFill>
                  <a:srgbClr val="0070C0"/>
                </a:solidFill>
                <a:effectLst/>
                <a:latin typeface="OpenSans"/>
              </a:rPr>
              <a:t> </a:t>
            </a:r>
            <a:r>
              <a:rPr lang="en-US" sz="2400" b="1" i="0" dirty="0" err="1">
                <a:solidFill>
                  <a:srgbClr val="0070C0"/>
                </a:solidFill>
                <a:effectLst/>
                <a:latin typeface="OpenSans"/>
              </a:rPr>
              <a:t>trũi</a:t>
            </a:r>
            <a:r>
              <a:rPr lang="en-US" sz="2400" b="1" i="0" dirty="0">
                <a:solidFill>
                  <a:srgbClr val="0070C0"/>
                </a:solidFill>
                <a:effectLst/>
                <a:latin typeface="OpenSans"/>
              </a:rPr>
              <a:t> </a:t>
            </a:r>
            <a:r>
              <a:rPr lang="en-US" sz="2400" b="1" i="0" dirty="0" err="1">
                <a:solidFill>
                  <a:srgbClr val="0070C0"/>
                </a:solidFill>
                <a:effectLst/>
                <a:latin typeface="OpenSans"/>
              </a:rPr>
              <a:t>bao</a:t>
            </a:r>
            <a:r>
              <a:rPr lang="en-US" sz="2400" b="1" i="0" dirty="0">
                <a:solidFill>
                  <a:srgbClr val="0070C0"/>
                </a:solidFill>
                <a:effectLst/>
                <a:latin typeface="OpenSans"/>
              </a:rPr>
              <a:t> </a:t>
            </a:r>
            <a:r>
              <a:rPr lang="en-US" sz="2400" b="1" i="0" dirty="0" err="1">
                <a:solidFill>
                  <a:srgbClr val="0070C0"/>
                </a:solidFill>
                <a:effectLst/>
                <a:latin typeface="OpenSans"/>
              </a:rPr>
              <a:t>nhiêu</a:t>
            </a:r>
            <a:r>
              <a:rPr lang="en-US" sz="2400" b="1" i="0" dirty="0">
                <a:solidFill>
                  <a:srgbClr val="0070C0"/>
                </a:solidFill>
                <a:effectLst/>
                <a:latin typeface="OpenSans"/>
              </a:rPr>
              <a:t> </a:t>
            </a:r>
            <a:r>
              <a:rPr lang="en-US" sz="2400" b="1" i="0" dirty="0" err="1">
                <a:solidFill>
                  <a:srgbClr val="0070C0"/>
                </a:solidFill>
                <a:effectLst/>
                <a:latin typeface="OpenSans"/>
              </a:rPr>
              <a:t>đề</a:t>
            </a:r>
            <a:r>
              <a:rPr lang="en-US" sz="2400" b="1" i="0" dirty="0">
                <a:solidFill>
                  <a:srgbClr val="0070C0"/>
                </a:solidFill>
                <a:effectLst/>
                <a:latin typeface="OpenSans"/>
              </a:rPr>
              <a:t>-xi-</a:t>
            </a:r>
            <a:r>
              <a:rPr lang="en-US" sz="2400" b="1" i="0" dirty="0" err="1">
                <a:solidFill>
                  <a:srgbClr val="0070C0"/>
                </a:solidFill>
                <a:effectLst/>
                <a:latin typeface="OpenSans"/>
              </a:rPr>
              <a:t>mét</a:t>
            </a:r>
            <a:r>
              <a:rPr lang="en-US" sz="2400" b="1" i="0" dirty="0">
                <a:solidFill>
                  <a:srgbClr val="0070C0"/>
                </a:solidFill>
                <a:effectLst/>
                <a:latin typeface="OpenSans"/>
              </a:rPr>
              <a:t>?</a:t>
            </a:r>
          </a:p>
        </p:txBody>
      </p:sp>
    </p:spTree>
    <p:extLst>
      <p:ext uri="{BB962C8B-B14F-4D97-AF65-F5344CB8AC3E}">
        <p14:creationId xmlns:p14="http://schemas.microsoft.com/office/powerpoint/2010/main" val="7914707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A72AA-B23A-4CEF-A0D5-F308675E604B}"/>
              </a:ext>
            </a:extLst>
          </p:cNvPr>
          <p:cNvPicPr>
            <a:picLocks noChangeAspect="1"/>
          </p:cNvPicPr>
          <p:nvPr/>
        </p:nvPicPr>
        <p:blipFill>
          <a:blip r:embed="rId2"/>
          <a:stretch>
            <a:fillRect/>
          </a:stretch>
        </p:blipFill>
        <p:spPr>
          <a:xfrm>
            <a:off x="0" y="116541"/>
            <a:ext cx="3352800" cy="977154"/>
          </a:xfrm>
          <a:prstGeom prst="rect">
            <a:avLst/>
          </a:prstGeom>
          <a:ln>
            <a:noFill/>
          </a:ln>
          <a:effectLst>
            <a:softEdge rad="112500"/>
          </a:effectLst>
        </p:spPr>
      </p:pic>
      <p:pic>
        <p:nvPicPr>
          <p:cNvPr id="6" name="Picture 5">
            <a:extLst>
              <a:ext uri="{FF2B5EF4-FFF2-40B4-BE49-F238E27FC236}">
                <a16:creationId xmlns:a16="http://schemas.microsoft.com/office/drawing/2014/main" id="{FDC839B8-F9E3-47C6-8502-B537101AA9E3}"/>
              </a:ext>
            </a:extLst>
          </p:cNvPr>
          <p:cNvPicPr>
            <a:picLocks noChangeAspect="1"/>
          </p:cNvPicPr>
          <p:nvPr/>
        </p:nvPicPr>
        <p:blipFill rotWithShape="1">
          <a:blip r:embed="rId3"/>
          <a:srcRect l="11658" t="15059" r="9686" b="19191"/>
          <a:stretch/>
        </p:blipFill>
        <p:spPr>
          <a:xfrm>
            <a:off x="3158680" y="328217"/>
            <a:ext cx="6665778" cy="251345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9D45D71-A417-678E-785E-321B52B4E282}"/>
              </a:ext>
            </a:extLst>
          </p:cNvPr>
          <p:cNvSpPr txBox="1"/>
          <p:nvPr/>
        </p:nvSpPr>
        <p:spPr>
          <a:xfrm>
            <a:off x="618977" y="3011146"/>
            <a:ext cx="11155680" cy="343923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2800" b="1" dirty="0" err="1">
                <a:solidFill>
                  <a:schemeClr val="bg1"/>
                </a:solidFill>
                <a:latin typeface="Nunito" pitchFamily="2" charset="0"/>
              </a:rPr>
              <a:t>Hình</a:t>
            </a:r>
            <a:r>
              <a:rPr lang="en-US" sz="2800" b="1" dirty="0">
                <a:solidFill>
                  <a:schemeClr val="bg1"/>
                </a:solidFill>
                <a:latin typeface="Nunito" pitchFamily="2" charset="0"/>
              </a:rPr>
              <a:t> </a:t>
            </a:r>
            <a:r>
              <a:rPr lang="en-US" sz="2800" b="1" dirty="0" err="1">
                <a:solidFill>
                  <a:schemeClr val="bg1"/>
                </a:solidFill>
                <a:latin typeface="Nunito" pitchFamily="2" charset="0"/>
              </a:rPr>
              <a:t>chữ</a:t>
            </a:r>
            <a:r>
              <a:rPr lang="en-US" sz="2800" b="1" dirty="0">
                <a:solidFill>
                  <a:schemeClr val="bg1"/>
                </a:solidFill>
                <a:latin typeface="Nunito" pitchFamily="2" charset="0"/>
              </a:rPr>
              <a:t> </a:t>
            </a:r>
            <a:r>
              <a:rPr lang="en-US" sz="2800" b="1" dirty="0" err="1">
                <a:solidFill>
                  <a:schemeClr val="bg1"/>
                </a:solidFill>
                <a:latin typeface="Nunito" pitchFamily="2" charset="0"/>
              </a:rPr>
              <a:t>nhật</a:t>
            </a:r>
            <a:r>
              <a:rPr lang="en-US" sz="2800" b="1" dirty="0">
                <a:solidFill>
                  <a:schemeClr val="bg1"/>
                </a:solidFill>
                <a:latin typeface="Nunito" pitchFamily="2" charset="0"/>
              </a:rPr>
              <a:t> ABCD </a:t>
            </a:r>
            <a:r>
              <a:rPr lang="en-US" sz="2800" b="1" dirty="0" err="1">
                <a:solidFill>
                  <a:schemeClr val="bg1"/>
                </a:solidFill>
                <a:latin typeface="Nunito" pitchFamily="2" charset="0"/>
              </a:rPr>
              <a:t>có</a:t>
            </a:r>
            <a:r>
              <a:rPr lang="en-US" sz="2800" b="1" dirty="0">
                <a:solidFill>
                  <a:schemeClr val="bg1"/>
                </a:solidFill>
                <a:latin typeface="Nunito" pitchFamily="2" charset="0"/>
              </a:rPr>
              <a:t>:</a:t>
            </a:r>
          </a:p>
          <a:p>
            <a:pPr algn="ctr"/>
            <a:r>
              <a:rPr lang="en-US" sz="2800" b="1" dirty="0" err="1">
                <a:solidFill>
                  <a:schemeClr val="bg1"/>
                </a:solidFill>
                <a:latin typeface="Nunito" pitchFamily="2" charset="0"/>
              </a:rPr>
              <a:t>Chiều</a:t>
            </a:r>
            <a:r>
              <a:rPr lang="en-US" sz="2800" b="1" dirty="0">
                <a:solidFill>
                  <a:schemeClr val="bg1"/>
                </a:solidFill>
                <a:latin typeface="Nunito" pitchFamily="2" charset="0"/>
              </a:rPr>
              <a:t> </a:t>
            </a:r>
            <a:r>
              <a:rPr lang="en-US" sz="2800" b="1" dirty="0" err="1">
                <a:solidFill>
                  <a:schemeClr val="bg1"/>
                </a:solidFill>
                <a:latin typeface="Nunito" pitchFamily="2" charset="0"/>
              </a:rPr>
              <a:t>rộng</a:t>
            </a:r>
            <a:r>
              <a:rPr lang="en-US" sz="2800" b="1" dirty="0">
                <a:solidFill>
                  <a:schemeClr val="bg1"/>
                </a:solidFill>
                <a:latin typeface="Nunito" pitchFamily="2" charset="0"/>
              </a:rPr>
              <a:t> AD = BC = 13 </a:t>
            </a:r>
            <a:r>
              <a:rPr lang="en-US" sz="2800" b="1" dirty="0" err="1">
                <a:solidFill>
                  <a:schemeClr val="bg1"/>
                </a:solidFill>
                <a:latin typeface="Nunito" pitchFamily="2" charset="0"/>
              </a:rPr>
              <a:t>dm</a:t>
            </a:r>
            <a:endParaRPr lang="en-US" sz="2800" b="1" dirty="0">
              <a:solidFill>
                <a:schemeClr val="bg1"/>
              </a:solidFill>
              <a:latin typeface="Nunito" pitchFamily="2" charset="0"/>
            </a:endParaRPr>
          </a:p>
          <a:p>
            <a:pPr algn="ctr"/>
            <a:r>
              <a:rPr lang="en-US" sz="2800" b="1" dirty="0" err="1">
                <a:solidFill>
                  <a:schemeClr val="bg1"/>
                </a:solidFill>
                <a:latin typeface="Nunito" pitchFamily="2" charset="0"/>
              </a:rPr>
              <a:t>Chiều</a:t>
            </a:r>
            <a:r>
              <a:rPr lang="en-US" sz="2800" b="1" dirty="0">
                <a:solidFill>
                  <a:schemeClr val="bg1"/>
                </a:solidFill>
                <a:latin typeface="Nunito" pitchFamily="2" charset="0"/>
              </a:rPr>
              <a:t> </a:t>
            </a:r>
            <a:r>
              <a:rPr lang="en-US" sz="2800" b="1" dirty="0" err="1">
                <a:solidFill>
                  <a:schemeClr val="bg1"/>
                </a:solidFill>
                <a:latin typeface="Nunito" pitchFamily="2" charset="0"/>
              </a:rPr>
              <a:t>dài</a:t>
            </a:r>
            <a:r>
              <a:rPr lang="en-US" sz="2800" b="1" dirty="0">
                <a:solidFill>
                  <a:schemeClr val="bg1"/>
                </a:solidFill>
                <a:latin typeface="Nunito" pitchFamily="2" charset="0"/>
              </a:rPr>
              <a:t> AB = DC = 20 </a:t>
            </a:r>
            <a:r>
              <a:rPr lang="en-US" sz="2800" b="1" dirty="0" err="1">
                <a:solidFill>
                  <a:schemeClr val="bg1"/>
                </a:solidFill>
                <a:latin typeface="Nunito" pitchFamily="2" charset="0"/>
              </a:rPr>
              <a:t>dm</a:t>
            </a:r>
            <a:endParaRPr lang="en-US" sz="2800" b="1" dirty="0">
              <a:solidFill>
                <a:schemeClr val="bg1"/>
              </a:solidFill>
              <a:latin typeface="Nunito" pitchFamily="2" charset="0"/>
            </a:endParaRPr>
          </a:p>
          <a:p>
            <a:r>
              <a:rPr lang="en-US" sz="2800" b="1" dirty="0">
                <a:solidFill>
                  <a:schemeClr val="bg1"/>
                </a:solidFill>
                <a:latin typeface="Nunito" pitchFamily="2" charset="0"/>
              </a:rPr>
              <a:t>a) </a:t>
            </a:r>
            <a:r>
              <a:rPr lang="en-US" sz="2800" b="1" dirty="0" err="1">
                <a:solidFill>
                  <a:schemeClr val="bg1"/>
                </a:solidFill>
                <a:latin typeface="Nunito" pitchFamily="2" charset="0"/>
              </a:rPr>
              <a:t>Khoảng</a:t>
            </a:r>
            <a:r>
              <a:rPr lang="en-US" sz="2800" b="1" dirty="0">
                <a:solidFill>
                  <a:schemeClr val="bg1"/>
                </a:solidFill>
                <a:latin typeface="Nunito" pitchFamily="2" charset="0"/>
              </a:rPr>
              <a:t> </a:t>
            </a:r>
            <a:r>
              <a:rPr lang="en-US" sz="2800" b="1" dirty="0" err="1">
                <a:solidFill>
                  <a:schemeClr val="bg1"/>
                </a:solidFill>
                <a:latin typeface="Nunito" pitchFamily="2" charset="0"/>
              </a:rPr>
              <a:t>cách</a:t>
            </a:r>
            <a:r>
              <a:rPr lang="en-US" sz="2800" b="1" dirty="0">
                <a:solidFill>
                  <a:schemeClr val="bg1"/>
                </a:solidFill>
                <a:latin typeface="Nunito" pitchFamily="2" charset="0"/>
              </a:rPr>
              <a:t> </a:t>
            </a:r>
            <a:r>
              <a:rPr lang="en-US" sz="2800" b="1" dirty="0" err="1">
                <a:solidFill>
                  <a:schemeClr val="bg1"/>
                </a:solidFill>
                <a:latin typeface="Nunito" pitchFamily="2" charset="0"/>
              </a:rPr>
              <a:t>từ</a:t>
            </a:r>
            <a:r>
              <a:rPr lang="en-US" sz="2800" b="1" dirty="0">
                <a:solidFill>
                  <a:schemeClr val="bg1"/>
                </a:solidFill>
                <a:latin typeface="Nunito" pitchFamily="2" charset="0"/>
              </a:rPr>
              <a:t> </a:t>
            </a:r>
            <a:r>
              <a:rPr lang="en-US" sz="2800" b="1" dirty="0" err="1">
                <a:solidFill>
                  <a:schemeClr val="bg1"/>
                </a:solidFill>
                <a:latin typeface="Nunito" pitchFamily="2" charset="0"/>
              </a:rPr>
              <a:t>nhà</a:t>
            </a:r>
            <a:r>
              <a:rPr lang="en-US" sz="2800" b="1" dirty="0">
                <a:solidFill>
                  <a:schemeClr val="bg1"/>
                </a:solidFill>
                <a:latin typeface="Nunito" pitchFamily="2" charset="0"/>
              </a:rPr>
              <a:t> </a:t>
            </a:r>
            <a:r>
              <a:rPr lang="en-US" sz="2800" b="1" dirty="0" err="1">
                <a:solidFill>
                  <a:schemeClr val="bg1"/>
                </a:solidFill>
                <a:latin typeface="Nunito" pitchFamily="2" charset="0"/>
              </a:rPr>
              <a:t>dế</a:t>
            </a:r>
            <a:r>
              <a:rPr lang="en-US" sz="2800" b="1" dirty="0">
                <a:solidFill>
                  <a:schemeClr val="bg1"/>
                </a:solidFill>
                <a:latin typeface="Nunito" pitchFamily="2" charset="0"/>
              </a:rPr>
              <a:t> </a:t>
            </a:r>
            <a:r>
              <a:rPr lang="en-US" sz="2800" b="1" dirty="0" err="1">
                <a:solidFill>
                  <a:schemeClr val="bg1"/>
                </a:solidFill>
                <a:latin typeface="Nunito" pitchFamily="2" charset="0"/>
              </a:rPr>
              <a:t>mèn</a:t>
            </a:r>
            <a:r>
              <a:rPr lang="en-US" sz="2800" b="1" dirty="0">
                <a:solidFill>
                  <a:schemeClr val="bg1"/>
                </a:solidFill>
                <a:latin typeface="Nunito" pitchFamily="2" charset="0"/>
              </a:rPr>
              <a:t> </a:t>
            </a:r>
            <a:r>
              <a:rPr lang="en-US" sz="2800" b="1" dirty="0" err="1">
                <a:solidFill>
                  <a:schemeClr val="bg1"/>
                </a:solidFill>
                <a:latin typeface="Nunito" pitchFamily="2" charset="0"/>
              </a:rPr>
              <a:t>đến</a:t>
            </a:r>
            <a:r>
              <a:rPr lang="en-US" sz="2800" b="1" dirty="0">
                <a:solidFill>
                  <a:schemeClr val="bg1"/>
                </a:solidFill>
                <a:latin typeface="Nunito" pitchFamily="2" charset="0"/>
              </a:rPr>
              <a:t> </a:t>
            </a:r>
            <a:r>
              <a:rPr lang="en-US" sz="2800" b="1" dirty="0" err="1">
                <a:solidFill>
                  <a:schemeClr val="bg1"/>
                </a:solidFill>
                <a:latin typeface="Nunito" pitchFamily="2" charset="0"/>
              </a:rPr>
              <a:t>nhà</a:t>
            </a:r>
            <a:r>
              <a:rPr lang="en-US" sz="2800" b="1" dirty="0">
                <a:solidFill>
                  <a:schemeClr val="bg1"/>
                </a:solidFill>
                <a:latin typeface="Nunito" pitchFamily="2" charset="0"/>
              </a:rPr>
              <a:t> </a:t>
            </a:r>
            <a:r>
              <a:rPr lang="en-US" sz="2800" b="1" dirty="0" err="1">
                <a:solidFill>
                  <a:schemeClr val="bg1"/>
                </a:solidFill>
                <a:latin typeface="Nunito" pitchFamily="2" charset="0"/>
              </a:rPr>
              <a:t>xén</a:t>
            </a:r>
            <a:r>
              <a:rPr lang="en-US" sz="2800" b="1" dirty="0">
                <a:solidFill>
                  <a:schemeClr val="bg1"/>
                </a:solidFill>
                <a:latin typeface="Nunito" pitchFamily="2" charset="0"/>
              </a:rPr>
              <a:t> </a:t>
            </a:r>
            <a:r>
              <a:rPr lang="en-US" sz="2800" b="1" dirty="0" err="1">
                <a:solidFill>
                  <a:schemeClr val="bg1"/>
                </a:solidFill>
                <a:latin typeface="Nunito" pitchFamily="2" charset="0"/>
              </a:rPr>
              <a:t>tóc</a:t>
            </a:r>
            <a:r>
              <a:rPr lang="en-US" sz="2800" b="1" dirty="0">
                <a:solidFill>
                  <a:schemeClr val="bg1"/>
                </a:solidFill>
                <a:latin typeface="Nunito" pitchFamily="2" charset="0"/>
              </a:rPr>
              <a:t> </a:t>
            </a:r>
            <a:r>
              <a:rPr lang="en-US" sz="2800" b="1" dirty="0" err="1">
                <a:solidFill>
                  <a:schemeClr val="bg1"/>
                </a:solidFill>
                <a:latin typeface="Nunito" pitchFamily="2" charset="0"/>
              </a:rPr>
              <a:t>bằng</a:t>
            </a:r>
            <a:r>
              <a:rPr lang="en-US" sz="2800" b="1" dirty="0">
                <a:solidFill>
                  <a:schemeClr val="bg1"/>
                </a:solidFill>
                <a:latin typeface="Nunito" pitchFamily="2" charset="0"/>
              </a:rPr>
              <a:t> </a:t>
            </a:r>
            <a:r>
              <a:rPr lang="en-US" sz="2800" b="1" dirty="0" err="1">
                <a:solidFill>
                  <a:schemeClr val="bg1"/>
                </a:solidFill>
                <a:latin typeface="Nunito" pitchFamily="2" charset="0"/>
              </a:rPr>
              <a:t>chiều</a:t>
            </a:r>
            <a:r>
              <a:rPr lang="en-US" sz="2800" b="1" dirty="0">
                <a:solidFill>
                  <a:schemeClr val="bg1"/>
                </a:solidFill>
                <a:latin typeface="Nunito" pitchFamily="2" charset="0"/>
              </a:rPr>
              <a:t> </a:t>
            </a:r>
            <a:r>
              <a:rPr lang="en-US" sz="2800" b="1" dirty="0" err="1">
                <a:solidFill>
                  <a:schemeClr val="bg1"/>
                </a:solidFill>
                <a:latin typeface="Nunito" pitchFamily="2" charset="0"/>
              </a:rPr>
              <a:t>rộng</a:t>
            </a:r>
            <a:r>
              <a:rPr lang="en-US" sz="2800" b="1" dirty="0">
                <a:solidFill>
                  <a:schemeClr val="bg1"/>
                </a:solidFill>
                <a:latin typeface="Nunito" pitchFamily="2" charset="0"/>
              </a:rPr>
              <a:t> </a:t>
            </a:r>
            <a:r>
              <a:rPr lang="en-US" sz="2800" b="1" dirty="0" err="1">
                <a:solidFill>
                  <a:schemeClr val="bg1"/>
                </a:solidFill>
                <a:latin typeface="Nunito" pitchFamily="2" charset="0"/>
              </a:rPr>
              <a:t>của</a:t>
            </a:r>
            <a:r>
              <a:rPr lang="en-US" sz="2800" b="1" dirty="0">
                <a:solidFill>
                  <a:schemeClr val="bg1"/>
                </a:solidFill>
                <a:latin typeface="Nunito" pitchFamily="2" charset="0"/>
              </a:rPr>
              <a:t> </a:t>
            </a:r>
            <a:r>
              <a:rPr lang="en-US" sz="2800" b="1" dirty="0" err="1">
                <a:solidFill>
                  <a:schemeClr val="bg1"/>
                </a:solidFill>
                <a:latin typeface="Nunito" pitchFamily="2" charset="0"/>
              </a:rPr>
              <a:t>hình</a:t>
            </a:r>
            <a:r>
              <a:rPr lang="en-US" sz="2800" b="1" dirty="0">
                <a:solidFill>
                  <a:schemeClr val="bg1"/>
                </a:solidFill>
                <a:latin typeface="Nunito" pitchFamily="2" charset="0"/>
              </a:rPr>
              <a:t> </a:t>
            </a:r>
            <a:r>
              <a:rPr lang="en-US" sz="2800" b="1" dirty="0" err="1">
                <a:solidFill>
                  <a:schemeClr val="bg1"/>
                </a:solidFill>
                <a:latin typeface="Nunito" pitchFamily="2" charset="0"/>
              </a:rPr>
              <a:t>chữ</a:t>
            </a:r>
            <a:r>
              <a:rPr lang="en-US" sz="2800" b="1" dirty="0">
                <a:solidFill>
                  <a:schemeClr val="bg1"/>
                </a:solidFill>
                <a:latin typeface="Nunito" pitchFamily="2" charset="0"/>
              </a:rPr>
              <a:t> </a:t>
            </a:r>
            <a:r>
              <a:rPr lang="en-US" sz="2800" b="1" dirty="0" err="1">
                <a:solidFill>
                  <a:schemeClr val="bg1"/>
                </a:solidFill>
                <a:latin typeface="Nunito" pitchFamily="2" charset="0"/>
              </a:rPr>
              <a:t>nhật</a:t>
            </a:r>
            <a:r>
              <a:rPr lang="en-US" sz="2800" b="1" dirty="0">
                <a:solidFill>
                  <a:schemeClr val="bg1"/>
                </a:solidFill>
                <a:latin typeface="Nunito" pitchFamily="2" charset="0"/>
              </a:rPr>
              <a:t> ABCD </a:t>
            </a:r>
            <a:r>
              <a:rPr lang="en-US" sz="2800" b="1" dirty="0" err="1">
                <a:solidFill>
                  <a:schemeClr val="bg1"/>
                </a:solidFill>
                <a:latin typeface="Nunito" pitchFamily="2" charset="0"/>
              </a:rPr>
              <a:t>và</a:t>
            </a:r>
            <a:r>
              <a:rPr lang="en-US" sz="2800" b="1" dirty="0">
                <a:solidFill>
                  <a:schemeClr val="bg1"/>
                </a:solidFill>
                <a:latin typeface="Nunito" pitchFamily="2" charset="0"/>
              </a:rPr>
              <a:t> </a:t>
            </a:r>
            <a:r>
              <a:rPr lang="en-US" sz="2800" b="1" dirty="0" err="1">
                <a:solidFill>
                  <a:schemeClr val="bg1"/>
                </a:solidFill>
                <a:latin typeface="Nunito" pitchFamily="2" charset="0"/>
              </a:rPr>
              <a:t>bằng</a:t>
            </a:r>
            <a:r>
              <a:rPr lang="en-US" sz="2800" b="1" dirty="0">
                <a:solidFill>
                  <a:schemeClr val="bg1"/>
                </a:solidFill>
                <a:latin typeface="Nunito" pitchFamily="2" charset="0"/>
              </a:rPr>
              <a:t> 13 dm.</a:t>
            </a:r>
          </a:p>
          <a:p>
            <a:r>
              <a:rPr lang="en-US" sz="2800" b="1" dirty="0">
                <a:solidFill>
                  <a:schemeClr val="bg1"/>
                </a:solidFill>
                <a:latin typeface="Nunito" pitchFamily="2" charset="0"/>
              </a:rPr>
              <a:t>b) </a:t>
            </a:r>
            <a:r>
              <a:rPr lang="en-US" sz="2800" b="1" dirty="0" err="1">
                <a:solidFill>
                  <a:schemeClr val="bg1"/>
                </a:solidFill>
                <a:latin typeface="Nunito" pitchFamily="2" charset="0"/>
              </a:rPr>
              <a:t>Khoảng</a:t>
            </a:r>
            <a:r>
              <a:rPr lang="en-US" sz="2800" b="1" dirty="0">
                <a:solidFill>
                  <a:schemeClr val="bg1"/>
                </a:solidFill>
                <a:latin typeface="Nunito" pitchFamily="2" charset="0"/>
              </a:rPr>
              <a:t> cách từ nhà </a:t>
            </a:r>
            <a:r>
              <a:rPr lang="en-US" sz="2800" b="1" dirty="0" err="1">
                <a:solidFill>
                  <a:schemeClr val="bg1"/>
                </a:solidFill>
                <a:latin typeface="Nunito" pitchFamily="2" charset="0"/>
              </a:rPr>
              <a:t>dế</a:t>
            </a:r>
            <a:r>
              <a:rPr lang="en-US" sz="2800" b="1" dirty="0">
                <a:solidFill>
                  <a:schemeClr val="bg1"/>
                </a:solidFill>
                <a:latin typeface="Nunito" pitchFamily="2" charset="0"/>
              </a:rPr>
              <a:t> </a:t>
            </a:r>
            <a:r>
              <a:rPr lang="en-US" sz="2800" b="1" dirty="0" err="1">
                <a:solidFill>
                  <a:schemeClr val="bg1"/>
                </a:solidFill>
                <a:latin typeface="Nunito" pitchFamily="2" charset="0"/>
              </a:rPr>
              <a:t>mèn</a:t>
            </a:r>
            <a:r>
              <a:rPr lang="en-US" sz="2800" b="1" dirty="0">
                <a:solidFill>
                  <a:schemeClr val="bg1"/>
                </a:solidFill>
                <a:latin typeface="Nunito" pitchFamily="2" charset="0"/>
              </a:rPr>
              <a:t> đến nhà </a:t>
            </a:r>
            <a:r>
              <a:rPr lang="en-US" sz="2800" b="1" dirty="0" err="1">
                <a:solidFill>
                  <a:schemeClr val="bg1"/>
                </a:solidFill>
                <a:latin typeface="Nunito" pitchFamily="2" charset="0"/>
              </a:rPr>
              <a:t>dế</a:t>
            </a:r>
            <a:r>
              <a:rPr lang="en-US" sz="2800" b="1" dirty="0">
                <a:solidFill>
                  <a:schemeClr val="bg1"/>
                </a:solidFill>
                <a:latin typeface="Nunito" pitchFamily="2" charset="0"/>
              </a:rPr>
              <a:t> </a:t>
            </a:r>
            <a:r>
              <a:rPr lang="en-US" sz="2800" b="1" dirty="0" err="1">
                <a:solidFill>
                  <a:schemeClr val="bg1"/>
                </a:solidFill>
                <a:latin typeface="Nunito" pitchFamily="2" charset="0"/>
              </a:rPr>
              <a:t>trũi</a:t>
            </a:r>
            <a:r>
              <a:rPr lang="en-US" sz="2800" b="1" dirty="0">
                <a:solidFill>
                  <a:schemeClr val="bg1"/>
                </a:solidFill>
                <a:latin typeface="Nunito" pitchFamily="2" charset="0"/>
              </a:rPr>
              <a:t> bằng chiều </a:t>
            </a:r>
            <a:r>
              <a:rPr lang="en-US" sz="2800" b="1" dirty="0" err="1">
                <a:solidFill>
                  <a:schemeClr val="bg1"/>
                </a:solidFill>
                <a:latin typeface="Nunito" pitchFamily="2" charset="0"/>
              </a:rPr>
              <a:t>dài</a:t>
            </a:r>
            <a:r>
              <a:rPr lang="en-US" sz="2800" b="1" dirty="0">
                <a:solidFill>
                  <a:schemeClr val="bg1"/>
                </a:solidFill>
                <a:latin typeface="Nunito" pitchFamily="2" charset="0"/>
              </a:rPr>
              <a:t> của hình </a:t>
            </a:r>
            <a:r>
              <a:rPr lang="en-US" sz="2800" b="1" dirty="0" err="1">
                <a:solidFill>
                  <a:schemeClr val="bg1"/>
                </a:solidFill>
                <a:latin typeface="Nunito" pitchFamily="2" charset="0"/>
              </a:rPr>
              <a:t>chữ</a:t>
            </a:r>
            <a:r>
              <a:rPr lang="en-US" sz="2800" b="1" dirty="0">
                <a:solidFill>
                  <a:schemeClr val="bg1"/>
                </a:solidFill>
                <a:latin typeface="Nunito" pitchFamily="2" charset="0"/>
              </a:rPr>
              <a:t> nhật ABCD và bằng 20 dm.</a:t>
            </a:r>
          </a:p>
        </p:txBody>
      </p:sp>
    </p:spTree>
    <p:extLst>
      <p:ext uri="{BB962C8B-B14F-4D97-AF65-F5344CB8AC3E}">
        <p14:creationId xmlns:p14="http://schemas.microsoft.com/office/powerpoint/2010/main" val="1284192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9E44C4-AAE6-45C9-922F-7F368A84348B}"/>
              </a:ext>
            </a:extLst>
          </p:cNvPr>
          <p:cNvPicPr>
            <a:picLocks noChangeAspect="1"/>
          </p:cNvPicPr>
          <p:nvPr/>
        </p:nvPicPr>
        <p:blipFill>
          <a:blip r:embed="rId2"/>
          <a:stretch>
            <a:fillRect/>
          </a:stretch>
        </p:blipFill>
        <p:spPr>
          <a:xfrm>
            <a:off x="244718" y="274930"/>
            <a:ext cx="2191350" cy="867166"/>
          </a:xfrm>
          <a:prstGeom prst="rect">
            <a:avLst/>
          </a:prstGeom>
          <a:ln>
            <a:noFill/>
          </a:ln>
          <a:effectLst>
            <a:softEdge rad="112500"/>
          </a:effectLst>
        </p:spPr>
      </p:pic>
      <p:pic>
        <p:nvPicPr>
          <p:cNvPr id="6" name="Picture 5">
            <a:extLst>
              <a:ext uri="{FF2B5EF4-FFF2-40B4-BE49-F238E27FC236}">
                <a16:creationId xmlns:a16="http://schemas.microsoft.com/office/drawing/2014/main" id="{5483AD99-0AA2-4B8F-AD5D-B1E9F93807EE}"/>
              </a:ext>
            </a:extLst>
          </p:cNvPr>
          <p:cNvPicPr>
            <a:picLocks noChangeAspect="1"/>
          </p:cNvPicPr>
          <p:nvPr/>
        </p:nvPicPr>
        <p:blipFill rotWithShape="1">
          <a:blip r:embed="rId3"/>
          <a:srcRect l="4506" t="39723" r="4344"/>
          <a:stretch/>
        </p:blipFill>
        <p:spPr>
          <a:xfrm>
            <a:off x="562707" y="2883877"/>
            <a:ext cx="10818056" cy="2523496"/>
          </a:xfrm>
          <a:prstGeom prst="rect">
            <a:avLst/>
          </a:prstGeom>
        </p:spPr>
      </p:pic>
      <p:sp>
        <p:nvSpPr>
          <p:cNvPr id="7" name="TextBox 6">
            <a:extLst>
              <a:ext uri="{FF2B5EF4-FFF2-40B4-BE49-F238E27FC236}">
                <a16:creationId xmlns:a16="http://schemas.microsoft.com/office/drawing/2014/main" id="{D824C5F5-EB9B-2EF5-7BA6-88076032BD36}"/>
              </a:ext>
            </a:extLst>
          </p:cNvPr>
          <p:cNvSpPr txBox="1"/>
          <p:nvPr/>
        </p:nvSpPr>
        <p:spPr>
          <a:xfrm>
            <a:off x="562706" y="1450627"/>
            <a:ext cx="11202574" cy="1384995"/>
          </a:xfrm>
          <a:prstGeom prst="rect">
            <a:avLst/>
          </a:prstGeom>
          <a:noFill/>
        </p:spPr>
        <p:txBody>
          <a:bodyPr wrap="square">
            <a:spAutoFit/>
          </a:bodyPr>
          <a:lstStyle/>
          <a:p>
            <a:r>
              <a:rPr lang="vi-VN" sz="2800" b="1" i="0">
                <a:solidFill>
                  <a:srgbClr val="000000"/>
                </a:solidFill>
                <a:effectLst/>
                <a:latin typeface="Nunito" pitchFamily="2" charset="0"/>
              </a:rPr>
              <a:t>Một con đường thẳng nối từ địa điểm A đến địa điểm B. Do đoạn đường CD bị hỏng nên người ta phải làm một đường tránh CMND có kích thước như hình vẽ. Biết CDNM là hình chữ nhật.</a:t>
            </a:r>
            <a:endParaRPr lang="en-US" sz="2800" b="1">
              <a:latin typeface="Nunito" pitchFamily="2" charset="0"/>
            </a:endParaRPr>
          </a:p>
        </p:txBody>
      </p:sp>
      <p:pic>
        <p:nvPicPr>
          <p:cNvPr id="8" name="Picture 7">
            <a:extLst>
              <a:ext uri="{FF2B5EF4-FFF2-40B4-BE49-F238E27FC236}">
                <a16:creationId xmlns:a16="http://schemas.microsoft.com/office/drawing/2014/main" id="{875E2FDC-F8A6-9768-9FA0-A3E58CC2EC19}"/>
              </a:ext>
            </a:extLst>
          </p:cNvPr>
          <p:cNvPicPr>
            <a:picLocks noChangeAspect="1"/>
          </p:cNvPicPr>
          <p:nvPr/>
        </p:nvPicPr>
        <p:blipFill>
          <a:blip r:embed="rId4"/>
          <a:stretch>
            <a:fillRect/>
          </a:stretch>
        </p:blipFill>
        <p:spPr>
          <a:xfrm>
            <a:off x="188595" y="1450627"/>
            <a:ext cx="476250" cy="504825"/>
          </a:xfrm>
          <a:prstGeom prst="rect">
            <a:avLst/>
          </a:prstGeom>
        </p:spPr>
      </p:pic>
    </p:spTree>
    <p:extLst>
      <p:ext uri="{BB962C8B-B14F-4D97-AF65-F5344CB8AC3E}">
        <p14:creationId xmlns:p14="http://schemas.microsoft.com/office/powerpoint/2010/main" val="841801254"/>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74881-9173-47E6-B1B5-100013D85422}"/>
              </a:ext>
            </a:extLst>
          </p:cNvPr>
          <p:cNvPicPr>
            <a:picLocks noChangeAspect="1"/>
          </p:cNvPicPr>
          <p:nvPr/>
        </p:nvPicPr>
        <p:blipFill rotWithShape="1">
          <a:blip r:embed="rId2"/>
          <a:srcRect r="17762"/>
          <a:stretch/>
        </p:blipFill>
        <p:spPr>
          <a:xfrm>
            <a:off x="-1" y="1"/>
            <a:ext cx="1927275" cy="864728"/>
          </a:xfrm>
          <a:prstGeom prst="rect">
            <a:avLst/>
          </a:prstGeom>
          <a:ln>
            <a:noFill/>
          </a:ln>
          <a:effectLst>
            <a:softEdge rad="112500"/>
          </a:effectLst>
        </p:spPr>
      </p:pic>
      <p:sp>
        <p:nvSpPr>
          <p:cNvPr id="7" name="Oval 6">
            <a:extLst>
              <a:ext uri="{FF2B5EF4-FFF2-40B4-BE49-F238E27FC236}">
                <a16:creationId xmlns:a16="http://schemas.microsoft.com/office/drawing/2014/main" id="{6B62AF39-DF35-432C-8BCC-42536E2B7E2D}"/>
              </a:ext>
            </a:extLst>
          </p:cNvPr>
          <p:cNvSpPr/>
          <p:nvPr/>
        </p:nvSpPr>
        <p:spPr>
          <a:xfrm>
            <a:off x="3686148" y="3173506"/>
            <a:ext cx="519953" cy="52891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8" name="Picture 7">
            <a:extLst>
              <a:ext uri="{FF2B5EF4-FFF2-40B4-BE49-F238E27FC236}">
                <a16:creationId xmlns:a16="http://schemas.microsoft.com/office/drawing/2014/main" id="{EF5094BD-FACA-BBD6-1494-F04CE9C984C4}"/>
              </a:ext>
            </a:extLst>
          </p:cNvPr>
          <p:cNvPicPr>
            <a:picLocks noChangeAspect="1"/>
          </p:cNvPicPr>
          <p:nvPr/>
        </p:nvPicPr>
        <p:blipFill rotWithShape="1">
          <a:blip r:embed="rId3"/>
          <a:srcRect r="84024" b="77148"/>
          <a:stretch/>
        </p:blipFill>
        <p:spPr>
          <a:xfrm>
            <a:off x="121628" y="864729"/>
            <a:ext cx="1369548" cy="528919"/>
          </a:xfrm>
          <a:prstGeom prst="rect">
            <a:avLst/>
          </a:prstGeom>
          <a:ln>
            <a:noFill/>
          </a:ln>
          <a:effectLst>
            <a:softEdge rad="112500"/>
          </a:effectLst>
        </p:spPr>
      </p:pic>
      <p:sp>
        <p:nvSpPr>
          <p:cNvPr id="10" name="TextBox 9">
            <a:extLst>
              <a:ext uri="{FF2B5EF4-FFF2-40B4-BE49-F238E27FC236}">
                <a16:creationId xmlns:a16="http://schemas.microsoft.com/office/drawing/2014/main" id="{97462435-2B42-C402-22EA-42693824297C}"/>
              </a:ext>
            </a:extLst>
          </p:cNvPr>
          <p:cNvSpPr txBox="1"/>
          <p:nvPr/>
        </p:nvSpPr>
        <p:spPr>
          <a:xfrm>
            <a:off x="576672" y="1455655"/>
            <a:ext cx="10930700" cy="2246769"/>
          </a:xfrm>
          <a:prstGeom prst="rect">
            <a:avLst/>
          </a:prstGeom>
          <a:noFill/>
        </p:spPr>
        <p:txBody>
          <a:bodyPr wrap="square">
            <a:spAutoFit/>
          </a:bodyPr>
          <a:lstStyle/>
          <a:p>
            <a:pPr algn="l"/>
            <a:r>
              <a:rPr lang="vi-VN" sz="2800" b="0" i="0" dirty="0">
                <a:effectLst/>
                <a:latin typeface="Nunito Black" pitchFamily="2" charset="0"/>
              </a:rPr>
              <a:t>Độ dài đoạn đường CD là .... km.</a:t>
            </a:r>
          </a:p>
          <a:p>
            <a:pPr algn="l"/>
            <a:r>
              <a:rPr lang="vi-VN" sz="2800" b="0" i="0" dirty="0">
                <a:solidFill>
                  <a:srgbClr val="0070C0"/>
                </a:solidFill>
                <a:effectLst/>
                <a:latin typeface="Nunito Black" pitchFamily="2" charset="0"/>
              </a:rPr>
              <a:t>b) Chọn câu trả lời đúng.</a:t>
            </a:r>
          </a:p>
          <a:p>
            <a:pPr algn="l"/>
            <a:r>
              <a:rPr lang="vi-VN" sz="2800" b="0" i="0" dirty="0">
                <a:solidFill>
                  <a:srgbClr val="0070C0"/>
                </a:solidFill>
                <a:effectLst/>
                <a:latin typeface="Nunito Black" pitchFamily="2" charset="0"/>
              </a:rPr>
              <a:t>Đi từ địa điểm A đến địa điểm B theo đường tránh dài hơn đi theo đường thẳng bao nhiêu ki-lô-mét?</a:t>
            </a:r>
          </a:p>
          <a:p>
            <a:pPr algn="l"/>
            <a:r>
              <a:rPr lang="vi-VN" sz="2800" b="0" i="0" dirty="0">
                <a:solidFill>
                  <a:srgbClr val="0070C0"/>
                </a:solidFill>
                <a:effectLst/>
                <a:latin typeface="Nunito Black" pitchFamily="2" charset="0"/>
              </a:rPr>
              <a:t>A. 1km                   B. 3 km                  C. 2 km</a:t>
            </a:r>
          </a:p>
        </p:txBody>
      </p:sp>
      <p:sp>
        <p:nvSpPr>
          <p:cNvPr id="6" name="Rectangle: Rounded Corners 5">
            <a:extLst>
              <a:ext uri="{FF2B5EF4-FFF2-40B4-BE49-F238E27FC236}">
                <a16:creationId xmlns:a16="http://schemas.microsoft.com/office/drawing/2014/main" id="{88798EB2-DEEC-4512-914D-779F96B30502}"/>
              </a:ext>
            </a:extLst>
          </p:cNvPr>
          <p:cNvSpPr/>
          <p:nvPr/>
        </p:nvSpPr>
        <p:spPr>
          <a:xfrm>
            <a:off x="5020098" y="1294967"/>
            <a:ext cx="519953" cy="528918"/>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bg1"/>
                </a:solidFill>
                <a:latin typeface="Nunito Black" pitchFamily="2" charset="0"/>
              </a:rPr>
              <a:t>2</a:t>
            </a:r>
          </a:p>
        </p:txBody>
      </p:sp>
      <p:pic>
        <p:nvPicPr>
          <p:cNvPr id="11" name="Picture 10">
            <a:extLst>
              <a:ext uri="{FF2B5EF4-FFF2-40B4-BE49-F238E27FC236}">
                <a16:creationId xmlns:a16="http://schemas.microsoft.com/office/drawing/2014/main" id="{D0EDD3A9-8C50-565A-8F47-B80A552D1DBF}"/>
              </a:ext>
            </a:extLst>
          </p:cNvPr>
          <p:cNvPicPr>
            <a:picLocks noChangeAspect="1"/>
          </p:cNvPicPr>
          <p:nvPr/>
        </p:nvPicPr>
        <p:blipFill>
          <a:blip r:embed="rId4"/>
          <a:stretch>
            <a:fillRect/>
          </a:stretch>
        </p:blipFill>
        <p:spPr>
          <a:xfrm>
            <a:off x="576672" y="3764431"/>
            <a:ext cx="10821338" cy="2523963"/>
          </a:xfrm>
          <a:prstGeom prst="rect">
            <a:avLst/>
          </a:prstGeom>
        </p:spPr>
      </p:pic>
    </p:spTree>
    <p:extLst>
      <p:ext uri="{BB962C8B-B14F-4D97-AF65-F5344CB8AC3E}">
        <p14:creationId xmlns:p14="http://schemas.microsoft.com/office/powerpoint/2010/main" val="4029296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1000"/>
                                        <p:tgtEl>
                                          <p:spTgt spid="10">
                                            <p:txEl>
                                              <p:pRg st="2" end="2"/>
                                            </p:txEl>
                                          </p:spTgt>
                                        </p:tgtEl>
                                      </p:cBhvr>
                                    </p:animEffect>
                                    <p:anim calcmode="lin" valueType="num">
                                      <p:cBhvr>
                                        <p:cTn id="2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1000"/>
                                        <p:tgtEl>
                                          <p:spTgt spid="10">
                                            <p:txEl>
                                              <p:pRg st="3" end="3"/>
                                            </p:txEl>
                                          </p:spTgt>
                                        </p:tgtEl>
                                      </p:cBhvr>
                                    </p:animEffect>
                                    <p:anim calcmode="lin" valueType="num">
                                      <p:cBhvr>
                                        <p:cTn id="3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EAFA98-1EB5-46D5-9EDE-376E09193914}"/>
              </a:ext>
            </a:extLst>
          </p:cNvPr>
          <p:cNvPicPr>
            <a:picLocks noChangeAspect="1"/>
          </p:cNvPicPr>
          <p:nvPr/>
        </p:nvPicPr>
        <p:blipFill>
          <a:blip r:embed="rId2"/>
          <a:stretch>
            <a:fillRect/>
          </a:stretch>
        </p:blipFill>
        <p:spPr>
          <a:xfrm>
            <a:off x="327225" y="926363"/>
            <a:ext cx="10541942" cy="2289894"/>
          </a:xfrm>
          <a:prstGeom prst="rect">
            <a:avLst/>
          </a:prstGeom>
        </p:spPr>
      </p:pic>
      <p:pic>
        <p:nvPicPr>
          <p:cNvPr id="7" name="Picture 6">
            <a:extLst>
              <a:ext uri="{FF2B5EF4-FFF2-40B4-BE49-F238E27FC236}">
                <a16:creationId xmlns:a16="http://schemas.microsoft.com/office/drawing/2014/main" id="{869212E2-1CC3-4472-BB35-C5A8777E0E1C}"/>
              </a:ext>
            </a:extLst>
          </p:cNvPr>
          <p:cNvPicPr>
            <a:picLocks noChangeAspect="1"/>
          </p:cNvPicPr>
          <p:nvPr/>
        </p:nvPicPr>
        <p:blipFill rotWithShape="1">
          <a:blip r:embed="rId3"/>
          <a:srcRect r="17343"/>
          <a:stretch/>
        </p:blipFill>
        <p:spPr>
          <a:xfrm>
            <a:off x="-1" y="0"/>
            <a:ext cx="2222696" cy="992215"/>
          </a:xfrm>
          <a:prstGeom prst="rect">
            <a:avLst/>
          </a:prstGeom>
          <a:ln>
            <a:noFill/>
          </a:ln>
          <a:effectLst>
            <a:softEdge rad="112500"/>
          </a:effectLst>
        </p:spPr>
      </p:pic>
      <p:sp>
        <p:nvSpPr>
          <p:cNvPr id="8" name="TextBox 7">
            <a:extLst>
              <a:ext uri="{FF2B5EF4-FFF2-40B4-BE49-F238E27FC236}">
                <a16:creationId xmlns:a16="http://schemas.microsoft.com/office/drawing/2014/main" id="{4FAB2063-522F-40AE-9520-15CA66E82A3E}"/>
              </a:ext>
            </a:extLst>
          </p:cNvPr>
          <p:cNvSpPr txBox="1"/>
          <p:nvPr/>
        </p:nvSpPr>
        <p:spPr>
          <a:xfrm>
            <a:off x="327225" y="3339381"/>
            <a:ext cx="5257800" cy="461665"/>
          </a:xfrm>
          <a:prstGeom prst="rect">
            <a:avLst/>
          </a:prstGeom>
          <a:noFill/>
        </p:spPr>
        <p:txBody>
          <a:bodyPr wrap="square" rtlCol="0">
            <a:spAutoFit/>
          </a:bodyPr>
          <a:lstStyle/>
          <a:p>
            <a:r>
              <a:rPr lang="en-US" sz="2400" dirty="0" err="1"/>
              <a:t>Có</a:t>
            </a:r>
            <a:r>
              <a:rPr lang="en-US" sz="2400" dirty="0"/>
              <a:t> 2 </a:t>
            </a:r>
            <a:r>
              <a:rPr lang="en-US" sz="2400" dirty="0" err="1"/>
              <a:t>cách</a:t>
            </a:r>
            <a:r>
              <a:rPr lang="en-US" sz="2400" dirty="0"/>
              <a:t> </a:t>
            </a:r>
            <a:r>
              <a:rPr lang="en-US" sz="2400" dirty="0" err="1"/>
              <a:t>xếp</a:t>
            </a:r>
            <a:r>
              <a:rPr lang="en-US" sz="2400" dirty="0"/>
              <a:t>:</a:t>
            </a:r>
          </a:p>
        </p:txBody>
      </p:sp>
      <p:pic>
        <p:nvPicPr>
          <p:cNvPr id="15" name="Picture 14">
            <a:extLst>
              <a:ext uri="{FF2B5EF4-FFF2-40B4-BE49-F238E27FC236}">
                <a16:creationId xmlns:a16="http://schemas.microsoft.com/office/drawing/2014/main" id="{46651B93-887C-4A61-9A9A-9B32303237AC}"/>
              </a:ext>
            </a:extLst>
          </p:cNvPr>
          <p:cNvPicPr>
            <a:picLocks noChangeAspect="1"/>
          </p:cNvPicPr>
          <p:nvPr/>
        </p:nvPicPr>
        <p:blipFill>
          <a:blip r:embed="rId4"/>
          <a:stretch>
            <a:fillRect/>
          </a:stretch>
        </p:blipFill>
        <p:spPr>
          <a:xfrm>
            <a:off x="2448621" y="3570213"/>
            <a:ext cx="3078747" cy="2339543"/>
          </a:xfrm>
          <a:prstGeom prst="rect">
            <a:avLst/>
          </a:prstGeom>
        </p:spPr>
      </p:pic>
      <p:pic>
        <p:nvPicPr>
          <p:cNvPr id="17" name="Picture 16">
            <a:extLst>
              <a:ext uri="{FF2B5EF4-FFF2-40B4-BE49-F238E27FC236}">
                <a16:creationId xmlns:a16="http://schemas.microsoft.com/office/drawing/2014/main" id="{7737A9CF-C9C2-45FE-A7CE-849667808620}"/>
              </a:ext>
            </a:extLst>
          </p:cNvPr>
          <p:cNvPicPr>
            <a:picLocks noChangeAspect="1"/>
          </p:cNvPicPr>
          <p:nvPr/>
        </p:nvPicPr>
        <p:blipFill>
          <a:blip r:embed="rId5"/>
          <a:stretch>
            <a:fillRect/>
          </a:stretch>
        </p:blipFill>
        <p:spPr>
          <a:xfrm>
            <a:off x="5682633" y="3429000"/>
            <a:ext cx="3932261" cy="2248095"/>
          </a:xfrm>
          <a:prstGeom prst="rect">
            <a:avLst/>
          </a:prstGeom>
        </p:spPr>
      </p:pic>
    </p:spTree>
    <p:extLst>
      <p:ext uri="{BB962C8B-B14F-4D97-AF65-F5344CB8AC3E}">
        <p14:creationId xmlns:p14="http://schemas.microsoft.com/office/powerpoint/2010/main" val="329242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ctor con mèo hoạt hình dễ thương | Thư viện stock vector đẹp miễn phí">
            <a:extLst>
              <a:ext uri="{FF2B5EF4-FFF2-40B4-BE49-F238E27FC236}">
                <a16:creationId xmlns:a16="http://schemas.microsoft.com/office/drawing/2014/main" id="{B7FB7BCF-9CD0-028D-4C49-9752B6E0DFA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401" r="2" b="600"/>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5533C3-177C-AEE7-EFD8-1C083F0A2106}"/>
              </a:ext>
            </a:extLst>
          </p:cNvPr>
          <p:cNvSpPr txBox="1"/>
          <p:nvPr/>
        </p:nvSpPr>
        <p:spPr>
          <a:xfrm>
            <a:off x="5320145" y="2990818"/>
            <a:ext cx="6548890" cy="2913872"/>
          </a:xfrm>
          <a:prstGeom prst="rect">
            <a:avLst/>
          </a:prstGeom>
        </p:spPr>
        <p:txBody>
          <a:bodyPr vert="horz" lIns="91440" tIns="45720" rIns="91440" bIns="45720" rtlCol="0" anchor="t">
            <a:normAutofit/>
          </a:bodyPr>
          <a:lstStyle/>
          <a:p>
            <a:pPr>
              <a:lnSpc>
                <a:spcPct val="90000"/>
              </a:lnSpc>
              <a:spcAft>
                <a:spcPts val="600"/>
              </a:spcAft>
            </a:pPr>
            <a:r>
              <a:rPr lang="en-US" sz="4000">
                <a:solidFill>
                  <a:srgbClr val="FF0000">
                    <a:alpha val="80000"/>
                  </a:srgbClr>
                </a:solidFill>
                <a:latin typeface="Sigmar One" panose="00000500000000000000" pitchFamily="2" charset="0"/>
              </a:rPr>
              <a:t>Hẹn gặp lại các em!</a:t>
            </a:r>
          </a:p>
        </p:txBody>
      </p:sp>
    </p:spTree>
    <p:extLst>
      <p:ext uri="{BB962C8B-B14F-4D97-AF65-F5344CB8AC3E}">
        <p14:creationId xmlns:p14="http://schemas.microsoft.com/office/powerpoint/2010/main" val="2094506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312EDB-73BB-1923-8514-92CD753A17B6}"/>
              </a:ext>
            </a:extLst>
          </p:cNvPr>
          <p:cNvPicPr>
            <a:picLocks noChangeAspect="1"/>
          </p:cNvPicPr>
          <p:nvPr/>
        </p:nvPicPr>
        <p:blipFill>
          <a:blip r:embed="rId2"/>
          <a:stretch>
            <a:fillRect/>
          </a:stretch>
        </p:blipFill>
        <p:spPr>
          <a:xfrm>
            <a:off x="2915057" y="1320724"/>
            <a:ext cx="1762371" cy="2200582"/>
          </a:xfrm>
          <a:prstGeom prst="rect">
            <a:avLst/>
          </a:prstGeom>
        </p:spPr>
      </p:pic>
      <p:pic>
        <p:nvPicPr>
          <p:cNvPr id="7" name="Picture 6">
            <a:extLst>
              <a:ext uri="{FF2B5EF4-FFF2-40B4-BE49-F238E27FC236}">
                <a16:creationId xmlns:a16="http://schemas.microsoft.com/office/drawing/2014/main" id="{AB3C0B6C-5002-E5DA-3F50-A3606B6814F2}"/>
              </a:ext>
            </a:extLst>
          </p:cNvPr>
          <p:cNvPicPr>
            <a:picLocks noChangeAspect="1"/>
          </p:cNvPicPr>
          <p:nvPr/>
        </p:nvPicPr>
        <p:blipFill>
          <a:blip r:embed="rId3"/>
          <a:stretch>
            <a:fillRect/>
          </a:stretch>
        </p:blipFill>
        <p:spPr>
          <a:xfrm>
            <a:off x="5623753" y="1320724"/>
            <a:ext cx="3458058" cy="2257740"/>
          </a:xfrm>
          <a:prstGeom prst="rect">
            <a:avLst/>
          </a:prstGeom>
        </p:spPr>
      </p:pic>
      <p:pic>
        <p:nvPicPr>
          <p:cNvPr id="9" name="Picture 8">
            <a:extLst>
              <a:ext uri="{FF2B5EF4-FFF2-40B4-BE49-F238E27FC236}">
                <a16:creationId xmlns:a16="http://schemas.microsoft.com/office/drawing/2014/main" id="{1902737B-5468-91AF-552E-E6ADF032277E}"/>
              </a:ext>
            </a:extLst>
          </p:cNvPr>
          <p:cNvPicPr>
            <a:picLocks noChangeAspect="1"/>
          </p:cNvPicPr>
          <p:nvPr/>
        </p:nvPicPr>
        <p:blipFill>
          <a:blip r:embed="rId4"/>
          <a:stretch>
            <a:fillRect/>
          </a:stretch>
        </p:blipFill>
        <p:spPr>
          <a:xfrm>
            <a:off x="0" y="-114300"/>
            <a:ext cx="2915057" cy="1333686"/>
          </a:xfrm>
          <a:prstGeom prst="rect">
            <a:avLst/>
          </a:prstGeom>
        </p:spPr>
      </p:pic>
      <p:sp>
        <p:nvSpPr>
          <p:cNvPr id="10" name="TextBox 9">
            <a:extLst>
              <a:ext uri="{FF2B5EF4-FFF2-40B4-BE49-F238E27FC236}">
                <a16:creationId xmlns:a16="http://schemas.microsoft.com/office/drawing/2014/main" id="{F3E15846-5C77-B59B-660A-9C7047552349}"/>
              </a:ext>
            </a:extLst>
          </p:cNvPr>
          <p:cNvSpPr txBox="1"/>
          <p:nvPr/>
        </p:nvSpPr>
        <p:spPr>
          <a:xfrm>
            <a:off x="2110680" y="3928307"/>
            <a:ext cx="7621149" cy="584775"/>
          </a:xfrm>
          <a:prstGeom prst="rect">
            <a:avLst/>
          </a:prstGeom>
          <a:noFill/>
        </p:spPr>
        <p:txBody>
          <a:bodyPr wrap="square">
            <a:spAutoFit/>
          </a:bodyPr>
          <a:lstStyle/>
          <a:p>
            <a:r>
              <a:rPr lang="en-US" sz="3200" b="1" dirty="0" err="1">
                <a:solidFill>
                  <a:srgbClr val="00B050"/>
                </a:solidFill>
                <a:latin typeface="Nunito Black" pitchFamily="2" charset="0"/>
                <a:cs typeface="Times New Roman" panose="02020603050405020304" pitchFamily="18" charset="0"/>
              </a:rPr>
              <a:t>Khung</a:t>
            </a:r>
            <a:r>
              <a:rPr lang="en-US" sz="3200" b="1" dirty="0">
                <a:solidFill>
                  <a:srgbClr val="00B050"/>
                </a:solidFill>
                <a:latin typeface="Nunito Black" pitchFamily="2" charset="0"/>
                <a:cs typeface="Times New Roman" panose="02020603050405020304" pitchFamily="18" charset="0"/>
              </a:rPr>
              <a:t> </a:t>
            </a:r>
            <a:r>
              <a:rPr lang="en-US" sz="3200" b="1" dirty="0" err="1">
                <a:solidFill>
                  <a:srgbClr val="00B050"/>
                </a:solidFill>
                <a:latin typeface="Nunito Black" pitchFamily="2" charset="0"/>
                <a:cs typeface="Times New Roman" panose="02020603050405020304" pitchFamily="18" charset="0"/>
              </a:rPr>
              <a:t>tranh</a:t>
            </a:r>
            <a:r>
              <a:rPr lang="en-US" sz="3200" b="1" dirty="0">
                <a:solidFill>
                  <a:srgbClr val="00B050"/>
                </a:solidFill>
                <a:latin typeface="Nunito Black" pitchFamily="2" charset="0"/>
                <a:cs typeface="Times New Roman" panose="02020603050405020304" pitchFamily="18" charset="0"/>
              </a:rPr>
              <a:t> </a:t>
            </a:r>
            <a:r>
              <a:rPr lang="en-US" sz="3200" b="1" dirty="0" err="1">
                <a:solidFill>
                  <a:srgbClr val="00B050"/>
                </a:solidFill>
                <a:latin typeface="Nunito Black" pitchFamily="2" charset="0"/>
                <a:cs typeface="Times New Roman" panose="02020603050405020304" pitchFamily="18" charset="0"/>
              </a:rPr>
              <a:t>có</a:t>
            </a:r>
            <a:r>
              <a:rPr lang="en-US" sz="3200" b="1" dirty="0">
                <a:solidFill>
                  <a:srgbClr val="00B050"/>
                </a:solidFill>
                <a:latin typeface="Nunito Black" pitchFamily="2" charset="0"/>
                <a:cs typeface="Times New Roman" panose="02020603050405020304" pitchFamily="18" charset="0"/>
              </a:rPr>
              <a:t> </a:t>
            </a:r>
            <a:r>
              <a:rPr lang="en-US" sz="3200" b="1" dirty="0" err="1">
                <a:solidFill>
                  <a:srgbClr val="00B050"/>
                </a:solidFill>
                <a:latin typeface="Nunito Black" pitchFamily="2" charset="0"/>
                <a:cs typeface="Times New Roman" panose="02020603050405020304" pitchFamily="18" charset="0"/>
              </a:rPr>
              <a:t>dạng</a:t>
            </a:r>
            <a:r>
              <a:rPr lang="en-US" sz="3200" b="1" dirty="0">
                <a:solidFill>
                  <a:srgbClr val="00B050"/>
                </a:solidFill>
                <a:latin typeface="Nunito Black" pitchFamily="2" charset="0"/>
                <a:cs typeface="Times New Roman" panose="02020603050405020304" pitchFamily="18" charset="0"/>
              </a:rPr>
              <a:t> </a:t>
            </a:r>
            <a:r>
              <a:rPr lang="en-US" sz="3200" b="1" dirty="0" err="1">
                <a:solidFill>
                  <a:srgbClr val="00B050"/>
                </a:solidFill>
                <a:latin typeface="Nunito Black" pitchFamily="2" charset="0"/>
                <a:cs typeface="Times New Roman" panose="02020603050405020304" pitchFamily="18" charset="0"/>
              </a:rPr>
              <a:t>hình</a:t>
            </a:r>
            <a:r>
              <a:rPr lang="en-US" sz="3200" b="1" dirty="0">
                <a:solidFill>
                  <a:srgbClr val="00B050"/>
                </a:solidFill>
                <a:latin typeface="Nunito Black" pitchFamily="2" charset="0"/>
                <a:cs typeface="Times New Roman" panose="02020603050405020304" pitchFamily="18" charset="0"/>
              </a:rPr>
              <a:t> </a:t>
            </a:r>
            <a:r>
              <a:rPr lang="en-US" sz="3200" b="1" dirty="0" err="1">
                <a:solidFill>
                  <a:srgbClr val="00B050"/>
                </a:solidFill>
                <a:latin typeface="Nunito Black" pitchFamily="2" charset="0"/>
                <a:cs typeface="Times New Roman" panose="02020603050405020304" pitchFamily="18" charset="0"/>
              </a:rPr>
              <a:t>gì</a:t>
            </a:r>
            <a:r>
              <a:rPr lang="en-US" sz="3200" b="1" dirty="0">
                <a:solidFill>
                  <a:srgbClr val="00B050"/>
                </a:solidFill>
                <a:latin typeface="Nunito Black" pitchFamily="2" charset="0"/>
                <a:cs typeface="Times New Roman" panose="02020603050405020304" pitchFamily="18" charset="0"/>
              </a:rPr>
              <a:t>?</a:t>
            </a:r>
          </a:p>
        </p:txBody>
      </p:sp>
      <p:sp>
        <p:nvSpPr>
          <p:cNvPr id="6" name="TextBox 5">
            <a:extLst>
              <a:ext uri="{FF2B5EF4-FFF2-40B4-BE49-F238E27FC236}">
                <a16:creationId xmlns:a16="http://schemas.microsoft.com/office/drawing/2014/main" id="{F3E15846-5C77-B59B-660A-9C7047552349}"/>
              </a:ext>
            </a:extLst>
          </p:cNvPr>
          <p:cNvSpPr txBox="1"/>
          <p:nvPr/>
        </p:nvSpPr>
        <p:spPr>
          <a:xfrm>
            <a:off x="2093261" y="4564033"/>
            <a:ext cx="7621149" cy="584775"/>
          </a:xfrm>
          <a:prstGeom prst="rect">
            <a:avLst/>
          </a:prstGeom>
          <a:noFill/>
        </p:spPr>
        <p:txBody>
          <a:bodyPr wrap="square">
            <a:spAutoFit/>
          </a:bodyPr>
          <a:lstStyle/>
          <a:p>
            <a:r>
              <a:rPr lang="en-US" sz="3200" b="1" dirty="0" err="1">
                <a:solidFill>
                  <a:srgbClr val="FF0000"/>
                </a:solidFill>
                <a:latin typeface="Nunito Black" pitchFamily="2" charset="0"/>
                <a:cs typeface="Times New Roman" panose="02020603050405020304" pitchFamily="18" charset="0"/>
              </a:rPr>
              <a:t>Khung</a:t>
            </a:r>
            <a:r>
              <a:rPr lang="en-US" sz="3200" b="1" dirty="0">
                <a:solidFill>
                  <a:srgbClr val="FF0000"/>
                </a:solidFill>
                <a:latin typeface="Nunito Black" pitchFamily="2" charset="0"/>
                <a:cs typeface="Times New Roman" panose="02020603050405020304" pitchFamily="18" charset="0"/>
              </a:rPr>
              <a:t> </a:t>
            </a:r>
            <a:r>
              <a:rPr lang="en-US" sz="3200" b="1" dirty="0" err="1">
                <a:solidFill>
                  <a:srgbClr val="FF0000"/>
                </a:solidFill>
                <a:latin typeface="Nunito Black" pitchFamily="2" charset="0"/>
                <a:cs typeface="Times New Roman" panose="02020603050405020304" pitchFamily="18" charset="0"/>
              </a:rPr>
              <a:t>tranh</a:t>
            </a:r>
            <a:r>
              <a:rPr lang="en-US" sz="3200" b="1" dirty="0">
                <a:solidFill>
                  <a:srgbClr val="FF0000"/>
                </a:solidFill>
                <a:latin typeface="Nunito Black" pitchFamily="2" charset="0"/>
                <a:cs typeface="Times New Roman" panose="02020603050405020304" pitchFamily="18" charset="0"/>
              </a:rPr>
              <a:t> </a:t>
            </a:r>
            <a:r>
              <a:rPr lang="en-US" sz="3200" b="1" dirty="0" err="1">
                <a:solidFill>
                  <a:srgbClr val="FF0000"/>
                </a:solidFill>
                <a:latin typeface="Nunito Black" pitchFamily="2" charset="0"/>
                <a:cs typeface="Times New Roman" panose="02020603050405020304" pitchFamily="18" charset="0"/>
              </a:rPr>
              <a:t>có</a:t>
            </a:r>
            <a:r>
              <a:rPr lang="en-US" sz="3200" b="1" dirty="0">
                <a:solidFill>
                  <a:srgbClr val="FF0000"/>
                </a:solidFill>
                <a:latin typeface="Nunito Black" pitchFamily="2" charset="0"/>
                <a:cs typeface="Times New Roman" panose="02020603050405020304" pitchFamily="18" charset="0"/>
              </a:rPr>
              <a:t> </a:t>
            </a:r>
            <a:r>
              <a:rPr lang="en-US" sz="3200" b="1" dirty="0" err="1">
                <a:solidFill>
                  <a:srgbClr val="FF0000"/>
                </a:solidFill>
                <a:latin typeface="Nunito Black" pitchFamily="2" charset="0"/>
                <a:cs typeface="Times New Roman" panose="02020603050405020304" pitchFamily="18" charset="0"/>
              </a:rPr>
              <a:t>dạng</a:t>
            </a:r>
            <a:r>
              <a:rPr lang="en-US" sz="3200" b="1" dirty="0">
                <a:solidFill>
                  <a:srgbClr val="FF0000"/>
                </a:solidFill>
                <a:latin typeface="Nunito Black" pitchFamily="2" charset="0"/>
                <a:cs typeface="Times New Roman" panose="02020603050405020304" pitchFamily="18" charset="0"/>
              </a:rPr>
              <a:t> </a:t>
            </a:r>
            <a:r>
              <a:rPr lang="en-US" sz="3200" b="1" dirty="0" err="1">
                <a:solidFill>
                  <a:srgbClr val="FF0000"/>
                </a:solidFill>
                <a:latin typeface="Nunito Black" pitchFamily="2" charset="0"/>
                <a:cs typeface="Times New Roman" panose="02020603050405020304" pitchFamily="18" charset="0"/>
              </a:rPr>
              <a:t>hình</a:t>
            </a:r>
            <a:r>
              <a:rPr lang="en-US" sz="3200" b="1" dirty="0">
                <a:solidFill>
                  <a:srgbClr val="FF0000"/>
                </a:solidFill>
                <a:latin typeface="Nunito Black" pitchFamily="2" charset="0"/>
                <a:cs typeface="Times New Roman" panose="02020603050405020304" pitchFamily="18" charset="0"/>
              </a:rPr>
              <a:t> </a:t>
            </a:r>
            <a:r>
              <a:rPr lang="en-US" sz="3200" b="1" dirty="0" err="1">
                <a:solidFill>
                  <a:srgbClr val="FF0000"/>
                </a:solidFill>
                <a:latin typeface="Nunito Black" pitchFamily="2" charset="0"/>
                <a:cs typeface="Times New Roman" panose="02020603050405020304" pitchFamily="18" charset="0"/>
              </a:rPr>
              <a:t>chữ</a:t>
            </a:r>
            <a:r>
              <a:rPr lang="en-US" sz="3200" b="1" dirty="0">
                <a:solidFill>
                  <a:srgbClr val="FF0000"/>
                </a:solidFill>
                <a:latin typeface="Nunito Black" pitchFamily="2" charset="0"/>
                <a:cs typeface="Times New Roman" panose="02020603050405020304" pitchFamily="18" charset="0"/>
              </a:rPr>
              <a:t> </a:t>
            </a:r>
            <a:r>
              <a:rPr lang="en-US" sz="3200" b="1" dirty="0" err="1">
                <a:solidFill>
                  <a:srgbClr val="FF0000"/>
                </a:solidFill>
                <a:latin typeface="Nunito Black" pitchFamily="2" charset="0"/>
                <a:cs typeface="Times New Roman" panose="02020603050405020304" pitchFamily="18" charset="0"/>
              </a:rPr>
              <a:t>nhật</a:t>
            </a:r>
            <a:endParaRPr lang="en-US" sz="3200" b="1" dirty="0">
              <a:solidFill>
                <a:srgbClr val="FF0000"/>
              </a:solidFill>
              <a:latin typeface="Nunito Black" pitchFamily="2" charset="0"/>
              <a:cs typeface="Times New Roman" panose="02020603050405020304" pitchFamily="18" charset="0"/>
            </a:endParaRPr>
          </a:p>
        </p:txBody>
      </p:sp>
    </p:spTree>
    <p:extLst>
      <p:ext uri="{BB962C8B-B14F-4D97-AF65-F5344CB8AC3E}">
        <p14:creationId xmlns:p14="http://schemas.microsoft.com/office/powerpoint/2010/main" val="345724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9DD83-DA1A-F564-5DAD-63E890E1E38E}"/>
              </a:ext>
            </a:extLst>
          </p:cNvPr>
          <p:cNvPicPr>
            <a:picLocks noChangeAspect="1"/>
          </p:cNvPicPr>
          <p:nvPr/>
        </p:nvPicPr>
        <p:blipFill>
          <a:blip r:embed="rId2"/>
          <a:stretch>
            <a:fillRect/>
          </a:stretch>
        </p:blipFill>
        <p:spPr>
          <a:xfrm>
            <a:off x="44824" y="76200"/>
            <a:ext cx="2915057" cy="1333686"/>
          </a:xfrm>
          <a:prstGeom prst="rect">
            <a:avLst/>
          </a:prstGeom>
        </p:spPr>
      </p:pic>
      <p:pic>
        <p:nvPicPr>
          <p:cNvPr id="1026" name="Picture 2" descr="20220425102040_wm_shs-toan-3---tap-1">
            <a:extLst>
              <a:ext uri="{FF2B5EF4-FFF2-40B4-BE49-F238E27FC236}">
                <a16:creationId xmlns:a16="http://schemas.microsoft.com/office/drawing/2014/main" id="{758AE241-DC80-CE00-DE84-D1F57BC662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88" t="16857" r="10335" b="51322"/>
          <a:stretch/>
        </p:blipFill>
        <p:spPr bwMode="auto">
          <a:xfrm>
            <a:off x="2015563" y="1615440"/>
            <a:ext cx="8160873" cy="3368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77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9DD83-DA1A-F564-5DAD-63E890E1E38E}"/>
              </a:ext>
            </a:extLst>
          </p:cNvPr>
          <p:cNvPicPr>
            <a:picLocks noChangeAspect="1"/>
          </p:cNvPicPr>
          <p:nvPr/>
        </p:nvPicPr>
        <p:blipFill>
          <a:blip r:embed="rId2"/>
          <a:stretch>
            <a:fillRect/>
          </a:stretch>
        </p:blipFill>
        <p:spPr>
          <a:xfrm>
            <a:off x="44825" y="76200"/>
            <a:ext cx="2352944" cy="1076510"/>
          </a:xfrm>
          <a:prstGeom prst="rect">
            <a:avLst/>
          </a:prstGeom>
        </p:spPr>
      </p:pic>
      <p:pic>
        <p:nvPicPr>
          <p:cNvPr id="4" name="Picture 3">
            <a:extLst>
              <a:ext uri="{FF2B5EF4-FFF2-40B4-BE49-F238E27FC236}">
                <a16:creationId xmlns:a16="http://schemas.microsoft.com/office/drawing/2014/main" id="{046A3CBD-713D-0B2F-E4ED-E87B9750A0A2}"/>
              </a:ext>
            </a:extLst>
          </p:cNvPr>
          <p:cNvPicPr>
            <a:picLocks noChangeAspect="1"/>
          </p:cNvPicPr>
          <p:nvPr/>
        </p:nvPicPr>
        <p:blipFill rotWithShape="1">
          <a:blip r:embed="rId3"/>
          <a:srcRect t="4832" r="59495" b="3302"/>
          <a:stretch/>
        </p:blipFill>
        <p:spPr>
          <a:xfrm>
            <a:off x="4503678" y="333039"/>
            <a:ext cx="4030721" cy="2412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6DB2A62B-D943-678F-5988-24B99E391A74}"/>
              </a:ext>
            </a:extLst>
          </p:cNvPr>
          <p:cNvPicPr>
            <a:picLocks noChangeAspect="1"/>
          </p:cNvPicPr>
          <p:nvPr/>
        </p:nvPicPr>
        <p:blipFill>
          <a:blip r:embed="rId4"/>
          <a:stretch>
            <a:fillRect/>
          </a:stretch>
        </p:blipFill>
        <p:spPr>
          <a:xfrm>
            <a:off x="3478041" y="3182139"/>
            <a:ext cx="6016479" cy="2797471"/>
          </a:xfrm>
          <a:prstGeom prst="rect">
            <a:avLst/>
          </a:prstGeom>
        </p:spPr>
      </p:pic>
    </p:spTree>
    <p:extLst>
      <p:ext uri="{BB962C8B-B14F-4D97-AF65-F5344CB8AC3E}">
        <p14:creationId xmlns:p14="http://schemas.microsoft.com/office/powerpoint/2010/main" val="18526725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9DD83-DA1A-F564-5DAD-63E890E1E38E}"/>
              </a:ext>
            </a:extLst>
          </p:cNvPr>
          <p:cNvPicPr>
            <a:picLocks noChangeAspect="1"/>
          </p:cNvPicPr>
          <p:nvPr/>
        </p:nvPicPr>
        <p:blipFill>
          <a:blip r:embed="rId2"/>
          <a:stretch>
            <a:fillRect/>
          </a:stretch>
        </p:blipFill>
        <p:spPr>
          <a:xfrm>
            <a:off x="44824" y="76200"/>
            <a:ext cx="2915057" cy="1333686"/>
          </a:xfrm>
          <a:prstGeom prst="rect">
            <a:avLst/>
          </a:prstGeom>
        </p:spPr>
      </p:pic>
      <p:pic>
        <p:nvPicPr>
          <p:cNvPr id="6" name="Picture 5">
            <a:extLst>
              <a:ext uri="{FF2B5EF4-FFF2-40B4-BE49-F238E27FC236}">
                <a16:creationId xmlns:a16="http://schemas.microsoft.com/office/drawing/2014/main" id="{0BD6F4DF-EF0A-F986-43C4-81C4D3DD0BA1}"/>
              </a:ext>
            </a:extLst>
          </p:cNvPr>
          <p:cNvPicPr>
            <a:picLocks noChangeAspect="1"/>
          </p:cNvPicPr>
          <p:nvPr/>
        </p:nvPicPr>
        <p:blipFill rotWithShape="1">
          <a:blip r:embed="rId3"/>
          <a:srcRect l="64949" r="2930"/>
          <a:stretch/>
        </p:blipFill>
        <p:spPr>
          <a:xfrm>
            <a:off x="4814081" y="291358"/>
            <a:ext cx="3412531" cy="2803534"/>
          </a:xfrm>
          <a:prstGeom prst="rect">
            <a:avLst/>
          </a:prstGeom>
        </p:spPr>
      </p:pic>
      <p:pic>
        <p:nvPicPr>
          <p:cNvPr id="5" name="Picture 4">
            <a:extLst>
              <a:ext uri="{FF2B5EF4-FFF2-40B4-BE49-F238E27FC236}">
                <a16:creationId xmlns:a16="http://schemas.microsoft.com/office/drawing/2014/main" id="{76F866ED-A719-3DE3-3092-98F3F695EB7A}"/>
              </a:ext>
            </a:extLst>
          </p:cNvPr>
          <p:cNvPicPr>
            <a:picLocks noChangeAspect="1"/>
          </p:cNvPicPr>
          <p:nvPr/>
        </p:nvPicPr>
        <p:blipFill>
          <a:blip r:embed="rId4"/>
          <a:stretch>
            <a:fillRect/>
          </a:stretch>
        </p:blipFill>
        <p:spPr>
          <a:xfrm>
            <a:off x="3947161" y="3171172"/>
            <a:ext cx="4279451" cy="2447546"/>
          </a:xfrm>
          <a:prstGeom prst="rect">
            <a:avLst/>
          </a:prstGeom>
        </p:spPr>
      </p:pic>
    </p:spTree>
    <p:extLst>
      <p:ext uri="{BB962C8B-B14F-4D97-AF65-F5344CB8AC3E}">
        <p14:creationId xmlns:p14="http://schemas.microsoft.com/office/powerpoint/2010/main" val="11701464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9DD83-DA1A-F564-5DAD-63E890E1E38E}"/>
              </a:ext>
            </a:extLst>
          </p:cNvPr>
          <p:cNvPicPr>
            <a:picLocks noChangeAspect="1"/>
          </p:cNvPicPr>
          <p:nvPr/>
        </p:nvPicPr>
        <p:blipFill>
          <a:blip r:embed="rId2"/>
          <a:stretch>
            <a:fillRect/>
          </a:stretch>
        </p:blipFill>
        <p:spPr>
          <a:xfrm>
            <a:off x="44824" y="76200"/>
            <a:ext cx="2915057" cy="1333686"/>
          </a:xfrm>
          <a:prstGeom prst="rect">
            <a:avLst/>
          </a:prstGeom>
        </p:spPr>
      </p:pic>
      <p:pic>
        <p:nvPicPr>
          <p:cNvPr id="8" name="Picture 7">
            <a:extLst>
              <a:ext uri="{FF2B5EF4-FFF2-40B4-BE49-F238E27FC236}">
                <a16:creationId xmlns:a16="http://schemas.microsoft.com/office/drawing/2014/main" id="{9899142C-C09A-6672-53B1-87D4957F5B58}"/>
              </a:ext>
            </a:extLst>
          </p:cNvPr>
          <p:cNvPicPr>
            <a:picLocks noChangeAspect="1"/>
          </p:cNvPicPr>
          <p:nvPr/>
        </p:nvPicPr>
        <p:blipFill rotWithShape="1">
          <a:blip r:embed="rId3"/>
          <a:srcRect l="5012" b="36064"/>
          <a:stretch/>
        </p:blipFill>
        <p:spPr>
          <a:xfrm>
            <a:off x="966379" y="2346961"/>
            <a:ext cx="10442122" cy="174516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6F31B87C-70B1-FEF4-1EB9-932D4239D09E}"/>
              </a:ext>
            </a:extLst>
          </p:cNvPr>
          <p:cNvPicPr>
            <a:picLocks noChangeAspect="1"/>
          </p:cNvPicPr>
          <p:nvPr/>
        </p:nvPicPr>
        <p:blipFill rotWithShape="1">
          <a:blip r:embed="rId3"/>
          <a:srcRect l="5012" t="73379"/>
          <a:stretch/>
        </p:blipFill>
        <p:spPr>
          <a:xfrm>
            <a:off x="1057819" y="4511039"/>
            <a:ext cx="10259242" cy="822587"/>
          </a:xfrm>
          <a:prstGeom prst="rect">
            <a:avLst/>
          </a:prstGeom>
          <a:ln>
            <a:noFill/>
          </a:ln>
          <a:effectLst>
            <a:outerShdw blurRad="292100" dist="139700" dir="2700000" algn="tl" rotWithShape="0">
              <a:srgbClr val="333333">
                <a:alpha val="65000"/>
              </a:srgbClr>
            </a:outerShdw>
          </a:effectLst>
        </p:spPr>
      </p:pic>
      <p:sp>
        <p:nvSpPr>
          <p:cNvPr id="19" name="Rectangle: Rounded Corners 18">
            <a:extLst>
              <a:ext uri="{FF2B5EF4-FFF2-40B4-BE49-F238E27FC236}">
                <a16:creationId xmlns:a16="http://schemas.microsoft.com/office/drawing/2014/main" id="{74138987-904E-C94E-5E1B-0E11868798A4}"/>
              </a:ext>
            </a:extLst>
          </p:cNvPr>
          <p:cNvSpPr/>
          <p:nvPr/>
        </p:nvSpPr>
        <p:spPr>
          <a:xfrm>
            <a:off x="727228" y="1245606"/>
            <a:ext cx="2367664" cy="941294"/>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a:latin typeface="Nunito Black" pitchFamily="2" charset="0"/>
                <a:cs typeface="Times New Roman" panose="02020603050405020304" pitchFamily="18" charset="0"/>
              </a:rPr>
              <a:t>Ghi nhớ</a:t>
            </a:r>
            <a:endParaRPr lang="en-US" sz="4000" dirty="0">
              <a:latin typeface="Nunito Black" pitchFamily="2" charset="0"/>
              <a:cs typeface="Times New Roman" panose="02020603050405020304" pitchFamily="18" charset="0"/>
            </a:endParaRPr>
          </a:p>
        </p:txBody>
      </p:sp>
    </p:spTree>
    <p:extLst>
      <p:ext uri="{BB962C8B-B14F-4D97-AF65-F5344CB8AC3E}">
        <p14:creationId xmlns:p14="http://schemas.microsoft.com/office/powerpoint/2010/main" val="134313106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èo Dễ Thương đọc Sách động Vật PNG , Màu Xanh Da Trời, đáng Yêu,  Mèo Con PNG miễn phí tải tập tin PSDComment và Vector">
            <a:extLst>
              <a:ext uri="{FF2B5EF4-FFF2-40B4-BE49-F238E27FC236}">
                <a16:creationId xmlns:a16="http://schemas.microsoft.com/office/drawing/2014/main" id="{12350D59-44EA-7D1B-254A-7CFB86217A9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207557" y="1645920"/>
            <a:ext cx="5212080" cy="5212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0F183B-F461-F208-C447-5F1841BAEE63}"/>
              </a:ext>
            </a:extLst>
          </p:cNvPr>
          <p:cNvSpPr txBox="1"/>
          <p:nvPr/>
        </p:nvSpPr>
        <p:spPr>
          <a:xfrm>
            <a:off x="4304714" y="2494884"/>
            <a:ext cx="7243631" cy="1323439"/>
          </a:xfrm>
          <a:prstGeom prst="rect">
            <a:avLst/>
          </a:prstGeom>
          <a:noFill/>
        </p:spPr>
        <p:txBody>
          <a:bodyPr wrap="square" rtlCol="0">
            <a:spAutoFit/>
          </a:bodyPr>
          <a:lstStyle/>
          <a:p>
            <a:r>
              <a:rPr lang="en-US" sz="8000">
                <a:solidFill>
                  <a:srgbClr val="FFC000"/>
                </a:solidFill>
                <a:latin typeface="Sigmar One" panose="00000500000000000000" pitchFamily="2" charset="0"/>
              </a:rPr>
              <a:t>HOẠTĐỘNG</a:t>
            </a:r>
          </a:p>
        </p:txBody>
      </p:sp>
    </p:spTree>
    <p:extLst>
      <p:ext uri="{BB962C8B-B14F-4D97-AF65-F5344CB8AC3E}">
        <p14:creationId xmlns:p14="http://schemas.microsoft.com/office/powerpoint/2010/main" val="13222402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4075AB-BCF9-4206-8F4F-79DE596ED1ED}"/>
              </a:ext>
            </a:extLst>
          </p:cNvPr>
          <p:cNvPicPr>
            <a:picLocks noChangeAspect="1"/>
          </p:cNvPicPr>
          <p:nvPr/>
        </p:nvPicPr>
        <p:blipFill>
          <a:blip r:embed="rId2"/>
          <a:stretch>
            <a:fillRect/>
          </a:stretch>
        </p:blipFill>
        <p:spPr>
          <a:xfrm>
            <a:off x="0" y="71893"/>
            <a:ext cx="2518118" cy="845168"/>
          </a:xfrm>
          <a:prstGeom prst="rect">
            <a:avLst/>
          </a:prstGeom>
        </p:spPr>
      </p:pic>
      <p:pic>
        <p:nvPicPr>
          <p:cNvPr id="6" name="Picture 5">
            <a:extLst>
              <a:ext uri="{FF2B5EF4-FFF2-40B4-BE49-F238E27FC236}">
                <a16:creationId xmlns:a16="http://schemas.microsoft.com/office/drawing/2014/main" id="{0A781D83-0E9B-4347-8DDD-DDB0655FD7AE}"/>
              </a:ext>
            </a:extLst>
          </p:cNvPr>
          <p:cNvPicPr>
            <a:picLocks noChangeAspect="1"/>
          </p:cNvPicPr>
          <p:nvPr/>
        </p:nvPicPr>
        <p:blipFill>
          <a:blip r:embed="rId3"/>
          <a:stretch>
            <a:fillRect/>
          </a:stretch>
        </p:blipFill>
        <p:spPr>
          <a:xfrm>
            <a:off x="0" y="917061"/>
            <a:ext cx="11179816" cy="3209364"/>
          </a:xfrm>
          <a:prstGeom prst="rect">
            <a:avLst/>
          </a:prstGeom>
        </p:spPr>
      </p:pic>
      <p:sp>
        <p:nvSpPr>
          <p:cNvPr id="8" name="Rectangle: Rounded Corners 7">
            <a:extLst>
              <a:ext uri="{FF2B5EF4-FFF2-40B4-BE49-F238E27FC236}">
                <a16:creationId xmlns:a16="http://schemas.microsoft.com/office/drawing/2014/main" id="{77BC6BED-774B-4824-97AF-285E3FAF8607}"/>
              </a:ext>
            </a:extLst>
          </p:cNvPr>
          <p:cNvSpPr/>
          <p:nvPr/>
        </p:nvSpPr>
        <p:spPr>
          <a:xfrm>
            <a:off x="2376820" y="4258732"/>
            <a:ext cx="6678706" cy="941294"/>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Nunito Black" pitchFamily="2" charset="0"/>
                <a:cs typeface="Times New Roman" panose="02020603050405020304" pitchFamily="18" charset="0"/>
              </a:rPr>
              <a:t>Hình</a:t>
            </a:r>
            <a:r>
              <a:rPr lang="en-US" sz="4000" dirty="0">
                <a:latin typeface="Nunito Black" pitchFamily="2" charset="0"/>
                <a:cs typeface="Times New Roman" panose="02020603050405020304" pitchFamily="18" charset="0"/>
              </a:rPr>
              <a:t> EGHI </a:t>
            </a:r>
            <a:r>
              <a:rPr lang="en-US" sz="4000" dirty="0" err="1">
                <a:latin typeface="Nunito Black" pitchFamily="2" charset="0"/>
                <a:cs typeface="Times New Roman" panose="02020603050405020304" pitchFamily="18" charset="0"/>
              </a:rPr>
              <a:t>là</a:t>
            </a:r>
            <a:r>
              <a:rPr lang="en-US" sz="4000" dirty="0">
                <a:latin typeface="Nunito Black" pitchFamily="2" charset="0"/>
                <a:cs typeface="Times New Roman" panose="02020603050405020304" pitchFamily="18" charset="0"/>
              </a:rPr>
              <a:t> </a:t>
            </a:r>
            <a:r>
              <a:rPr lang="en-US" sz="4000" dirty="0" err="1">
                <a:latin typeface="Nunito Black" pitchFamily="2" charset="0"/>
                <a:cs typeface="Times New Roman" panose="02020603050405020304" pitchFamily="18" charset="0"/>
              </a:rPr>
              <a:t>hình</a:t>
            </a:r>
            <a:r>
              <a:rPr lang="en-US" sz="4000" dirty="0">
                <a:latin typeface="Nunito Black" pitchFamily="2" charset="0"/>
                <a:cs typeface="Times New Roman" panose="02020603050405020304" pitchFamily="18" charset="0"/>
              </a:rPr>
              <a:t> </a:t>
            </a:r>
            <a:r>
              <a:rPr lang="en-US" sz="4000" dirty="0" err="1">
                <a:latin typeface="Nunito Black" pitchFamily="2" charset="0"/>
                <a:cs typeface="Times New Roman" panose="02020603050405020304" pitchFamily="18" charset="0"/>
              </a:rPr>
              <a:t>vuông</a:t>
            </a:r>
            <a:endParaRPr lang="en-US" sz="4000" dirty="0">
              <a:latin typeface="Nunito Black" pitchFamily="2" charset="0"/>
              <a:cs typeface="Times New Roman" panose="02020603050405020304" pitchFamily="18" charset="0"/>
            </a:endParaRPr>
          </a:p>
        </p:txBody>
      </p:sp>
    </p:spTree>
    <p:extLst>
      <p:ext uri="{BB962C8B-B14F-4D97-AF65-F5344CB8AC3E}">
        <p14:creationId xmlns:p14="http://schemas.microsoft.com/office/powerpoint/2010/main" val="2768337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EFC368-CEE2-405F-82D6-219F274F1EA5}"/>
              </a:ext>
            </a:extLst>
          </p:cNvPr>
          <p:cNvPicPr>
            <a:picLocks noChangeAspect="1"/>
          </p:cNvPicPr>
          <p:nvPr/>
        </p:nvPicPr>
        <p:blipFill>
          <a:blip r:embed="rId2"/>
          <a:stretch>
            <a:fillRect/>
          </a:stretch>
        </p:blipFill>
        <p:spPr>
          <a:xfrm>
            <a:off x="1030941" y="1425564"/>
            <a:ext cx="10793506" cy="2689236"/>
          </a:xfrm>
          <a:prstGeom prst="rect">
            <a:avLst/>
          </a:prstGeom>
        </p:spPr>
      </p:pic>
      <p:pic>
        <p:nvPicPr>
          <p:cNvPr id="5" name="Picture 4">
            <a:extLst>
              <a:ext uri="{FF2B5EF4-FFF2-40B4-BE49-F238E27FC236}">
                <a16:creationId xmlns:a16="http://schemas.microsoft.com/office/drawing/2014/main" id="{A812D881-727F-4EF3-9BCA-F86E6018E8DF}"/>
              </a:ext>
            </a:extLst>
          </p:cNvPr>
          <p:cNvPicPr>
            <a:picLocks noChangeAspect="1"/>
          </p:cNvPicPr>
          <p:nvPr/>
        </p:nvPicPr>
        <p:blipFill>
          <a:blip r:embed="rId3"/>
          <a:stretch>
            <a:fillRect/>
          </a:stretch>
        </p:blipFill>
        <p:spPr>
          <a:xfrm>
            <a:off x="-1" y="71893"/>
            <a:ext cx="3818965" cy="1281778"/>
          </a:xfrm>
          <a:prstGeom prst="rect">
            <a:avLst/>
          </a:prstGeom>
        </p:spPr>
      </p:pic>
      <p:sp>
        <p:nvSpPr>
          <p:cNvPr id="6" name="Rectangle: Rounded Corners 5">
            <a:extLst>
              <a:ext uri="{FF2B5EF4-FFF2-40B4-BE49-F238E27FC236}">
                <a16:creationId xmlns:a16="http://schemas.microsoft.com/office/drawing/2014/main" id="{157396A6-40A7-4F8C-B440-97D9C4740AD9}"/>
              </a:ext>
            </a:extLst>
          </p:cNvPr>
          <p:cNvSpPr/>
          <p:nvPr/>
        </p:nvSpPr>
        <p:spPr>
          <a:xfrm>
            <a:off x="1030941" y="4491142"/>
            <a:ext cx="9986682" cy="941294"/>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Nunito Black" pitchFamily="2" charset="0"/>
                <a:cs typeface="Times New Roman" panose="02020603050405020304" pitchFamily="18" charset="0"/>
              </a:rPr>
              <a:t>Hình</a:t>
            </a:r>
            <a:r>
              <a:rPr lang="en-US" sz="4000" dirty="0">
                <a:latin typeface="Nunito Black" pitchFamily="2" charset="0"/>
                <a:cs typeface="Times New Roman" panose="02020603050405020304" pitchFamily="18" charset="0"/>
              </a:rPr>
              <a:t>  MNPQ, RTXY </a:t>
            </a:r>
            <a:r>
              <a:rPr lang="en-US" sz="4000" dirty="0" err="1">
                <a:latin typeface="Nunito Black" pitchFamily="2" charset="0"/>
                <a:cs typeface="Times New Roman" panose="02020603050405020304" pitchFamily="18" charset="0"/>
              </a:rPr>
              <a:t>là</a:t>
            </a:r>
            <a:r>
              <a:rPr lang="en-US" sz="4000" dirty="0">
                <a:latin typeface="Nunito Black" pitchFamily="2" charset="0"/>
                <a:cs typeface="Times New Roman" panose="02020603050405020304" pitchFamily="18" charset="0"/>
              </a:rPr>
              <a:t> </a:t>
            </a:r>
            <a:r>
              <a:rPr lang="en-US" sz="4000" dirty="0" err="1">
                <a:latin typeface="Nunito Black" pitchFamily="2" charset="0"/>
                <a:cs typeface="Times New Roman" panose="02020603050405020304" pitchFamily="18" charset="0"/>
              </a:rPr>
              <a:t>hình</a:t>
            </a:r>
            <a:r>
              <a:rPr lang="en-US" sz="4000" dirty="0">
                <a:latin typeface="Nunito Black" pitchFamily="2" charset="0"/>
                <a:cs typeface="Times New Roman" panose="02020603050405020304" pitchFamily="18" charset="0"/>
              </a:rPr>
              <a:t> </a:t>
            </a:r>
            <a:r>
              <a:rPr lang="en-US" sz="4000" dirty="0" err="1">
                <a:latin typeface="Nunito Black" pitchFamily="2" charset="0"/>
                <a:cs typeface="Times New Roman" panose="02020603050405020304" pitchFamily="18" charset="0"/>
              </a:rPr>
              <a:t>chữ</a:t>
            </a:r>
            <a:r>
              <a:rPr lang="en-US" sz="4000" dirty="0">
                <a:latin typeface="Nunito Black" pitchFamily="2" charset="0"/>
                <a:cs typeface="Times New Roman" panose="02020603050405020304" pitchFamily="18" charset="0"/>
              </a:rPr>
              <a:t> </a:t>
            </a:r>
            <a:r>
              <a:rPr lang="en-US" sz="4000" dirty="0" err="1">
                <a:latin typeface="Nunito Black" pitchFamily="2" charset="0"/>
                <a:cs typeface="Times New Roman" panose="02020603050405020304" pitchFamily="18" charset="0"/>
              </a:rPr>
              <a:t>nhật</a:t>
            </a:r>
            <a:endParaRPr lang="en-US" sz="4000" dirty="0">
              <a:latin typeface="Nunito Black" pitchFamily="2" charset="0"/>
              <a:cs typeface="Times New Roman" panose="02020603050405020304" pitchFamily="18" charset="0"/>
            </a:endParaRPr>
          </a:p>
        </p:txBody>
      </p:sp>
    </p:spTree>
    <p:extLst>
      <p:ext uri="{BB962C8B-B14F-4D97-AF65-F5344CB8AC3E}">
        <p14:creationId xmlns:p14="http://schemas.microsoft.com/office/powerpoint/2010/main" val="378698165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4DF6E674-B2D7-454D-A937-B3C0536A4BD8}"/>
</file>

<file path=customXml/itemProps2.xml><?xml version="1.0" encoding="utf-8"?>
<ds:datastoreItem xmlns:ds="http://schemas.openxmlformats.org/officeDocument/2006/customXml" ds:itemID="{F7953B48-F9BF-4BC5-90FA-04781CE888F4}"/>
</file>

<file path=customXml/itemProps3.xml><?xml version="1.0" encoding="utf-8"?>
<ds:datastoreItem xmlns:ds="http://schemas.openxmlformats.org/officeDocument/2006/customXml" ds:itemID="{B5DDE7D3-01A8-4596-A68B-70FF36D56423}"/>
</file>

<file path=docProps/app.xml><?xml version="1.0" encoding="utf-8"?>
<Properties xmlns="http://schemas.openxmlformats.org/officeDocument/2006/extended-properties" xmlns:vt="http://schemas.openxmlformats.org/officeDocument/2006/docPropsVTypes">
  <TotalTime>655</TotalTime>
  <Words>283</Words>
  <Application>Microsoft Office PowerPoint</Application>
  <PresentationFormat>Widescreen</PresentationFormat>
  <Paragraphs>29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Nunito</vt:lpstr>
      <vt:lpstr>Calibri</vt:lpstr>
      <vt:lpstr>Sigmar One</vt:lpstr>
      <vt:lpstr>Arial</vt:lpstr>
      <vt:lpstr>OpenSans</vt:lpstr>
      <vt:lpstr>Calibri Light</vt:lpstr>
      <vt:lpstr>Nunito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Ngoc Lan</cp:lastModifiedBy>
  <cp:revision>27</cp:revision>
  <dcterms:created xsi:type="dcterms:W3CDTF">2022-03-30T08:39:23Z</dcterms:created>
  <dcterms:modified xsi:type="dcterms:W3CDTF">2023-02-09T06:25:08Z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