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8" r:id="rId3"/>
    <p:sldId id="288" r:id="rId4"/>
    <p:sldId id="265" r:id="rId5"/>
    <p:sldId id="274" r:id="rId6"/>
    <p:sldId id="266" r:id="rId7"/>
    <p:sldId id="289" r:id="rId8"/>
    <p:sldId id="275" r:id="rId9"/>
    <p:sldId id="276" r:id="rId10"/>
    <p:sldId id="279" r:id="rId11"/>
    <p:sldId id="285" r:id="rId12"/>
    <p:sldId id="286" r:id="rId13"/>
    <p:sldId id="287" r:id="rId14"/>
    <p:sldId id="290" r:id="rId15"/>
    <p:sldId id="281" r:id="rId16"/>
    <p:sldId id="282" r:id="rId17"/>
    <p:sldId id="291" r:id="rId18"/>
    <p:sldId id="283" r:id="rId19"/>
    <p:sldId id="284" r:id="rId20"/>
    <p:sldId id="294" r:id="rId21"/>
    <p:sldId id="295" r:id="rId22"/>
    <p:sldId id="280" r:id="rId23"/>
    <p:sldId id="278" r:id="rId24"/>
    <p:sldId id="257" r:id="rId25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Baloo 2 SemiBold" panose="020B060402020202020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Nunito Black" pitchFamily="2" charset="0"/>
      <p:bold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Sigmar One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097417" y="215410"/>
            <a:ext cx="789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năm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74324" y="1457254"/>
            <a:ext cx="6548377" cy="729361"/>
            <a:chOff x="2750524" y="1447717"/>
            <a:chExt cx="6548377" cy="729361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 16: NGÀY EM VÀO ĐỘI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" y="957756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37" y="815574"/>
            <a:ext cx="7620000" cy="76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3526" y="1104388"/>
            <a:ext cx="3675362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A42903-A31C-3537-9063-27F660452992}"/>
              </a:ext>
            </a:extLst>
          </p:cNvPr>
          <p:cNvGrpSpPr/>
          <p:nvPr/>
        </p:nvGrpSpPr>
        <p:grpSpPr>
          <a:xfrm>
            <a:off x="248512" y="1025769"/>
            <a:ext cx="11667996" cy="5376618"/>
            <a:chOff x="208597" y="178005"/>
            <a:chExt cx="12192000" cy="6858000"/>
          </a:xfrm>
        </p:grpSpPr>
        <p:pic>
          <p:nvPicPr>
            <p:cNvPr id="3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13CC0057-64CC-C1AD-AF74-6D878647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8CF01C-77FA-3104-E8F1-2D769A4D0569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1CD332-B3B0-A568-5D73-675CFC77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12" y="220338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BFE47-4C00-716A-DEC2-C391C2207C3F}"/>
              </a:ext>
            </a:extLst>
          </p:cNvPr>
          <p:cNvSpPr txBox="1"/>
          <p:nvPr/>
        </p:nvSpPr>
        <p:spPr>
          <a:xfrm>
            <a:off x="1244900" y="249502"/>
            <a:ext cx="2722189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Chú ý phát âm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7CB7-EAFA-6557-7DB3-268ACEB7E950}"/>
              </a:ext>
            </a:extLst>
          </p:cNvPr>
          <p:cNvSpPr txBox="1"/>
          <p:nvPr/>
        </p:nvSpPr>
        <p:spPr>
          <a:xfrm>
            <a:off x="3311770" y="1918113"/>
            <a:ext cx="5162843" cy="2009061"/>
          </a:xfrm>
          <a:custGeom>
            <a:avLst/>
            <a:gdLst>
              <a:gd name="connsiteX0" fmla="*/ 0 w 5162843"/>
              <a:gd name="connsiteY0" fmla="*/ 334850 h 2009061"/>
              <a:gd name="connsiteX1" fmla="*/ 334850 w 5162843"/>
              <a:gd name="connsiteY1" fmla="*/ 0 h 2009061"/>
              <a:gd name="connsiteX2" fmla="*/ 941424 w 5162843"/>
              <a:gd name="connsiteY2" fmla="*/ 0 h 2009061"/>
              <a:gd name="connsiteX3" fmla="*/ 1503067 w 5162843"/>
              <a:gd name="connsiteY3" fmla="*/ 0 h 2009061"/>
              <a:gd name="connsiteX4" fmla="*/ 1929916 w 5162843"/>
              <a:gd name="connsiteY4" fmla="*/ 0 h 2009061"/>
              <a:gd name="connsiteX5" fmla="*/ 2356764 w 5162843"/>
              <a:gd name="connsiteY5" fmla="*/ 0 h 2009061"/>
              <a:gd name="connsiteX6" fmla="*/ 2873476 w 5162843"/>
              <a:gd name="connsiteY6" fmla="*/ 0 h 2009061"/>
              <a:gd name="connsiteX7" fmla="*/ 3435119 w 5162843"/>
              <a:gd name="connsiteY7" fmla="*/ 0 h 2009061"/>
              <a:gd name="connsiteX8" fmla="*/ 3951830 w 5162843"/>
              <a:gd name="connsiteY8" fmla="*/ 0 h 2009061"/>
              <a:gd name="connsiteX9" fmla="*/ 4827993 w 5162843"/>
              <a:gd name="connsiteY9" fmla="*/ 0 h 2009061"/>
              <a:gd name="connsiteX10" fmla="*/ 5162843 w 5162843"/>
              <a:gd name="connsiteY10" fmla="*/ 334850 h 2009061"/>
              <a:gd name="connsiteX11" fmla="*/ 5162843 w 5162843"/>
              <a:gd name="connsiteY11" fmla="*/ 781304 h 2009061"/>
              <a:gd name="connsiteX12" fmla="*/ 5162843 w 5162843"/>
              <a:gd name="connsiteY12" fmla="*/ 1241151 h 2009061"/>
              <a:gd name="connsiteX13" fmla="*/ 5162843 w 5162843"/>
              <a:gd name="connsiteY13" fmla="*/ 1674211 h 2009061"/>
              <a:gd name="connsiteX14" fmla="*/ 4827993 w 5162843"/>
              <a:gd name="connsiteY14" fmla="*/ 2009061 h 2009061"/>
              <a:gd name="connsiteX15" fmla="*/ 4266350 w 5162843"/>
              <a:gd name="connsiteY15" fmla="*/ 2009061 h 2009061"/>
              <a:gd name="connsiteX16" fmla="*/ 3614844 w 5162843"/>
              <a:gd name="connsiteY16" fmla="*/ 2009061 h 2009061"/>
              <a:gd name="connsiteX17" fmla="*/ 3098133 w 5162843"/>
              <a:gd name="connsiteY17" fmla="*/ 2009061 h 2009061"/>
              <a:gd name="connsiteX18" fmla="*/ 2536490 w 5162843"/>
              <a:gd name="connsiteY18" fmla="*/ 2009061 h 2009061"/>
              <a:gd name="connsiteX19" fmla="*/ 1974847 w 5162843"/>
              <a:gd name="connsiteY19" fmla="*/ 2009061 h 2009061"/>
              <a:gd name="connsiteX20" fmla="*/ 1368273 w 5162843"/>
              <a:gd name="connsiteY20" fmla="*/ 2009061 h 2009061"/>
              <a:gd name="connsiteX21" fmla="*/ 334850 w 5162843"/>
              <a:gd name="connsiteY21" fmla="*/ 2009061 h 2009061"/>
              <a:gd name="connsiteX22" fmla="*/ 0 w 5162843"/>
              <a:gd name="connsiteY22" fmla="*/ 1674211 h 2009061"/>
              <a:gd name="connsiteX23" fmla="*/ 0 w 5162843"/>
              <a:gd name="connsiteY23" fmla="*/ 1214364 h 2009061"/>
              <a:gd name="connsiteX24" fmla="*/ 0 w 5162843"/>
              <a:gd name="connsiteY24" fmla="*/ 781304 h 2009061"/>
              <a:gd name="connsiteX25" fmla="*/ 0 w 5162843"/>
              <a:gd name="connsiteY25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62843" h="2009061" fill="none" extrusionOk="0">
                <a:moveTo>
                  <a:pt x="0" y="334850"/>
                </a:moveTo>
                <a:cubicBezTo>
                  <a:pt x="-9186" y="142789"/>
                  <a:pt x="138208" y="-32759"/>
                  <a:pt x="334850" y="0"/>
                </a:cubicBezTo>
                <a:cubicBezTo>
                  <a:pt x="460956" y="-22452"/>
                  <a:pt x="749198" y="67673"/>
                  <a:pt x="941424" y="0"/>
                </a:cubicBezTo>
                <a:cubicBezTo>
                  <a:pt x="1133650" y="-67673"/>
                  <a:pt x="1271510" y="57236"/>
                  <a:pt x="1503067" y="0"/>
                </a:cubicBezTo>
                <a:cubicBezTo>
                  <a:pt x="1734624" y="-57236"/>
                  <a:pt x="1744346" y="1702"/>
                  <a:pt x="1929916" y="0"/>
                </a:cubicBezTo>
                <a:cubicBezTo>
                  <a:pt x="2115486" y="-1702"/>
                  <a:pt x="2145589" y="41660"/>
                  <a:pt x="2356764" y="0"/>
                </a:cubicBezTo>
                <a:cubicBezTo>
                  <a:pt x="2567939" y="-41660"/>
                  <a:pt x="2749831" y="15444"/>
                  <a:pt x="2873476" y="0"/>
                </a:cubicBezTo>
                <a:cubicBezTo>
                  <a:pt x="2997121" y="-15444"/>
                  <a:pt x="3207795" y="55059"/>
                  <a:pt x="3435119" y="0"/>
                </a:cubicBezTo>
                <a:cubicBezTo>
                  <a:pt x="3662443" y="-55059"/>
                  <a:pt x="3825123" y="10138"/>
                  <a:pt x="3951830" y="0"/>
                </a:cubicBezTo>
                <a:cubicBezTo>
                  <a:pt x="4078537" y="-10138"/>
                  <a:pt x="4579444" y="16442"/>
                  <a:pt x="4827993" y="0"/>
                </a:cubicBezTo>
                <a:cubicBezTo>
                  <a:pt x="5020229" y="18141"/>
                  <a:pt x="5142638" y="147748"/>
                  <a:pt x="5162843" y="334850"/>
                </a:cubicBezTo>
                <a:cubicBezTo>
                  <a:pt x="5203820" y="470646"/>
                  <a:pt x="5131462" y="659208"/>
                  <a:pt x="5162843" y="781304"/>
                </a:cubicBezTo>
                <a:cubicBezTo>
                  <a:pt x="5194224" y="903400"/>
                  <a:pt x="5139063" y="1023616"/>
                  <a:pt x="5162843" y="1241151"/>
                </a:cubicBezTo>
                <a:cubicBezTo>
                  <a:pt x="5186623" y="1458686"/>
                  <a:pt x="5131887" y="1512819"/>
                  <a:pt x="5162843" y="1674211"/>
                </a:cubicBezTo>
                <a:cubicBezTo>
                  <a:pt x="5127721" y="1817037"/>
                  <a:pt x="4974128" y="2014917"/>
                  <a:pt x="4827993" y="2009061"/>
                </a:cubicBezTo>
                <a:cubicBezTo>
                  <a:pt x="4665488" y="2019502"/>
                  <a:pt x="4428121" y="1969190"/>
                  <a:pt x="4266350" y="2009061"/>
                </a:cubicBezTo>
                <a:cubicBezTo>
                  <a:pt x="4104579" y="2048932"/>
                  <a:pt x="3926288" y="1986762"/>
                  <a:pt x="3614844" y="2009061"/>
                </a:cubicBezTo>
                <a:cubicBezTo>
                  <a:pt x="3303400" y="2031360"/>
                  <a:pt x="3282316" y="1952870"/>
                  <a:pt x="3098133" y="2009061"/>
                </a:cubicBezTo>
                <a:cubicBezTo>
                  <a:pt x="2913950" y="2065252"/>
                  <a:pt x="2759757" y="1955635"/>
                  <a:pt x="2536490" y="2009061"/>
                </a:cubicBezTo>
                <a:cubicBezTo>
                  <a:pt x="2313223" y="2062487"/>
                  <a:pt x="2109838" y="1999868"/>
                  <a:pt x="1974847" y="2009061"/>
                </a:cubicBezTo>
                <a:cubicBezTo>
                  <a:pt x="1839856" y="2018254"/>
                  <a:pt x="1660118" y="1986760"/>
                  <a:pt x="1368273" y="2009061"/>
                </a:cubicBezTo>
                <a:cubicBezTo>
                  <a:pt x="1076428" y="2031362"/>
                  <a:pt x="692967" y="1946331"/>
                  <a:pt x="334850" y="2009061"/>
                </a:cubicBezTo>
                <a:cubicBezTo>
                  <a:pt x="149308" y="2001828"/>
                  <a:pt x="18109" y="1889177"/>
                  <a:pt x="0" y="1674211"/>
                </a:cubicBezTo>
                <a:cubicBezTo>
                  <a:pt x="-41503" y="1542312"/>
                  <a:pt x="20299" y="1398138"/>
                  <a:pt x="0" y="1214364"/>
                </a:cubicBezTo>
                <a:cubicBezTo>
                  <a:pt x="-20299" y="1030590"/>
                  <a:pt x="27419" y="944450"/>
                  <a:pt x="0" y="781304"/>
                </a:cubicBezTo>
                <a:cubicBezTo>
                  <a:pt x="-27419" y="618158"/>
                  <a:pt x="13037" y="531426"/>
                  <a:pt x="0" y="334850"/>
                </a:cubicBezTo>
                <a:close/>
              </a:path>
              <a:path w="5162843" h="2009061" stroke="0" extrusionOk="0">
                <a:moveTo>
                  <a:pt x="0" y="334850"/>
                </a:moveTo>
                <a:cubicBezTo>
                  <a:pt x="-4496" y="134034"/>
                  <a:pt x="145348" y="-2677"/>
                  <a:pt x="334850" y="0"/>
                </a:cubicBezTo>
                <a:cubicBezTo>
                  <a:pt x="613712" y="-19152"/>
                  <a:pt x="706557" y="74404"/>
                  <a:pt x="986356" y="0"/>
                </a:cubicBezTo>
                <a:cubicBezTo>
                  <a:pt x="1266155" y="-74404"/>
                  <a:pt x="1340098" y="77739"/>
                  <a:pt x="1637861" y="0"/>
                </a:cubicBezTo>
                <a:cubicBezTo>
                  <a:pt x="1935624" y="-77739"/>
                  <a:pt x="2046310" y="46699"/>
                  <a:pt x="2154573" y="0"/>
                </a:cubicBezTo>
                <a:cubicBezTo>
                  <a:pt x="2262836" y="-46699"/>
                  <a:pt x="2609409" y="16828"/>
                  <a:pt x="2761147" y="0"/>
                </a:cubicBezTo>
                <a:cubicBezTo>
                  <a:pt x="2912885" y="-16828"/>
                  <a:pt x="3246316" y="46181"/>
                  <a:pt x="3367722" y="0"/>
                </a:cubicBezTo>
                <a:cubicBezTo>
                  <a:pt x="3489128" y="-46181"/>
                  <a:pt x="3609830" y="43562"/>
                  <a:pt x="3839502" y="0"/>
                </a:cubicBezTo>
                <a:cubicBezTo>
                  <a:pt x="4069174" y="-43562"/>
                  <a:pt x="4122339" y="42975"/>
                  <a:pt x="4266350" y="0"/>
                </a:cubicBezTo>
                <a:cubicBezTo>
                  <a:pt x="4410361" y="-42975"/>
                  <a:pt x="4591414" y="7346"/>
                  <a:pt x="4827993" y="0"/>
                </a:cubicBezTo>
                <a:cubicBezTo>
                  <a:pt x="4994720" y="-40963"/>
                  <a:pt x="5129993" y="181942"/>
                  <a:pt x="5162843" y="334850"/>
                </a:cubicBezTo>
                <a:cubicBezTo>
                  <a:pt x="5209523" y="431603"/>
                  <a:pt x="5111620" y="683612"/>
                  <a:pt x="5162843" y="781304"/>
                </a:cubicBezTo>
                <a:cubicBezTo>
                  <a:pt x="5214066" y="878996"/>
                  <a:pt x="5131467" y="1017871"/>
                  <a:pt x="5162843" y="1200970"/>
                </a:cubicBezTo>
                <a:cubicBezTo>
                  <a:pt x="5194219" y="1384069"/>
                  <a:pt x="5118085" y="1448780"/>
                  <a:pt x="5162843" y="1674211"/>
                </a:cubicBezTo>
                <a:cubicBezTo>
                  <a:pt x="5138515" y="1852152"/>
                  <a:pt x="4980677" y="2044754"/>
                  <a:pt x="4827993" y="2009061"/>
                </a:cubicBezTo>
                <a:cubicBezTo>
                  <a:pt x="4708195" y="2063657"/>
                  <a:pt x="4515159" y="1973009"/>
                  <a:pt x="4356213" y="2009061"/>
                </a:cubicBezTo>
                <a:cubicBezTo>
                  <a:pt x="4197267" y="2045113"/>
                  <a:pt x="4063772" y="1985512"/>
                  <a:pt x="3794570" y="2009061"/>
                </a:cubicBezTo>
                <a:cubicBezTo>
                  <a:pt x="3525368" y="2032610"/>
                  <a:pt x="3554506" y="1978247"/>
                  <a:pt x="3322790" y="2009061"/>
                </a:cubicBezTo>
                <a:cubicBezTo>
                  <a:pt x="3091074" y="2039875"/>
                  <a:pt x="2948249" y="1980119"/>
                  <a:pt x="2806079" y="2009061"/>
                </a:cubicBezTo>
                <a:cubicBezTo>
                  <a:pt x="2663909" y="2038003"/>
                  <a:pt x="2349790" y="1976606"/>
                  <a:pt x="2199504" y="2009061"/>
                </a:cubicBezTo>
                <a:cubicBezTo>
                  <a:pt x="2049219" y="2041516"/>
                  <a:pt x="1864604" y="2008406"/>
                  <a:pt x="1592930" y="2009061"/>
                </a:cubicBezTo>
                <a:cubicBezTo>
                  <a:pt x="1321256" y="2009716"/>
                  <a:pt x="1369346" y="1998399"/>
                  <a:pt x="1166081" y="2009061"/>
                </a:cubicBezTo>
                <a:cubicBezTo>
                  <a:pt x="962816" y="2019723"/>
                  <a:pt x="575871" y="2004125"/>
                  <a:pt x="334850" y="2009061"/>
                </a:cubicBezTo>
                <a:cubicBezTo>
                  <a:pt x="142369" y="2055526"/>
                  <a:pt x="-6581" y="1856524"/>
                  <a:pt x="0" y="1674211"/>
                </a:cubicBezTo>
                <a:cubicBezTo>
                  <a:pt x="-19855" y="1481553"/>
                  <a:pt x="10142" y="1371995"/>
                  <a:pt x="0" y="1227757"/>
                </a:cubicBezTo>
                <a:cubicBezTo>
                  <a:pt x="-10142" y="1083519"/>
                  <a:pt x="2415" y="933321"/>
                  <a:pt x="0" y="754516"/>
                </a:cubicBezTo>
                <a:cubicBezTo>
                  <a:pt x="-2415" y="575711"/>
                  <a:pt x="1432" y="528390"/>
                  <a:pt x="0" y="33485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6361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43860-C41F-6266-F49D-3936389271C2}"/>
              </a:ext>
            </a:extLst>
          </p:cNvPr>
          <p:cNvCxnSpPr/>
          <p:nvPr/>
        </p:nvCxnSpPr>
        <p:spPr>
          <a:xfrm>
            <a:off x="3553827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A5C901-8B45-DE56-6DE4-88EB3D953127}"/>
              </a:ext>
            </a:extLst>
          </p:cNvPr>
          <p:cNvCxnSpPr/>
          <p:nvPr/>
        </p:nvCxnSpPr>
        <p:spPr>
          <a:xfrm>
            <a:off x="5325748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CA9A1-C4C4-68C7-D175-783FDD490C52}"/>
              </a:ext>
            </a:extLst>
          </p:cNvPr>
          <p:cNvCxnSpPr>
            <a:cxnSpLocks/>
          </p:cNvCxnSpPr>
          <p:nvPr/>
        </p:nvCxnSpPr>
        <p:spPr>
          <a:xfrm>
            <a:off x="5893192" y="2813637"/>
            <a:ext cx="592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2A785-7000-CFEE-6D92-D6819924576E}"/>
              </a:ext>
            </a:extLst>
          </p:cNvPr>
          <p:cNvCxnSpPr/>
          <p:nvPr/>
        </p:nvCxnSpPr>
        <p:spPr>
          <a:xfrm>
            <a:off x="5893192" y="3263705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2722189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 nối tiếp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0104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 đọc theo cặp</a:t>
            </a:r>
          </a:p>
        </p:txBody>
      </p:sp>
    </p:spTree>
    <p:extLst>
      <p:ext uri="{BB962C8B-B14F-4D97-AF65-F5344CB8AC3E}">
        <p14:creationId xmlns:p14="http://schemas.microsoft.com/office/powerpoint/2010/main" val="9138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nhân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00B0F0"/>
                </a:solidFill>
                <a:latin typeface="Sigmar One" panose="00000500000000000000" pitchFamily="2" charset="0"/>
              </a:rPr>
              <a:t>Trả lời câu hỏi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10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1DCB5-20C1-9700-2609-8900B2BC8576}"/>
              </a:ext>
            </a:extLst>
          </p:cNvPr>
          <p:cNvSpPr txBox="1"/>
          <p:nvPr/>
        </p:nvSpPr>
        <p:spPr>
          <a:xfrm>
            <a:off x="1104314" y="281473"/>
            <a:ext cx="942535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Câu 1: </a:t>
            </a:r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Người chị muốn nói gì với em của mình qua 2 dòng thơ "Màu khăn đỏ dắt em/Bước qua thời thơ dại"? Chọn câu trả lời hoặc nêu ý kiến khác của em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4538F-82C0-5CFB-4153-9C2F492D6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7919D1-56A7-7E1C-21D8-1B79C6334BAC}"/>
              </a:ext>
            </a:extLst>
          </p:cNvPr>
          <p:cNvSpPr txBox="1"/>
          <p:nvPr/>
        </p:nvSpPr>
        <p:spPr>
          <a:xfrm>
            <a:off x="769033" y="2162297"/>
            <a:ext cx="8262425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a. Đeo khăn quàng sẽ giúp em khôn lớn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6D552-0521-EAAD-392B-0AC1BBCD482B}"/>
              </a:ext>
            </a:extLst>
          </p:cNvPr>
          <p:cNvSpPr txBox="1"/>
          <p:nvPr/>
        </p:nvSpPr>
        <p:spPr>
          <a:xfrm>
            <a:off x="769033" y="3059668"/>
            <a:ext cx="9425352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b. Em sẽ trưởng thành hơn khi được kết nạp vào Đội.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839C7-CC0A-8C5E-F28A-4D0A35649430}"/>
              </a:ext>
            </a:extLst>
          </p:cNvPr>
          <p:cNvSpPr txBox="1"/>
          <p:nvPr/>
        </p:nvSpPr>
        <p:spPr>
          <a:xfrm>
            <a:off x="769033" y="3929505"/>
            <a:ext cx="6098344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c. Nêu ý kiến khác của em.</a:t>
            </a:r>
          </a:p>
        </p:txBody>
      </p:sp>
      <p:pic>
        <p:nvPicPr>
          <p:cNvPr id="2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3A257E20-C2BE-7BEE-67D8-286EAC50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9441863" y="3906860"/>
            <a:ext cx="2407237" cy="266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0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2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Chi tiết nào cho thấy chiếc khăn quàng đỏ gắn bó thân thương với người đội viên?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427502" y="1422865"/>
            <a:ext cx="8238196" cy="2962513"/>
          </a:xfrm>
          <a:custGeom>
            <a:avLst/>
            <a:gdLst>
              <a:gd name="connsiteX0" fmla="*/ 0 w 8238196"/>
              <a:gd name="connsiteY0" fmla="*/ 493762 h 2962513"/>
              <a:gd name="connsiteX1" fmla="*/ 493762 w 8238196"/>
              <a:gd name="connsiteY1" fmla="*/ 0 h 2962513"/>
              <a:gd name="connsiteX2" fmla="*/ 1051506 w 8238196"/>
              <a:gd name="connsiteY2" fmla="*/ 0 h 2962513"/>
              <a:gd name="connsiteX3" fmla="*/ 1536743 w 8238196"/>
              <a:gd name="connsiteY3" fmla="*/ 0 h 2962513"/>
              <a:gd name="connsiteX4" fmla="*/ 2094487 w 8238196"/>
              <a:gd name="connsiteY4" fmla="*/ 0 h 2962513"/>
              <a:gd name="connsiteX5" fmla="*/ 2434711 w 8238196"/>
              <a:gd name="connsiteY5" fmla="*/ 0 h 2962513"/>
              <a:gd name="connsiteX6" fmla="*/ 2919948 w 8238196"/>
              <a:gd name="connsiteY6" fmla="*/ 0 h 2962513"/>
              <a:gd name="connsiteX7" fmla="*/ 3622706 w 8238196"/>
              <a:gd name="connsiteY7" fmla="*/ 0 h 2962513"/>
              <a:gd name="connsiteX8" fmla="*/ 4252957 w 8238196"/>
              <a:gd name="connsiteY8" fmla="*/ 0 h 2962513"/>
              <a:gd name="connsiteX9" fmla="*/ 4665687 w 8238196"/>
              <a:gd name="connsiteY9" fmla="*/ 0 h 2962513"/>
              <a:gd name="connsiteX10" fmla="*/ 5368445 w 8238196"/>
              <a:gd name="connsiteY10" fmla="*/ 0 h 2962513"/>
              <a:gd name="connsiteX11" fmla="*/ 5998695 w 8238196"/>
              <a:gd name="connsiteY11" fmla="*/ 0 h 2962513"/>
              <a:gd name="connsiteX12" fmla="*/ 6701453 w 8238196"/>
              <a:gd name="connsiteY12" fmla="*/ 0 h 2962513"/>
              <a:gd name="connsiteX13" fmla="*/ 7041677 w 8238196"/>
              <a:gd name="connsiteY13" fmla="*/ 0 h 2962513"/>
              <a:gd name="connsiteX14" fmla="*/ 7744434 w 8238196"/>
              <a:gd name="connsiteY14" fmla="*/ 0 h 2962513"/>
              <a:gd name="connsiteX15" fmla="*/ 8238196 w 8238196"/>
              <a:gd name="connsiteY15" fmla="*/ 493762 h 2962513"/>
              <a:gd name="connsiteX16" fmla="*/ 8238196 w 8238196"/>
              <a:gd name="connsiteY16" fmla="*/ 948009 h 2962513"/>
              <a:gd name="connsiteX17" fmla="*/ 8238196 w 8238196"/>
              <a:gd name="connsiteY17" fmla="*/ 1461507 h 2962513"/>
              <a:gd name="connsiteX18" fmla="*/ 8238196 w 8238196"/>
              <a:gd name="connsiteY18" fmla="*/ 1896004 h 2962513"/>
              <a:gd name="connsiteX19" fmla="*/ 8238196 w 8238196"/>
              <a:gd name="connsiteY19" fmla="*/ 2468751 h 2962513"/>
              <a:gd name="connsiteX20" fmla="*/ 7744434 w 8238196"/>
              <a:gd name="connsiteY20" fmla="*/ 2962513 h 2962513"/>
              <a:gd name="connsiteX21" fmla="*/ 7041677 w 8238196"/>
              <a:gd name="connsiteY21" fmla="*/ 2962513 h 2962513"/>
              <a:gd name="connsiteX22" fmla="*/ 6556439 w 8238196"/>
              <a:gd name="connsiteY22" fmla="*/ 2962513 h 2962513"/>
              <a:gd name="connsiteX23" fmla="*/ 6143709 w 8238196"/>
              <a:gd name="connsiteY23" fmla="*/ 2962513 h 2962513"/>
              <a:gd name="connsiteX24" fmla="*/ 5513458 w 8238196"/>
              <a:gd name="connsiteY24" fmla="*/ 2962513 h 2962513"/>
              <a:gd name="connsiteX25" fmla="*/ 5173234 w 8238196"/>
              <a:gd name="connsiteY25" fmla="*/ 2962513 h 2962513"/>
              <a:gd name="connsiteX26" fmla="*/ 4760504 w 8238196"/>
              <a:gd name="connsiteY26" fmla="*/ 2962513 h 2962513"/>
              <a:gd name="connsiteX27" fmla="*/ 4057746 w 8238196"/>
              <a:gd name="connsiteY27" fmla="*/ 2962513 h 2962513"/>
              <a:gd name="connsiteX28" fmla="*/ 3717522 w 8238196"/>
              <a:gd name="connsiteY28" fmla="*/ 2962513 h 2962513"/>
              <a:gd name="connsiteX29" fmla="*/ 3377298 w 8238196"/>
              <a:gd name="connsiteY29" fmla="*/ 2962513 h 2962513"/>
              <a:gd name="connsiteX30" fmla="*/ 2747048 w 8238196"/>
              <a:gd name="connsiteY30" fmla="*/ 2962513 h 2962513"/>
              <a:gd name="connsiteX31" fmla="*/ 2261810 w 8238196"/>
              <a:gd name="connsiteY31" fmla="*/ 2962513 h 2962513"/>
              <a:gd name="connsiteX32" fmla="*/ 1559053 w 8238196"/>
              <a:gd name="connsiteY32" fmla="*/ 2962513 h 2962513"/>
              <a:gd name="connsiteX33" fmla="*/ 493762 w 8238196"/>
              <a:gd name="connsiteY33" fmla="*/ 2962513 h 2962513"/>
              <a:gd name="connsiteX34" fmla="*/ 0 w 8238196"/>
              <a:gd name="connsiteY34" fmla="*/ 2468751 h 2962513"/>
              <a:gd name="connsiteX35" fmla="*/ 0 w 8238196"/>
              <a:gd name="connsiteY35" fmla="*/ 1955254 h 2962513"/>
              <a:gd name="connsiteX36" fmla="*/ 0 w 8238196"/>
              <a:gd name="connsiteY36" fmla="*/ 1441757 h 2962513"/>
              <a:gd name="connsiteX37" fmla="*/ 0 w 8238196"/>
              <a:gd name="connsiteY37" fmla="*/ 967759 h 2962513"/>
              <a:gd name="connsiteX38" fmla="*/ 0 w 8238196"/>
              <a:gd name="connsiteY38" fmla="*/ 493762 h 29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38196" h="2962513" fill="none" extrusionOk="0">
                <a:moveTo>
                  <a:pt x="0" y="493762"/>
                </a:moveTo>
                <a:cubicBezTo>
                  <a:pt x="40951" y="249166"/>
                  <a:pt x="248743" y="10298"/>
                  <a:pt x="493762" y="0"/>
                </a:cubicBezTo>
                <a:cubicBezTo>
                  <a:pt x="646484" y="-32692"/>
                  <a:pt x="896663" y="13255"/>
                  <a:pt x="1051506" y="0"/>
                </a:cubicBezTo>
                <a:cubicBezTo>
                  <a:pt x="1206349" y="-13255"/>
                  <a:pt x="1309945" y="25799"/>
                  <a:pt x="1536743" y="0"/>
                </a:cubicBezTo>
                <a:cubicBezTo>
                  <a:pt x="1763541" y="-25799"/>
                  <a:pt x="1902937" y="43794"/>
                  <a:pt x="2094487" y="0"/>
                </a:cubicBezTo>
                <a:cubicBezTo>
                  <a:pt x="2286037" y="-43794"/>
                  <a:pt x="2324928" y="16410"/>
                  <a:pt x="2434711" y="0"/>
                </a:cubicBezTo>
                <a:cubicBezTo>
                  <a:pt x="2544494" y="-16410"/>
                  <a:pt x="2747747" y="31562"/>
                  <a:pt x="2919948" y="0"/>
                </a:cubicBezTo>
                <a:cubicBezTo>
                  <a:pt x="3092149" y="-31562"/>
                  <a:pt x="3426400" y="44240"/>
                  <a:pt x="3622706" y="0"/>
                </a:cubicBezTo>
                <a:cubicBezTo>
                  <a:pt x="3819012" y="-44240"/>
                  <a:pt x="3996505" y="60354"/>
                  <a:pt x="4252957" y="0"/>
                </a:cubicBezTo>
                <a:cubicBezTo>
                  <a:pt x="4509409" y="-60354"/>
                  <a:pt x="4538043" y="21919"/>
                  <a:pt x="4665687" y="0"/>
                </a:cubicBezTo>
                <a:cubicBezTo>
                  <a:pt x="4793331" y="-21919"/>
                  <a:pt x="5067408" y="31817"/>
                  <a:pt x="5368445" y="0"/>
                </a:cubicBezTo>
                <a:cubicBezTo>
                  <a:pt x="5669482" y="-31817"/>
                  <a:pt x="5830816" y="57900"/>
                  <a:pt x="5998695" y="0"/>
                </a:cubicBezTo>
                <a:cubicBezTo>
                  <a:pt x="6166574" y="-57900"/>
                  <a:pt x="6485848" y="11016"/>
                  <a:pt x="6701453" y="0"/>
                </a:cubicBezTo>
                <a:cubicBezTo>
                  <a:pt x="6917058" y="-11016"/>
                  <a:pt x="6968002" y="19783"/>
                  <a:pt x="7041677" y="0"/>
                </a:cubicBezTo>
                <a:cubicBezTo>
                  <a:pt x="7115352" y="-19783"/>
                  <a:pt x="7569124" y="73008"/>
                  <a:pt x="7744434" y="0"/>
                </a:cubicBezTo>
                <a:cubicBezTo>
                  <a:pt x="8033249" y="-28040"/>
                  <a:pt x="8239616" y="202366"/>
                  <a:pt x="8238196" y="493762"/>
                </a:cubicBezTo>
                <a:cubicBezTo>
                  <a:pt x="8260931" y="709110"/>
                  <a:pt x="8189054" y="741794"/>
                  <a:pt x="8238196" y="948009"/>
                </a:cubicBezTo>
                <a:cubicBezTo>
                  <a:pt x="8287338" y="1154224"/>
                  <a:pt x="8191687" y="1278616"/>
                  <a:pt x="8238196" y="1461507"/>
                </a:cubicBezTo>
                <a:cubicBezTo>
                  <a:pt x="8284705" y="1644398"/>
                  <a:pt x="8215075" y="1726408"/>
                  <a:pt x="8238196" y="1896004"/>
                </a:cubicBezTo>
                <a:cubicBezTo>
                  <a:pt x="8261317" y="2065600"/>
                  <a:pt x="8230885" y="2289713"/>
                  <a:pt x="8238196" y="2468751"/>
                </a:cubicBezTo>
                <a:cubicBezTo>
                  <a:pt x="8212313" y="2753002"/>
                  <a:pt x="8024966" y="2969274"/>
                  <a:pt x="7744434" y="2962513"/>
                </a:cubicBezTo>
                <a:cubicBezTo>
                  <a:pt x="7422577" y="3009968"/>
                  <a:pt x="7270423" y="2911296"/>
                  <a:pt x="7041677" y="2962513"/>
                </a:cubicBezTo>
                <a:cubicBezTo>
                  <a:pt x="6812931" y="3013730"/>
                  <a:pt x="6717607" y="2926864"/>
                  <a:pt x="6556439" y="2962513"/>
                </a:cubicBezTo>
                <a:cubicBezTo>
                  <a:pt x="6395271" y="2998162"/>
                  <a:pt x="6240204" y="2962021"/>
                  <a:pt x="6143709" y="2962513"/>
                </a:cubicBezTo>
                <a:cubicBezTo>
                  <a:pt x="6047214" y="2963005"/>
                  <a:pt x="5805157" y="2925029"/>
                  <a:pt x="5513458" y="2962513"/>
                </a:cubicBezTo>
                <a:cubicBezTo>
                  <a:pt x="5221759" y="2999997"/>
                  <a:pt x="5331702" y="2939695"/>
                  <a:pt x="5173234" y="2962513"/>
                </a:cubicBezTo>
                <a:cubicBezTo>
                  <a:pt x="5014766" y="2985331"/>
                  <a:pt x="4937397" y="2930426"/>
                  <a:pt x="4760504" y="2962513"/>
                </a:cubicBezTo>
                <a:cubicBezTo>
                  <a:pt x="4583611" y="2994600"/>
                  <a:pt x="4228280" y="2909842"/>
                  <a:pt x="4057746" y="2962513"/>
                </a:cubicBezTo>
                <a:cubicBezTo>
                  <a:pt x="3887212" y="3015184"/>
                  <a:pt x="3794486" y="2960396"/>
                  <a:pt x="3717522" y="2962513"/>
                </a:cubicBezTo>
                <a:cubicBezTo>
                  <a:pt x="3640558" y="2964630"/>
                  <a:pt x="3485939" y="2962487"/>
                  <a:pt x="3377298" y="2962513"/>
                </a:cubicBezTo>
                <a:cubicBezTo>
                  <a:pt x="3268657" y="2962539"/>
                  <a:pt x="2973484" y="2956067"/>
                  <a:pt x="2747048" y="2962513"/>
                </a:cubicBezTo>
                <a:cubicBezTo>
                  <a:pt x="2520612" y="2968959"/>
                  <a:pt x="2407598" y="2909262"/>
                  <a:pt x="2261810" y="2962513"/>
                </a:cubicBezTo>
                <a:cubicBezTo>
                  <a:pt x="2116022" y="3015764"/>
                  <a:pt x="1766959" y="2878576"/>
                  <a:pt x="1559053" y="2962513"/>
                </a:cubicBezTo>
                <a:cubicBezTo>
                  <a:pt x="1351147" y="3046450"/>
                  <a:pt x="771639" y="2895992"/>
                  <a:pt x="493762" y="2962513"/>
                </a:cubicBezTo>
                <a:cubicBezTo>
                  <a:pt x="219864" y="2947900"/>
                  <a:pt x="34422" y="2742709"/>
                  <a:pt x="0" y="2468751"/>
                </a:cubicBezTo>
                <a:cubicBezTo>
                  <a:pt x="-33199" y="2215379"/>
                  <a:pt x="23321" y="2182787"/>
                  <a:pt x="0" y="1955254"/>
                </a:cubicBezTo>
                <a:cubicBezTo>
                  <a:pt x="-23321" y="1727721"/>
                  <a:pt x="47078" y="1608303"/>
                  <a:pt x="0" y="1441757"/>
                </a:cubicBezTo>
                <a:cubicBezTo>
                  <a:pt x="-47078" y="1275211"/>
                  <a:pt x="29558" y="1173241"/>
                  <a:pt x="0" y="967759"/>
                </a:cubicBezTo>
                <a:cubicBezTo>
                  <a:pt x="-29558" y="762277"/>
                  <a:pt x="48837" y="629208"/>
                  <a:pt x="0" y="493762"/>
                </a:cubicBezTo>
                <a:close/>
              </a:path>
              <a:path w="8238196" h="2962513" stroke="0" extrusionOk="0">
                <a:moveTo>
                  <a:pt x="0" y="493762"/>
                </a:moveTo>
                <a:cubicBezTo>
                  <a:pt x="-43890" y="242020"/>
                  <a:pt x="189984" y="-6859"/>
                  <a:pt x="493762" y="0"/>
                </a:cubicBezTo>
                <a:cubicBezTo>
                  <a:pt x="705719" y="-16510"/>
                  <a:pt x="834532" y="26949"/>
                  <a:pt x="978999" y="0"/>
                </a:cubicBezTo>
                <a:cubicBezTo>
                  <a:pt x="1123466" y="-26949"/>
                  <a:pt x="1253911" y="38218"/>
                  <a:pt x="1391730" y="0"/>
                </a:cubicBezTo>
                <a:cubicBezTo>
                  <a:pt x="1529549" y="-38218"/>
                  <a:pt x="1654567" y="18203"/>
                  <a:pt x="1731954" y="0"/>
                </a:cubicBezTo>
                <a:cubicBezTo>
                  <a:pt x="1809341" y="-18203"/>
                  <a:pt x="2001043" y="14617"/>
                  <a:pt x="2072178" y="0"/>
                </a:cubicBezTo>
                <a:cubicBezTo>
                  <a:pt x="2143313" y="-14617"/>
                  <a:pt x="2402053" y="47734"/>
                  <a:pt x="2557415" y="0"/>
                </a:cubicBezTo>
                <a:cubicBezTo>
                  <a:pt x="2712777" y="-47734"/>
                  <a:pt x="2764871" y="29526"/>
                  <a:pt x="2970145" y="0"/>
                </a:cubicBezTo>
                <a:cubicBezTo>
                  <a:pt x="3175419" y="-29526"/>
                  <a:pt x="3405382" y="30640"/>
                  <a:pt x="3527889" y="0"/>
                </a:cubicBezTo>
                <a:cubicBezTo>
                  <a:pt x="3650396" y="-30640"/>
                  <a:pt x="3874863" y="46791"/>
                  <a:pt x="4158140" y="0"/>
                </a:cubicBezTo>
                <a:cubicBezTo>
                  <a:pt x="4441417" y="-46791"/>
                  <a:pt x="4390417" y="342"/>
                  <a:pt x="4570871" y="0"/>
                </a:cubicBezTo>
                <a:cubicBezTo>
                  <a:pt x="4751325" y="-342"/>
                  <a:pt x="4933428" y="49366"/>
                  <a:pt x="5201121" y="0"/>
                </a:cubicBezTo>
                <a:cubicBezTo>
                  <a:pt x="5468814" y="-49366"/>
                  <a:pt x="5552078" y="64274"/>
                  <a:pt x="5831372" y="0"/>
                </a:cubicBezTo>
                <a:cubicBezTo>
                  <a:pt x="6110666" y="-64274"/>
                  <a:pt x="6117363" y="7407"/>
                  <a:pt x="6244103" y="0"/>
                </a:cubicBezTo>
                <a:cubicBezTo>
                  <a:pt x="6370843" y="-7407"/>
                  <a:pt x="6678589" y="57317"/>
                  <a:pt x="6801847" y="0"/>
                </a:cubicBezTo>
                <a:cubicBezTo>
                  <a:pt x="6925105" y="-57317"/>
                  <a:pt x="7061345" y="36760"/>
                  <a:pt x="7142070" y="0"/>
                </a:cubicBezTo>
                <a:cubicBezTo>
                  <a:pt x="7222795" y="-36760"/>
                  <a:pt x="7481952" y="1526"/>
                  <a:pt x="7744434" y="0"/>
                </a:cubicBezTo>
                <a:cubicBezTo>
                  <a:pt x="8001573" y="808"/>
                  <a:pt x="8227308" y="195136"/>
                  <a:pt x="8238196" y="493762"/>
                </a:cubicBezTo>
                <a:cubicBezTo>
                  <a:pt x="8272725" y="624088"/>
                  <a:pt x="8203212" y="723016"/>
                  <a:pt x="8238196" y="948009"/>
                </a:cubicBezTo>
                <a:cubicBezTo>
                  <a:pt x="8273180" y="1173002"/>
                  <a:pt x="8186837" y="1282897"/>
                  <a:pt x="8238196" y="1481257"/>
                </a:cubicBezTo>
                <a:cubicBezTo>
                  <a:pt x="8289555" y="1679617"/>
                  <a:pt x="8183937" y="1825180"/>
                  <a:pt x="8238196" y="1975004"/>
                </a:cubicBezTo>
                <a:cubicBezTo>
                  <a:pt x="8292455" y="2124828"/>
                  <a:pt x="8212745" y="2273145"/>
                  <a:pt x="8238196" y="2468751"/>
                </a:cubicBezTo>
                <a:cubicBezTo>
                  <a:pt x="8192165" y="2748564"/>
                  <a:pt x="7996695" y="2981259"/>
                  <a:pt x="7744434" y="2962513"/>
                </a:cubicBezTo>
                <a:cubicBezTo>
                  <a:pt x="7649364" y="2964493"/>
                  <a:pt x="7560036" y="2953437"/>
                  <a:pt x="7404210" y="2962513"/>
                </a:cubicBezTo>
                <a:cubicBezTo>
                  <a:pt x="7248384" y="2971589"/>
                  <a:pt x="7063083" y="2942580"/>
                  <a:pt x="6846466" y="2962513"/>
                </a:cubicBezTo>
                <a:cubicBezTo>
                  <a:pt x="6629849" y="2982446"/>
                  <a:pt x="6359519" y="2887078"/>
                  <a:pt x="6143709" y="2962513"/>
                </a:cubicBezTo>
                <a:cubicBezTo>
                  <a:pt x="5927899" y="3037948"/>
                  <a:pt x="5818763" y="2914119"/>
                  <a:pt x="5658471" y="2962513"/>
                </a:cubicBezTo>
                <a:cubicBezTo>
                  <a:pt x="5498179" y="3010907"/>
                  <a:pt x="5283317" y="2917476"/>
                  <a:pt x="5028221" y="2962513"/>
                </a:cubicBezTo>
                <a:cubicBezTo>
                  <a:pt x="4773125" y="3007550"/>
                  <a:pt x="4668735" y="2895325"/>
                  <a:pt x="4397970" y="2962513"/>
                </a:cubicBezTo>
                <a:cubicBezTo>
                  <a:pt x="4127205" y="3029701"/>
                  <a:pt x="4067228" y="2958583"/>
                  <a:pt x="3912733" y="2962513"/>
                </a:cubicBezTo>
                <a:cubicBezTo>
                  <a:pt x="3758238" y="2966443"/>
                  <a:pt x="3730110" y="2962231"/>
                  <a:pt x="3572509" y="2962513"/>
                </a:cubicBezTo>
                <a:cubicBezTo>
                  <a:pt x="3414908" y="2962795"/>
                  <a:pt x="3240932" y="2934704"/>
                  <a:pt x="2942258" y="2962513"/>
                </a:cubicBezTo>
                <a:cubicBezTo>
                  <a:pt x="2643584" y="2990322"/>
                  <a:pt x="2559589" y="2951702"/>
                  <a:pt x="2384514" y="2962513"/>
                </a:cubicBezTo>
                <a:cubicBezTo>
                  <a:pt x="2209439" y="2973324"/>
                  <a:pt x="2015859" y="2937186"/>
                  <a:pt x="1754263" y="2962513"/>
                </a:cubicBezTo>
                <a:cubicBezTo>
                  <a:pt x="1492667" y="2987840"/>
                  <a:pt x="1363401" y="2953223"/>
                  <a:pt x="1196519" y="2962513"/>
                </a:cubicBezTo>
                <a:cubicBezTo>
                  <a:pt x="1029637" y="2971803"/>
                  <a:pt x="800337" y="2931747"/>
                  <a:pt x="493762" y="2962513"/>
                </a:cubicBezTo>
                <a:cubicBezTo>
                  <a:pt x="252662" y="3028599"/>
                  <a:pt x="31137" y="2681247"/>
                  <a:pt x="0" y="2468751"/>
                </a:cubicBezTo>
                <a:cubicBezTo>
                  <a:pt x="-61106" y="2254885"/>
                  <a:pt x="19703" y="2098811"/>
                  <a:pt x="0" y="1935504"/>
                </a:cubicBezTo>
                <a:cubicBezTo>
                  <a:pt x="-19703" y="1772197"/>
                  <a:pt x="41373" y="1585176"/>
                  <a:pt x="0" y="1461507"/>
                </a:cubicBezTo>
                <a:cubicBezTo>
                  <a:pt x="-41373" y="1337838"/>
                  <a:pt x="48202" y="1101058"/>
                  <a:pt x="0" y="1007259"/>
                </a:cubicBezTo>
                <a:cubicBezTo>
                  <a:pt x="-48202" y="913460"/>
                  <a:pt x="49040" y="637165"/>
                  <a:pt x="0" y="49376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44498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Chi tiết cho thấy chiếc khăn quàng đỏ gắn bó thân thương với người đội viên là: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Suốt đời tươi thắm mã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i</a:t>
            </a:r>
            <a:endParaRPr lang="en-US" sz="28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Chẳng bao giờ cách xa.</a:t>
            </a:r>
          </a:p>
        </p:txBody>
      </p:sp>
      <p:pic>
        <p:nvPicPr>
          <p:cNvPr id="7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86DD487D-DF7B-CBAB-D01D-C27AADC5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8825913" y="3364814"/>
            <a:ext cx="2938585" cy="325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</a:rPr>
              <a:t>Câu 3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Người chị đã chia sẻ với em niềm vui, ước mơ của người đội viên qua những hình ảnh nào?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602898" y="1694525"/>
            <a:ext cx="9966960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Người chị đã chia sẻ với em niềm vui, ước mơ của người đội viên qua những hình ảnh: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52615" y="2977426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trời xanh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hình ảnh bầu trời xanh, mây trắng đẹp và thư thái">
            <a:extLst>
              <a:ext uri="{FF2B5EF4-FFF2-40B4-BE49-F238E27FC236}">
                <a16:creationId xmlns:a16="http://schemas.microsoft.com/office/drawing/2014/main" id="{9FDF4FF1-C483-CAC4-027F-677D7C83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53" y="3429000"/>
            <a:ext cx="3817571" cy="253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429245" y="2982535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cánh buồm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8" name="Picture 4" descr="Bài Thơ: CÁNH BUỒM (Tác giả: Bằng Lăng Tím)">
            <a:extLst>
              <a:ext uri="{FF2B5EF4-FFF2-40B4-BE49-F238E27FC236}">
                <a16:creationId xmlns:a16="http://schemas.microsoft.com/office/drawing/2014/main" id="{03C58506-C0C3-636F-A9CE-AC26F088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63" y="3434698"/>
            <a:ext cx="3552628" cy="243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18" y="3478850"/>
            <a:ext cx="3853006" cy="47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174" y="3500646"/>
            <a:ext cx="3853006" cy="4785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09002" y="2976262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Mặt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biển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579434" y="2976262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trưa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955" y="3478850"/>
            <a:ext cx="3749365" cy="4895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512411" y="2982535"/>
            <a:ext cx="2690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Bướm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bay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501" y="3478850"/>
            <a:ext cx="3938357" cy="50296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623047" y="2998058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tàu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025E8F-CC50-3FBE-8A17-24821058D63B}"/>
              </a:ext>
            </a:extLst>
          </p:cNvPr>
          <p:cNvSpPr txBox="1"/>
          <p:nvPr/>
        </p:nvSpPr>
        <p:spPr>
          <a:xfrm>
            <a:off x="713935" y="400318"/>
            <a:ext cx="986497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4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Theo em, bạn nhỏ cảm nhận được điều gì qua lời nhắn nhủ của chị ở khổ thơ cuối?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4B094-29E8-AE9E-5C4B-8086FC384A54}"/>
              </a:ext>
            </a:extLst>
          </p:cNvPr>
          <p:cNvSpPr txBox="1"/>
          <p:nvPr/>
        </p:nvSpPr>
        <p:spPr>
          <a:xfrm>
            <a:off x="896815" y="2235742"/>
            <a:ext cx="10090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Theo em, qua lời nhắn nhủ của chị, người em sẽ cảm nhận được niềm tin, sự mong mỏi của chị dành cho mình.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4098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5AC9DDD8-0962-CB24-0090-1D4BC5CB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73" y="3429000"/>
            <a:ext cx="5715000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3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A8BF4010-CFAD-D248-0245-BEC55D5C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73D01-5A86-BC88-EF48-A46B2C1EB55D}"/>
              </a:ext>
            </a:extLst>
          </p:cNvPr>
          <p:cNvSpPr txBox="1"/>
          <p:nvPr/>
        </p:nvSpPr>
        <p:spPr>
          <a:xfrm>
            <a:off x="240691" y="4530376"/>
            <a:ext cx="10064451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  <a:latin typeface="Nunito Black" pitchFamily="2" charset="0"/>
              </a:rPr>
              <a:t>	</a:t>
            </a:r>
            <a:r>
              <a:rPr lang="en-US" sz="2800" b="0" i="0" dirty="0" err="1">
                <a:effectLst/>
                <a:latin typeface="Nunito Black" pitchFamily="2" charset="0"/>
              </a:rPr>
              <a:t>Bài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thơ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nói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về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ngày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vào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mình</a:t>
            </a:r>
            <a:r>
              <a:rPr lang="en-US" sz="2800" b="0" i="0" dirty="0">
                <a:effectLst/>
                <a:latin typeface="Nunito Black" pitchFamily="2" charset="0"/>
              </a:rPr>
              <a:t>. </a:t>
            </a:r>
            <a:r>
              <a:rPr lang="en-US" sz="2800" b="0" i="0" dirty="0" err="1">
                <a:effectLst/>
                <a:latin typeface="Nunito Black" pitchFamily="2" charset="0"/>
              </a:rPr>
              <a:t>Đó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những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chia </a:t>
            </a:r>
            <a:r>
              <a:rPr lang="en-US" sz="2800" b="0" i="0" dirty="0" err="1">
                <a:effectLst/>
                <a:latin typeface="Nunito Black" pitchFamily="2" charset="0"/>
              </a:rPr>
              <a:t>sẻ</a:t>
            </a:r>
            <a:r>
              <a:rPr lang="en-US" sz="2800" b="0" i="0" dirty="0">
                <a:effectLst/>
                <a:latin typeface="Nunito Black" pitchFamily="2" charset="0"/>
              </a:rPr>
              <a:t>, </a:t>
            </a:r>
            <a:r>
              <a:rPr lang="en-US" sz="2800" b="0" i="0" dirty="0" err="1">
                <a:effectLst/>
                <a:latin typeface="Nunito Black" pitchFamily="2" charset="0"/>
              </a:rPr>
              <a:t>động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viên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mong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muốn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đối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với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khi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được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kết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nạp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.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1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247650" y="573732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 + 2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057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275210" y="2902554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682160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275210" y="638214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6816817" y="5639752"/>
            <a:ext cx="3686735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thuộc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lòng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 mở rộng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FFEB1F-7AC7-0A9C-7D0A-CB41E0E02BC8}"/>
              </a:ext>
            </a:extLst>
          </p:cNvPr>
          <p:cNvSpPr txBox="1"/>
          <p:nvPr/>
        </p:nvSpPr>
        <p:spPr>
          <a:xfrm>
            <a:off x="407963" y="189303"/>
            <a:ext cx="101850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Tìm đọc các câu đố về đồ dùng học tập hoặc những đồ vật khác ở trường, viết phiếu đọc sách theo mẫu.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C95E1-9388-1EAD-331A-6B208D2B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38" y="1755548"/>
            <a:ext cx="10370723" cy="409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3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660E9C-6BE0-27F4-855B-E02924C6A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71751"/>
              </p:ext>
            </p:extLst>
          </p:nvPr>
        </p:nvGraphicFramePr>
        <p:xfrm>
          <a:off x="1304779" y="323558"/>
          <a:ext cx="9447238" cy="6347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3619">
                  <a:extLst>
                    <a:ext uri="{9D8B030D-6E8A-4147-A177-3AD203B41FA5}">
                      <a16:colId xmlns:a16="http://schemas.microsoft.com/office/drawing/2014/main" val="1123475346"/>
                    </a:ext>
                  </a:extLst>
                </a:gridCol>
                <a:gridCol w="4723619">
                  <a:extLst>
                    <a:ext uri="{9D8B030D-6E8A-4147-A177-3AD203B41FA5}">
                      <a16:colId xmlns:a16="http://schemas.microsoft.com/office/drawing/2014/main" val="1103604111"/>
                    </a:ext>
                  </a:extLst>
                </a:gridCol>
              </a:tblGrid>
              <a:tr h="5557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PHIẾU ĐỌC SÁCH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79677"/>
                  </a:ext>
                </a:extLst>
              </a:tr>
              <a:tr h="1771222">
                <a:tc gridSpan="2"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Ngày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Số câu đã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Các đồ vật được nói đến: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42994"/>
                  </a:ext>
                </a:extLst>
              </a:tr>
              <a:tr h="30320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Câu đố em thấy dễ đoán nhất: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đoán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872571"/>
                  </a:ext>
                </a:extLst>
              </a:tr>
              <a:tr h="915159">
                <a:tc gridSpan="2"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Mức độ yêu thích: 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506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BFCF2-93E9-9B7E-BBEE-B44AFCAA1B7E}"/>
              </a:ext>
            </a:extLst>
          </p:cNvPr>
          <p:cNvSpPr txBox="1"/>
          <p:nvPr/>
        </p:nvSpPr>
        <p:spPr>
          <a:xfrm>
            <a:off x="3402622" y="940070"/>
            <a:ext cx="322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5/8/2022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05B1D-9E1C-48A9-99B6-9AF832F0C30F}"/>
              </a:ext>
            </a:extLst>
          </p:cNvPr>
          <p:cNvSpPr txBox="1"/>
          <p:nvPr/>
        </p:nvSpPr>
        <p:spPr>
          <a:xfrm>
            <a:off x="4059317" y="1352896"/>
            <a:ext cx="135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C537-2482-AFB4-F4FF-36B3A8A6372A}"/>
              </a:ext>
            </a:extLst>
          </p:cNvPr>
          <p:cNvSpPr txBox="1"/>
          <p:nvPr/>
        </p:nvSpPr>
        <p:spPr>
          <a:xfrm>
            <a:off x="5496211" y="1743278"/>
            <a:ext cx="485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Chổi; bút mực; cặp sách;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835BE-1A1A-3E86-C7D2-0F65DF0B9337}"/>
              </a:ext>
            </a:extLst>
          </p:cNvPr>
          <p:cNvSpPr txBox="1"/>
          <p:nvPr/>
        </p:nvSpPr>
        <p:spPr>
          <a:xfrm>
            <a:off x="1595598" y="2194862"/>
            <a:ext cx="468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6AE27-EEDE-2A44-480D-99ECE6FD1710}"/>
              </a:ext>
            </a:extLst>
          </p:cNvPr>
          <p:cNvSpPr txBox="1"/>
          <p:nvPr/>
        </p:nvSpPr>
        <p:spPr>
          <a:xfrm>
            <a:off x="6274190" y="3306376"/>
            <a:ext cx="4994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mắt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chì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Xoay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kiếp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 –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endParaRPr lang="en-US" sz="2800" i="1" kern="1200" dirty="0">
              <a:solidFill>
                <a:srgbClr val="00B0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56A2-B052-B26A-0625-3184CE65175A}"/>
              </a:ext>
            </a:extLst>
          </p:cNvPr>
          <p:cNvSpPr txBox="1"/>
          <p:nvPr/>
        </p:nvSpPr>
        <p:spPr>
          <a:xfrm>
            <a:off x="1423508" y="3306376"/>
            <a:ext cx="4850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học lóc cóc theo cùng</a:t>
            </a:r>
          </a:p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về lại bắt khom lưng cõng về</a:t>
            </a:r>
          </a:p>
          <a:p>
            <a:r>
              <a:rPr lang="vi-VN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 cái gì? – Cái cặp sách</a:t>
            </a:r>
          </a:p>
          <a:p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C276063B-FAB7-0FB2-3C07-FAD9D271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29" y="5847621"/>
            <a:ext cx="806634" cy="787580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0E0D2EC-BC94-B07F-D6C9-3EC02DBD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48" y="5847621"/>
            <a:ext cx="806634" cy="78758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AF201515-E5BE-9BD3-3EAF-A3F0CCB5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72" y="5871891"/>
            <a:ext cx="806634" cy="787580"/>
          </a:xfrm>
          <a:prstGeom prst="rect">
            <a:avLst/>
          </a:prstGeom>
        </p:spPr>
      </p:pic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746A8AB4-0EC6-BF99-5CD2-FE12D841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1" y="5895160"/>
            <a:ext cx="806634" cy="787580"/>
          </a:xfrm>
          <a:prstGeom prst="rect">
            <a:avLst/>
          </a:prstGeom>
        </p:spPr>
      </p:pic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A2C485C-EC49-8470-B496-64F094D72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10" y="5918429"/>
            <a:ext cx="806634" cy="7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1AEE86-71B9-2743-C5E5-3651FB4B0029}"/>
              </a:ext>
            </a:extLst>
          </p:cNvPr>
          <p:cNvSpPr txBox="1"/>
          <p:nvPr/>
        </p:nvSpPr>
        <p:spPr>
          <a:xfrm>
            <a:off x="667656" y="625065"/>
            <a:ext cx="1001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Câu 2: </a:t>
            </a:r>
            <a:r>
              <a:rPr lang="vi-VN" sz="2800" b="1" i="0">
                <a:solidFill>
                  <a:srgbClr val="000000"/>
                </a:solidFill>
                <a:effectLst/>
                <a:latin typeface="OpenSans"/>
              </a:rPr>
              <a:t>Chia sẻ với bạn các câu đố em tìm được và cùng bạn giải các câu đố.</a:t>
            </a:r>
            <a:endParaRPr lang="en-US" sz="28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C183-CD3A-6E7E-4EA1-87D98D80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609725"/>
            <a:ext cx="969645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85725" y="568841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1196221" y="3844747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2590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E8A666-2511-823D-B832-8A749456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28" y="933450"/>
            <a:ext cx="478155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48CCF-093F-F18A-6B2C-5ADE31818DC9}"/>
              </a:ext>
            </a:extLst>
          </p:cNvPr>
          <p:cNvSpPr txBox="1"/>
          <p:nvPr/>
        </p:nvSpPr>
        <p:spPr>
          <a:xfrm>
            <a:off x="820615" y="2345442"/>
            <a:ext cx="5275385" cy="2167116"/>
          </a:xfrm>
          <a:custGeom>
            <a:avLst/>
            <a:gdLst>
              <a:gd name="connsiteX0" fmla="*/ 0 w 5275385"/>
              <a:gd name="connsiteY0" fmla="*/ 0 h 2167116"/>
              <a:gd name="connsiteX1" fmla="*/ 606669 w 5275385"/>
              <a:gd name="connsiteY1" fmla="*/ 0 h 2167116"/>
              <a:gd name="connsiteX2" fmla="*/ 1318846 w 5275385"/>
              <a:gd name="connsiteY2" fmla="*/ 0 h 2167116"/>
              <a:gd name="connsiteX3" fmla="*/ 1925516 w 5275385"/>
              <a:gd name="connsiteY3" fmla="*/ 0 h 2167116"/>
              <a:gd name="connsiteX4" fmla="*/ 2426677 w 5275385"/>
              <a:gd name="connsiteY4" fmla="*/ 0 h 2167116"/>
              <a:gd name="connsiteX5" fmla="*/ 3138854 w 5275385"/>
              <a:gd name="connsiteY5" fmla="*/ 0 h 2167116"/>
              <a:gd name="connsiteX6" fmla="*/ 3851031 w 5275385"/>
              <a:gd name="connsiteY6" fmla="*/ 0 h 2167116"/>
              <a:gd name="connsiteX7" fmla="*/ 4615962 w 5275385"/>
              <a:gd name="connsiteY7" fmla="*/ 0 h 2167116"/>
              <a:gd name="connsiteX8" fmla="*/ 5275385 w 5275385"/>
              <a:gd name="connsiteY8" fmla="*/ 0 h 2167116"/>
              <a:gd name="connsiteX9" fmla="*/ 5275385 w 5275385"/>
              <a:gd name="connsiteY9" fmla="*/ 601974 h 2167116"/>
              <a:gd name="connsiteX10" fmla="*/ 5275385 w 5275385"/>
              <a:gd name="connsiteY10" fmla="*/ 1203949 h 2167116"/>
              <a:gd name="connsiteX11" fmla="*/ 5275385 w 5275385"/>
              <a:gd name="connsiteY11" fmla="*/ 1805923 h 2167116"/>
              <a:gd name="connsiteX12" fmla="*/ 4914192 w 5275385"/>
              <a:gd name="connsiteY12" fmla="*/ 2167116 h 2167116"/>
              <a:gd name="connsiteX13" fmla="*/ 4349060 w 5275385"/>
              <a:gd name="connsiteY13" fmla="*/ 2167116 h 2167116"/>
              <a:gd name="connsiteX14" fmla="*/ 3685644 w 5275385"/>
              <a:gd name="connsiteY14" fmla="*/ 2167116 h 2167116"/>
              <a:gd name="connsiteX15" fmla="*/ 3022228 w 5275385"/>
              <a:gd name="connsiteY15" fmla="*/ 2167116 h 2167116"/>
              <a:gd name="connsiteX16" fmla="*/ 2555380 w 5275385"/>
              <a:gd name="connsiteY16" fmla="*/ 2167116 h 2167116"/>
              <a:gd name="connsiteX17" fmla="*/ 1990248 w 5275385"/>
              <a:gd name="connsiteY17" fmla="*/ 2167116 h 2167116"/>
              <a:gd name="connsiteX18" fmla="*/ 1326832 w 5275385"/>
              <a:gd name="connsiteY18" fmla="*/ 2167116 h 2167116"/>
              <a:gd name="connsiteX19" fmla="*/ 761700 w 5275385"/>
              <a:gd name="connsiteY19" fmla="*/ 2167116 h 2167116"/>
              <a:gd name="connsiteX20" fmla="*/ 0 w 5275385"/>
              <a:gd name="connsiteY20" fmla="*/ 2167116 h 2167116"/>
              <a:gd name="connsiteX21" fmla="*/ 0 w 5275385"/>
              <a:gd name="connsiteY21" fmla="*/ 1690350 h 2167116"/>
              <a:gd name="connsiteX22" fmla="*/ 0 w 5275385"/>
              <a:gd name="connsiteY22" fmla="*/ 1126900 h 2167116"/>
              <a:gd name="connsiteX23" fmla="*/ 0 w 5275385"/>
              <a:gd name="connsiteY23" fmla="*/ 628464 h 2167116"/>
              <a:gd name="connsiteX24" fmla="*/ 0 w 5275385"/>
              <a:gd name="connsiteY24" fmla="*/ 0 h 2167116"/>
              <a:gd name="connsiteX0" fmla="*/ 4914192 w 5275385"/>
              <a:gd name="connsiteY0" fmla="*/ 2167116 h 2167116"/>
              <a:gd name="connsiteX1" fmla="*/ 4986430 w 5275385"/>
              <a:gd name="connsiteY1" fmla="*/ 1878161 h 2167116"/>
              <a:gd name="connsiteX2" fmla="*/ 5275385 w 5275385"/>
              <a:gd name="connsiteY2" fmla="*/ 1805923 h 2167116"/>
              <a:gd name="connsiteX3" fmla="*/ 4914192 w 5275385"/>
              <a:gd name="connsiteY3" fmla="*/ 2167116 h 2167116"/>
              <a:gd name="connsiteX0" fmla="*/ 4914192 w 5275385"/>
              <a:gd name="connsiteY0" fmla="*/ 2167116 h 2167116"/>
              <a:gd name="connsiteX1" fmla="*/ 4986430 w 5275385"/>
              <a:gd name="connsiteY1" fmla="*/ 1878161 h 2167116"/>
              <a:gd name="connsiteX2" fmla="*/ 5275385 w 5275385"/>
              <a:gd name="connsiteY2" fmla="*/ 1805923 h 2167116"/>
              <a:gd name="connsiteX3" fmla="*/ 4914192 w 5275385"/>
              <a:gd name="connsiteY3" fmla="*/ 2167116 h 2167116"/>
              <a:gd name="connsiteX4" fmla="*/ 4250776 w 5275385"/>
              <a:gd name="connsiteY4" fmla="*/ 2167116 h 2167116"/>
              <a:gd name="connsiteX5" fmla="*/ 3538218 w 5275385"/>
              <a:gd name="connsiteY5" fmla="*/ 2167116 h 2167116"/>
              <a:gd name="connsiteX6" fmla="*/ 2874802 w 5275385"/>
              <a:gd name="connsiteY6" fmla="*/ 2167116 h 2167116"/>
              <a:gd name="connsiteX7" fmla="*/ 2358812 w 5275385"/>
              <a:gd name="connsiteY7" fmla="*/ 2167116 h 2167116"/>
              <a:gd name="connsiteX8" fmla="*/ 1842822 w 5275385"/>
              <a:gd name="connsiteY8" fmla="*/ 2167116 h 2167116"/>
              <a:gd name="connsiteX9" fmla="*/ 1130264 w 5275385"/>
              <a:gd name="connsiteY9" fmla="*/ 2167116 h 2167116"/>
              <a:gd name="connsiteX10" fmla="*/ 0 w 5275385"/>
              <a:gd name="connsiteY10" fmla="*/ 2167116 h 2167116"/>
              <a:gd name="connsiteX11" fmla="*/ 0 w 5275385"/>
              <a:gd name="connsiteY11" fmla="*/ 1581995 h 2167116"/>
              <a:gd name="connsiteX12" fmla="*/ 0 w 5275385"/>
              <a:gd name="connsiteY12" fmla="*/ 1040216 h 2167116"/>
              <a:gd name="connsiteX13" fmla="*/ 0 w 5275385"/>
              <a:gd name="connsiteY13" fmla="*/ 476766 h 2167116"/>
              <a:gd name="connsiteX14" fmla="*/ 0 w 5275385"/>
              <a:gd name="connsiteY14" fmla="*/ 0 h 2167116"/>
              <a:gd name="connsiteX15" fmla="*/ 501162 w 5275385"/>
              <a:gd name="connsiteY15" fmla="*/ 0 h 2167116"/>
              <a:gd name="connsiteX16" fmla="*/ 1213339 w 5275385"/>
              <a:gd name="connsiteY16" fmla="*/ 0 h 2167116"/>
              <a:gd name="connsiteX17" fmla="*/ 1872762 w 5275385"/>
              <a:gd name="connsiteY17" fmla="*/ 0 h 2167116"/>
              <a:gd name="connsiteX18" fmla="*/ 2426677 w 5275385"/>
              <a:gd name="connsiteY18" fmla="*/ 0 h 2167116"/>
              <a:gd name="connsiteX19" fmla="*/ 3138854 w 5275385"/>
              <a:gd name="connsiteY19" fmla="*/ 0 h 2167116"/>
              <a:gd name="connsiteX20" fmla="*/ 3903785 w 5275385"/>
              <a:gd name="connsiteY20" fmla="*/ 0 h 2167116"/>
              <a:gd name="connsiteX21" fmla="*/ 4457700 w 5275385"/>
              <a:gd name="connsiteY21" fmla="*/ 0 h 2167116"/>
              <a:gd name="connsiteX22" fmla="*/ 5275385 w 5275385"/>
              <a:gd name="connsiteY22" fmla="*/ 0 h 2167116"/>
              <a:gd name="connsiteX23" fmla="*/ 5275385 w 5275385"/>
              <a:gd name="connsiteY23" fmla="*/ 620034 h 2167116"/>
              <a:gd name="connsiteX24" fmla="*/ 5275385 w 5275385"/>
              <a:gd name="connsiteY24" fmla="*/ 1222008 h 2167116"/>
              <a:gd name="connsiteX25" fmla="*/ 5275385 w 5275385"/>
              <a:gd name="connsiteY25" fmla="*/ 1805923 h 21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75385" h="2167116" stroke="0" extrusionOk="0">
                <a:moveTo>
                  <a:pt x="0" y="0"/>
                </a:moveTo>
                <a:cubicBezTo>
                  <a:pt x="187028" y="26426"/>
                  <a:pt x="452578" y="2890"/>
                  <a:pt x="606669" y="0"/>
                </a:cubicBezTo>
                <a:cubicBezTo>
                  <a:pt x="760760" y="-2890"/>
                  <a:pt x="986633" y="13000"/>
                  <a:pt x="1318846" y="0"/>
                </a:cubicBezTo>
                <a:cubicBezTo>
                  <a:pt x="1651059" y="-13000"/>
                  <a:pt x="1786191" y="6198"/>
                  <a:pt x="1925516" y="0"/>
                </a:cubicBezTo>
                <a:cubicBezTo>
                  <a:pt x="2064841" y="-6198"/>
                  <a:pt x="2215589" y="12525"/>
                  <a:pt x="2426677" y="0"/>
                </a:cubicBezTo>
                <a:cubicBezTo>
                  <a:pt x="2637765" y="-12525"/>
                  <a:pt x="2785484" y="12820"/>
                  <a:pt x="3138854" y="0"/>
                </a:cubicBezTo>
                <a:cubicBezTo>
                  <a:pt x="3492224" y="-12820"/>
                  <a:pt x="3626075" y="5257"/>
                  <a:pt x="3851031" y="0"/>
                </a:cubicBezTo>
                <a:cubicBezTo>
                  <a:pt x="4075987" y="-5257"/>
                  <a:pt x="4241419" y="1332"/>
                  <a:pt x="4615962" y="0"/>
                </a:cubicBezTo>
                <a:cubicBezTo>
                  <a:pt x="4990505" y="-1332"/>
                  <a:pt x="5123653" y="12001"/>
                  <a:pt x="5275385" y="0"/>
                </a:cubicBezTo>
                <a:cubicBezTo>
                  <a:pt x="5283770" y="295767"/>
                  <a:pt x="5264807" y="433855"/>
                  <a:pt x="5275385" y="601974"/>
                </a:cubicBezTo>
                <a:cubicBezTo>
                  <a:pt x="5285963" y="770093"/>
                  <a:pt x="5304034" y="947339"/>
                  <a:pt x="5275385" y="1203949"/>
                </a:cubicBezTo>
                <a:cubicBezTo>
                  <a:pt x="5246736" y="1460560"/>
                  <a:pt x="5260871" y="1541667"/>
                  <a:pt x="5275385" y="1805923"/>
                </a:cubicBezTo>
                <a:cubicBezTo>
                  <a:pt x="5176554" y="1909477"/>
                  <a:pt x="5059369" y="2055742"/>
                  <a:pt x="4914192" y="2167116"/>
                </a:cubicBezTo>
                <a:cubicBezTo>
                  <a:pt x="4702582" y="2192211"/>
                  <a:pt x="4518546" y="2173416"/>
                  <a:pt x="4349060" y="2167116"/>
                </a:cubicBezTo>
                <a:cubicBezTo>
                  <a:pt x="4179574" y="2160816"/>
                  <a:pt x="3861679" y="2137280"/>
                  <a:pt x="3685644" y="2167116"/>
                </a:cubicBezTo>
                <a:cubicBezTo>
                  <a:pt x="3509609" y="2196952"/>
                  <a:pt x="3323466" y="2181973"/>
                  <a:pt x="3022228" y="2167116"/>
                </a:cubicBezTo>
                <a:cubicBezTo>
                  <a:pt x="2720990" y="2152259"/>
                  <a:pt x="2651058" y="2165780"/>
                  <a:pt x="2555380" y="2167116"/>
                </a:cubicBezTo>
                <a:cubicBezTo>
                  <a:pt x="2459702" y="2168452"/>
                  <a:pt x="2224314" y="2147818"/>
                  <a:pt x="1990248" y="2167116"/>
                </a:cubicBezTo>
                <a:cubicBezTo>
                  <a:pt x="1756182" y="2186414"/>
                  <a:pt x="1532843" y="2165097"/>
                  <a:pt x="1326832" y="2167116"/>
                </a:cubicBezTo>
                <a:cubicBezTo>
                  <a:pt x="1120821" y="2169135"/>
                  <a:pt x="883235" y="2174104"/>
                  <a:pt x="761700" y="2167116"/>
                </a:cubicBezTo>
                <a:cubicBezTo>
                  <a:pt x="640165" y="2160128"/>
                  <a:pt x="348709" y="2193059"/>
                  <a:pt x="0" y="2167116"/>
                </a:cubicBezTo>
                <a:cubicBezTo>
                  <a:pt x="17301" y="2015747"/>
                  <a:pt x="-19879" y="1927685"/>
                  <a:pt x="0" y="1690350"/>
                </a:cubicBezTo>
                <a:cubicBezTo>
                  <a:pt x="19879" y="1453015"/>
                  <a:pt x="-25950" y="1325857"/>
                  <a:pt x="0" y="1126900"/>
                </a:cubicBezTo>
                <a:cubicBezTo>
                  <a:pt x="25950" y="927943"/>
                  <a:pt x="12706" y="771347"/>
                  <a:pt x="0" y="628464"/>
                </a:cubicBezTo>
                <a:cubicBezTo>
                  <a:pt x="-12706" y="485581"/>
                  <a:pt x="645" y="282411"/>
                  <a:pt x="0" y="0"/>
                </a:cubicBezTo>
                <a:close/>
              </a:path>
              <a:path w="5275385" h="2167116" fill="darkenLess" stroke="0" extrusionOk="0">
                <a:moveTo>
                  <a:pt x="4914192" y="2167116"/>
                </a:moveTo>
                <a:cubicBezTo>
                  <a:pt x="4952149" y="2051133"/>
                  <a:pt x="4957310" y="1989919"/>
                  <a:pt x="4986430" y="1878161"/>
                </a:cubicBezTo>
                <a:cubicBezTo>
                  <a:pt x="5044066" y="1856201"/>
                  <a:pt x="5220042" y="1831131"/>
                  <a:pt x="5275385" y="1805923"/>
                </a:cubicBezTo>
                <a:cubicBezTo>
                  <a:pt x="5109094" y="1997430"/>
                  <a:pt x="4984467" y="2076106"/>
                  <a:pt x="4914192" y="2167116"/>
                </a:cubicBezTo>
                <a:close/>
              </a:path>
              <a:path w="5275385" h="2167116" fill="none" extrusionOk="0">
                <a:moveTo>
                  <a:pt x="4914192" y="2167116"/>
                </a:moveTo>
                <a:cubicBezTo>
                  <a:pt x="4940387" y="2024995"/>
                  <a:pt x="4951023" y="2005280"/>
                  <a:pt x="4986430" y="1878161"/>
                </a:cubicBezTo>
                <a:cubicBezTo>
                  <a:pt x="5066904" y="1856860"/>
                  <a:pt x="5145817" y="1846773"/>
                  <a:pt x="5275385" y="1805923"/>
                </a:cubicBezTo>
                <a:cubicBezTo>
                  <a:pt x="5127975" y="1955817"/>
                  <a:pt x="5072584" y="1973521"/>
                  <a:pt x="4914192" y="2167116"/>
                </a:cubicBezTo>
                <a:cubicBezTo>
                  <a:pt x="4732558" y="2164393"/>
                  <a:pt x="4488137" y="2142494"/>
                  <a:pt x="4250776" y="2167116"/>
                </a:cubicBezTo>
                <a:cubicBezTo>
                  <a:pt x="4013415" y="2191738"/>
                  <a:pt x="3890861" y="2141132"/>
                  <a:pt x="3538218" y="2167116"/>
                </a:cubicBezTo>
                <a:cubicBezTo>
                  <a:pt x="3185575" y="2193100"/>
                  <a:pt x="3028031" y="2169133"/>
                  <a:pt x="2874802" y="2167116"/>
                </a:cubicBezTo>
                <a:cubicBezTo>
                  <a:pt x="2721573" y="2165099"/>
                  <a:pt x="2472919" y="2145236"/>
                  <a:pt x="2358812" y="2167116"/>
                </a:cubicBezTo>
                <a:cubicBezTo>
                  <a:pt x="2244705" y="2188997"/>
                  <a:pt x="2070626" y="2165480"/>
                  <a:pt x="1842822" y="2167116"/>
                </a:cubicBezTo>
                <a:cubicBezTo>
                  <a:pt x="1615018" y="2168753"/>
                  <a:pt x="1360214" y="2183179"/>
                  <a:pt x="1130264" y="2167116"/>
                </a:cubicBezTo>
                <a:cubicBezTo>
                  <a:pt x="900314" y="2151053"/>
                  <a:pt x="230497" y="2191228"/>
                  <a:pt x="0" y="2167116"/>
                </a:cubicBezTo>
                <a:cubicBezTo>
                  <a:pt x="-21342" y="1927828"/>
                  <a:pt x="-8214" y="1847112"/>
                  <a:pt x="0" y="1581995"/>
                </a:cubicBezTo>
                <a:cubicBezTo>
                  <a:pt x="8214" y="1316878"/>
                  <a:pt x="2373" y="1219120"/>
                  <a:pt x="0" y="1040216"/>
                </a:cubicBezTo>
                <a:cubicBezTo>
                  <a:pt x="-2373" y="861312"/>
                  <a:pt x="-20721" y="740146"/>
                  <a:pt x="0" y="476766"/>
                </a:cubicBezTo>
                <a:cubicBezTo>
                  <a:pt x="20721" y="213386"/>
                  <a:pt x="6564" y="213197"/>
                  <a:pt x="0" y="0"/>
                </a:cubicBezTo>
                <a:cubicBezTo>
                  <a:pt x="246830" y="-2480"/>
                  <a:pt x="302864" y="12976"/>
                  <a:pt x="501162" y="0"/>
                </a:cubicBezTo>
                <a:cubicBezTo>
                  <a:pt x="699460" y="-12976"/>
                  <a:pt x="903034" y="-4803"/>
                  <a:pt x="1213339" y="0"/>
                </a:cubicBezTo>
                <a:cubicBezTo>
                  <a:pt x="1523644" y="4803"/>
                  <a:pt x="1593751" y="-13444"/>
                  <a:pt x="1872762" y="0"/>
                </a:cubicBezTo>
                <a:cubicBezTo>
                  <a:pt x="2151773" y="13444"/>
                  <a:pt x="2165951" y="27575"/>
                  <a:pt x="2426677" y="0"/>
                </a:cubicBezTo>
                <a:cubicBezTo>
                  <a:pt x="2687404" y="-27575"/>
                  <a:pt x="2807037" y="-5200"/>
                  <a:pt x="3138854" y="0"/>
                </a:cubicBezTo>
                <a:cubicBezTo>
                  <a:pt x="3470671" y="5200"/>
                  <a:pt x="3696046" y="-27662"/>
                  <a:pt x="3903785" y="0"/>
                </a:cubicBezTo>
                <a:cubicBezTo>
                  <a:pt x="4111524" y="27662"/>
                  <a:pt x="4333962" y="-20943"/>
                  <a:pt x="4457700" y="0"/>
                </a:cubicBezTo>
                <a:cubicBezTo>
                  <a:pt x="4581438" y="20943"/>
                  <a:pt x="5050604" y="17409"/>
                  <a:pt x="5275385" y="0"/>
                </a:cubicBezTo>
                <a:cubicBezTo>
                  <a:pt x="5292130" y="175220"/>
                  <a:pt x="5272894" y="349002"/>
                  <a:pt x="5275385" y="620034"/>
                </a:cubicBezTo>
                <a:cubicBezTo>
                  <a:pt x="5277876" y="891066"/>
                  <a:pt x="5285987" y="941507"/>
                  <a:pt x="5275385" y="1222008"/>
                </a:cubicBezTo>
                <a:cubicBezTo>
                  <a:pt x="5264783" y="1502509"/>
                  <a:pt x="5303879" y="1534284"/>
                  <a:pt x="5275385" y="1805923"/>
                </a:cubicBezTo>
              </a:path>
              <a:path w="5275385" h="2167116" fill="none" stroke="0" extrusionOk="0">
                <a:moveTo>
                  <a:pt x="4914192" y="2167116"/>
                </a:moveTo>
                <a:cubicBezTo>
                  <a:pt x="4924577" y="2094905"/>
                  <a:pt x="4950707" y="1999866"/>
                  <a:pt x="4986430" y="1878161"/>
                </a:cubicBezTo>
                <a:cubicBezTo>
                  <a:pt x="5114719" y="1833980"/>
                  <a:pt x="5160778" y="1825672"/>
                  <a:pt x="5275385" y="1805923"/>
                </a:cubicBezTo>
                <a:cubicBezTo>
                  <a:pt x="5117155" y="1963929"/>
                  <a:pt x="5026987" y="2044128"/>
                  <a:pt x="4914192" y="2167116"/>
                </a:cubicBezTo>
                <a:cubicBezTo>
                  <a:pt x="4770588" y="2160392"/>
                  <a:pt x="4401486" y="2146738"/>
                  <a:pt x="4201634" y="2167116"/>
                </a:cubicBezTo>
                <a:cubicBezTo>
                  <a:pt x="4001782" y="2187494"/>
                  <a:pt x="3833051" y="2153582"/>
                  <a:pt x="3734786" y="2167116"/>
                </a:cubicBezTo>
                <a:cubicBezTo>
                  <a:pt x="3636521" y="2180650"/>
                  <a:pt x="3283019" y="2190961"/>
                  <a:pt x="3022228" y="2167116"/>
                </a:cubicBezTo>
                <a:cubicBezTo>
                  <a:pt x="2761437" y="2143271"/>
                  <a:pt x="2636617" y="2160778"/>
                  <a:pt x="2506238" y="2167116"/>
                </a:cubicBezTo>
                <a:cubicBezTo>
                  <a:pt x="2375859" y="2173455"/>
                  <a:pt x="1978518" y="2160220"/>
                  <a:pt x="1842822" y="2167116"/>
                </a:cubicBezTo>
                <a:cubicBezTo>
                  <a:pt x="1707126" y="2174012"/>
                  <a:pt x="1401060" y="2193596"/>
                  <a:pt x="1130264" y="2167116"/>
                </a:cubicBezTo>
                <a:cubicBezTo>
                  <a:pt x="859468" y="2140636"/>
                  <a:pt x="272228" y="2196632"/>
                  <a:pt x="0" y="2167116"/>
                </a:cubicBezTo>
                <a:cubicBezTo>
                  <a:pt x="12019" y="2016096"/>
                  <a:pt x="9292" y="1805068"/>
                  <a:pt x="0" y="1647008"/>
                </a:cubicBezTo>
                <a:cubicBezTo>
                  <a:pt x="-9292" y="1488948"/>
                  <a:pt x="24123" y="1264587"/>
                  <a:pt x="0" y="1105229"/>
                </a:cubicBezTo>
                <a:cubicBezTo>
                  <a:pt x="-24123" y="945871"/>
                  <a:pt x="-11622" y="789369"/>
                  <a:pt x="0" y="628464"/>
                </a:cubicBezTo>
                <a:cubicBezTo>
                  <a:pt x="11622" y="467560"/>
                  <a:pt x="5002" y="186222"/>
                  <a:pt x="0" y="0"/>
                </a:cubicBezTo>
                <a:cubicBezTo>
                  <a:pt x="323007" y="-8436"/>
                  <a:pt x="483266" y="-6830"/>
                  <a:pt x="712177" y="0"/>
                </a:cubicBezTo>
                <a:cubicBezTo>
                  <a:pt x="941088" y="6830"/>
                  <a:pt x="1259030" y="-7602"/>
                  <a:pt x="1477108" y="0"/>
                </a:cubicBezTo>
                <a:cubicBezTo>
                  <a:pt x="1695186" y="7602"/>
                  <a:pt x="2071333" y="-20469"/>
                  <a:pt x="2242039" y="0"/>
                </a:cubicBezTo>
                <a:cubicBezTo>
                  <a:pt x="2412745" y="20469"/>
                  <a:pt x="2746450" y="18200"/>
                  <a:pt x="2954216" y="0"/>
                </a:cubicBezTo>
                <a:cubicBezTo>
                  <a:pt x="3161982" y="-18200"/>
                  <a:pt x="3483324" y="-18099"/>
                  <a:pt x="3666393" y="0"/>
                </a:cubicBezTo>
                <a:cubicBezTo>
                  <a:pt x="3849462" y="18099"/>
                  <a:pt x="4139220" y="-18344"/>
                  <a:pt x="4378570" y="0"/>
                </a:cubicBezTo>
                <a:cubicBezTo>
                  <a:pt x="4617920" y="18344"/>
                  <a:pt x="5091688" y="-27920"/>
                  <a:pt x="5275385" y="0"/>
                </a:cubicBezTo>
                <a:cubicBezTo>
                  <a:pt x="5268759" y="245820"/>
                  <a:pt x="5302747" y="362089"/>
                  <a:pt x="5275385" y="601974"/>
                </a:cubicBezTo>
                <a:cubicBezTo>
                  <a:pt x="5248023" y="841859"/>
                  <a:pt x="5301695" y="982638"/>
                  <a:pt x="5275385" y="1222008"/>
                </a:cubicBezTo>
                <a:cubicBezTo>
                  <a:pt x="5249075" y="1461378"/>
                  <a:pt x="5295360" y="1670411"/>
                  <a:pt x="5275385" y="1805923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85366908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	Bức tranh minh họa vẽ cảnh gì? Ở đâu? Mọi người trong tranh là những ai? Nét mặt mọi người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C9BD-1C4F-D256-C1EF-4B0FA9434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ED594-E1B7-5983-346A-E2C7BBCD1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9DC62-ED95-9729-A18A-4E578F6D3DDC}"/>
              </a:ext>
            </a:extLst>
          </p:cNvPr>
          <p:cNvSpPr txBox="1"/>
          <p:nvPr/>
        </p:nvSpPr>
        <p:spPr>
          <a:xfrm>
            <a:off x="1649780" y="340326"/>
            <a:ext cx="8941777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Cùng bạn trao đổi để trả lời câu hỏi: Theo em, các bạn học sinh cần phấn đấu như thế nào để được kết nạp vào Đội?</a:t>
            </a:r>
            <a:endParaRPr lang="en-US" sz="2400">
              <a:latin typeface="Nunito Black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F1271-C5F5-6420-1F74-6F3409332227}"/>
              </a:ext>
            </a:extLst>
          </p:cNvPr>
          <p:cNvGrpSpPr/>
          <p:nvPr/>
        </p:nvGrpSpPr>
        <p:grpSpPr>
          <a:xfrm>
            <a:off x="2141308" y="1422048"/>
            <a:ext cx="8297613" cy="4892075"/>
            <a:chOff x="208597" y="178005"/>
            <a:chExt cx="12192000" cy="6858000"/>
          </a:xfrm>
        </p:grpSpPr>
        <p:pic>
          <p:nvPicPr>
            <p:cNvPr id="1028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8CB319AB-9ECC-D6C1-7DF8-ACC06A8F8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C610945-EAEB-4471-CA35-C3570D49B17A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3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văn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bản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94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922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0FD83-9B98-9B7C-A912-7549F3C0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AF145-A32B-D96D-14DC-1BFAC1100A5D}"/>
              </a:ext>
            </a:extLst>
          </p:cNvPr>
          <p:cNvSpPr txBox="1"/>
          <p:nvPr/>
        </p:nvSpPr>
        <p:spPr>
          <a:xfrm>
            <a:off x="1244900" y="249502"/>
            <a:ext cx="3860500" cy="646986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Giải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ngữ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D0DD2-6233-A6D1-4385-198DC67B026C}"/>
              </a:ext>
            </a:extLst>
          </p:cNvPr>
          <p:cNvSpPr txBox="1"/>
          <p:nvPr/>
        </p:nvSpPr>
        <p:spPr>
          <a:xfrm>
            <a:off x="779115" y="1344550"/>
            <a:ext cx="5254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cộng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sản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5167D-A034-4C7E-13A2-1053C7F628F9}"/>
              </a:ext>
            </a:extLst>
          </p:cNvPr>
          <p:cNvSpPr txBox="1"/>
          <p:nvPr/>
        </p:nvSpPr>
        <p:spPr>
          <a:xfrm>
            <a:off x="6452557" y="1344550"/>
            <a:ext cx="4922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Tiền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8C5A2-8B4A-D8E7-782D-4D08A5BEEE09}"/>
              </a:ext>
            </a:extLst>
          </p:cNvPr>
          <p:cNvSpPr txBox="1"/>
          <p:nvPr/>
        </p:nvSpPr>
        <p:spPr>
          <a:xfrm>
            <a:off x="2870603" y="5322153"/>
            <a:ext cx="7163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Khao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khát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mong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muốn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thiết</a:t>
            </a:r>
            <a:endParaRPr lang="en-US" sz="32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AAA2DE-B747-3800-1317-1EFB440861B9}"/>
              </a:ext>
            </a:extLst>
          </p:cNvPr>
          <p:cNvGrpSpPr/>
          <p:nvPr/>
        </p:nvGrpSpPr>
        <p:grpSpPr>
          <a:xfrm>
            <a:off x="7303438" y="2520281"/>
            <a:ext cx="3221107" cy="1734130"/>
            <a:chOff x="208597" y="178005"/>
            <a:chExt cx="12192000" cy="6858000"/>
          </a:xfrm>
        </p:grpSpPr>
        <p:pic>
          <p:nvPicPr>
            <p:cNvPr id="16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3E5C0EB0-2FED-D5C5-6920-75896C52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FEF3CAA-1DF1-D9B8-2C04-AF594C9B6460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3750" r="97031">
                        <a14:foregroundMark x1="57188" y1="70469" x2="75938" y2="76875"/>
                        <a14:foregroundMark x1="75469" y1="68906" x2="82344" y2="80313"/>
                        <a14:foregroundMark x1="62344" y1="87656" x2="62187" y2="97969"/>
                        <a14:foregroundMark x1="72188" y1="86719" x2="72188" y2="89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470" y="2317622"/>
            <a:ext cx="2719308" cy="27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FCAE395-2611-4EDF-A935-A201699FA1C8}"/>
</file>

<file path=customXml/itemProps2.xml><?xml version="1.0" encoding="utf-8"?>
<ds:datastoreItem xmlns:ds="http://schemas.openxmlformats.org/officeDocument/2006/customXml" ds:itemID="{4243B7E3-9130-45C0-8260-E8CF62760837}"/>
</file>

<file path=customXml/itemProps3.xml><?xml version="1.0" encoding="utf-8"?>
<ds:datastoreItem xmlns:ds="http://schemas.openxmlformats.org/officeDocument/2006/customXml" ds:itemID="{F979B108-2893-4531-970B-81D616B189C2}"/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1202</Words>
  <Application>Microsoft Office PowerPoint</Application>
  <PresentationFormat>Widescreen</PresentationFormat>
  <Paragraphs>206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Open Sans</vt:lpstr>
      <vt:lpstr>Arial</vt:lpstr>
      <vt:lpstr>#9Slide03 AmpleSoft Bold</vt:lpstr>
      <vt:lpstr>OpenSans</vt:lpstr>
      <vt:lpstr>Nunito Black</vt:lpstr>
      <vt:lpstr>Calibri Light</vt:lpstr>
      <vt:lpstr>Sigmar One</vt:lpstr>
      <vt:lpstr>Baloo 2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Ngoc Lan</cp:lastModifiedBy>
  <cp:revision>18</cp:revision>
  <dcterms:created xsi:type="dcterms:W3CDTF">2022-06-28T08:05:46Z</dcterms:created>
  <dcterms:modified xsi:type="dcterms:W3CDTF">2023-02-09T06:39:34Z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