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4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3.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2" r:id="rId2"/>
    <p:sldId id="276" r:id="rId3"/>
    <p:sldId id="277" r:id="rId4"/>
    <p:sldId id="263" r:id="rId5"/>
    <p:sldId id="270" r:id="rId6"/>
    <p:sldId id="342" r:id="rId7"/>
    <p:sldId id="338" r:id="rId8"/>
    <p:sldId id="341" r:id="rId9"/>
    <p:sldId id="340" r:id="rId10"/>
    <p:sldId id="359" r:id="rId11"/>
    <p:sldId id="331" r:id="rId12"/>
    <p:sldId id="278" r:id="rId13"/>
    <p:sldId id="279" r:id="rId14"/>
    <p:sldId id="332" r:id="rId15"/>
    <p:sldId id="333" r:id="rId16"/>
    <p:sldId id="334" r:id="rId17"/>
    <p:sldId id="343" r:id="rId18"/>
    <p:sldId id="344" r:id="rId19"/>
    <p:sldId id="345" r:id="rId20"/>
    <p:sldId id="281" r:id="rId21"/>
    <p:sldId id="339" r:id="rId22"/>
    <p:sldId id="282" r:id="rId23"/>
    <p:sldId id="351" r:id="rId24"/>
    <p:sldId id="283" r:id="rId25"/>
    <p:sldId id="346" r:id="rId26"/>
    <p:sldId id="347" r:id="rId27"/>
    <p:sldId id="357" r:id="rId28"/>
    <p:sldId id="264" r:id="rId29"/>
    <p:sldId id="350" r:id="rId30"/>
    <p:sldId id="349" r:id="rId31"/>
    <p:sldId id="360" r:id="rId32"/>
    <p:sldId id="353" r:id="rId33"/>
    <p:sldId id="358" r:id="rId34"/>
    <p:sldId id="361" r:id="rId35"/>
    <p:sldId id="364" r:id="rId36"/>
    <p:sldId id="365" r:id="rId37"/>
    <p:sldId id="366" r:id="rId38"/>
    <p:sldId id="368" r:id="rId39"/>
    <p:sldId id="369" r:id="rId40"/>
    <p:sldId id="371" r:id="rId41"/>
    <p:sldId id="372" r:id="rId42"/>
    <p:sldId id="268" r:id="rId43"/>
    <p:sldId id="26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149A4"/>
    <a:srgbClr val="460F12"/>
    <a:srgbClr val="391611"/>
    <a:srgbClr val="68384A"/>
    <a:srgbClr val="127A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8" d="100"/>
          <a:sy n="88" d="100"/>
        </p:scale>
        <p:origin x="4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110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067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835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44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556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177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991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4491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18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463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655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7/23/2022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79533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xmlns="" id="{6F40FBDA-CEB1-40F0-9AB9-BD9C402D7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Thư Viện Sách Cô Gái Dễ Thương Sáng Tạo đọc Sách Hình ảnh | Định dạng hình  ảnh PSD 401078830| vn.lovepik.com">
            <a:extLst>
              <a:ext uri="{FF2B5EF4-FFF2-40B4-BE49-F238E27FC236}">
                <a16:creationId xmlns:a16="http://schemas.microsoft.com/office/drawing/2014/main" xmlns="" id="{61FED438-3E10-5041-9C40-8274AABFD256}"/>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t="8001" b="7730"/>
          <a:stretch/>
        </p:blipFill>
        <p:spPr bwMode="auto">
          <a:xfrm>
            <a:off x="-36874" y="60395"/>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5130">
            <a:extLst>
              <a:ext uri="{FF2B5EF4-FFF2-40B4-BE49-F238E27FC236}">
                <a16:creationId xmlns:a16="http://schemas.microsoft.com/office/drawing/2014/main" xmlns="" id="{0344D4FE-ABEF-4230-9E4E-AD5782FC7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extBox 1">
            <a:extLst>
              <a:ext uri="{FF2B5EF4-FFF2-40B4-BE49-F238E27FC236}">
                <a16:creationId xmlns:a16="http://schemas.microsoft.com/office/drawing/2014/main" xmlns="" id="{F0D40BAC-28ED-FE49-38A2-293DF4E73135}"/>
              </a:ext>
            </a:extLst>
          </p:cNvPr>
          <p:cNvSpPr txBox="1"/>
          <p:nvPr/>
        </p:nvSpPr>
        <p:spPr>
          <a:xfrm>
            <a:off x="646332" y="1631934"/>
            <a:ext cx="10729668" cy="2857191"/>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5600" b="1" i="0" u="none" strike="noStrike" cap="none" spc="0" normalizeH="0" baseline="0" noProof="0">
                <a:ln>
                  <a:noFill/>
                </a:ln>
                <a:solidFill>
                  <a:srgbClr val="FFFF00"/>
                </a:solidFill>
                <a:effectLst/>
                <a:uLnTx/>
                <a:uFillTx/>
                <a:latin typeface="+mj-lt"/>
                <a:ea typeface="+mj-ea"/>
                <a:cs typeface="+mj-cs"/>
              </a:rPr>
              <a:t>Thứ ..ngày …tháng …năm 2022</a:t>
            </a:r>
          </a:p>
          <a:p>
            <a:pPr marL="0" marR="0" lvl="0" indent="0" algn="ctr" fontAlgn="auto">
              <a:lnSpc>
                <a:spcPct val="90000"/>
              </a:lnSpc>
              <a:spcBef>
                <a:spcPct val="0"/>
              </a:spcBef>
              <a:spcAft>
                <a:spcPts val="600"/>
              </a:spcAft>
              <a:buClrTx/>
              <a:buSzTx/>
              <a:tabLst/>
              <a:defRPr/>
            </a:pPr>
            <a:r>
              <a:rPr lang="en-US" sz="6200" b="1">
                <a:solidFill>
                  <a:schemeClr val="accent5">
                    <a:lumMod val="20000"/>
                    <a:lumOff val="80000"/>
                  </a:schemeClr>
                </a:solidFill>
                <a:latin typeface="Nunito Black" panose="00000A00000000000000" pitchFamily="2" charset="0"/>
                <a:ea typeface="+mj-ea"/>
                <a:cs typeface="+mj-cs"/>
              </a:rPr>
              <a:t>Tiếng Việt</a:t>
            </a:r>
          </a:p>
          <a:p>
            <a:pPr marL="0" marR="0" lvl="0" indent="0" algn="ctr" fontAlgn="auto">
              <a:lnSpc>
                <a:spcPct val="90000"/>
              </a:lnSpc>
              <a:spcBef>
                <a:spcPct val="0"/>
              </a:spcBef>
              <a:spcAft>
                <a:spcPts val="600"/>
              </a:spcAft>
              <a:buClrTx/>
              <a:buSzTx/>
              <a:tabLst/>
              <a:defRPr/>
            </a:pPr>
            <a:r>
              <a:rPr kumimoji="0" lang="en-US" sz="6200" b="1" i="0" u="none" strike="noStrike" cap="none" spc="0" normalizeH="0" baseline="0" noProof="0">
                <a:ln>
                  <a:noFill/>
                </a:ln>
                <a:effectLst/>
                <a:uLnTx/>
                <a:uFillTx/>
                <a:latin typeface="Nunito Black" panose="00000A00000000000000" pitchFamily="2" charset="0"/>
                <a:ea typeface="+mj-ea"/>
                <a:cs typeface="+mj-cs"/>
              </a:rPr>
              <a:t>Bài 15: Thư viện</a:t>
            </a:r>
          </a:p>
        </p:txBody>
      </p:sp>
      <p:sp>
        <p:nvSpPr>
          <p:cNvPr id="5133" name="Rectangle 5132">
            <a:extLst>
              <a:ext uri="{FF2B5EF4-FFF2-40B4-BE49-F238E27FC236}">
                <a16:creationId xmlns:a16="http://schemas.microsoft.com/office/drawing/2014/main" xmlns="" id="{9325F979-D3F9-4926-81B7-7ACCB31A5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pic>
        <p:nvPicPr>
          <p:cNvPr id="3" name="Picture 5">
            <a:extLst>
              <a:ext uri="{FF2B5EF4-FFF2-40B4-BE49-F238E27FC236}">
                <a16:creationId xmlns:a16="http://schemas.microsoft.com/office/drawing/2014/main" xmlns="" id="{FD62B15A-4669-B8C0-DE6F-EE6D06C2AB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7987" y="4084315"/>
            <a:ext cx="2510176" cy="2773675"/>
          </a:xfrm>
          <a:prstGeom prst="rect">
            <a:avLst/>
          </a:prstGeom>
        </p:spPr>
      </p:pic>
      <p:pic>
        <p:nvPicPr>
          <p:cNvPr id="5" name="Picture 7">
            <a:extLst>
              <a:ext uri="{FF2B5EF4-FFF2-40B4-BE49-F238E27FC236}">
                <a16:creationId xmlns:a16="http://schemas.microsoft.com/office/drawing/2014/main" xmlns="" id="{72F3F5A9-9F79-1945-06AC-DE0943EA496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969894" y="4587986"/>
            <a:ext cx="2243355" cy="2263157"/>
          </a:xfrm>
          <a:prstGeom prst="rect">
            <a:avLst/>
          </a:prstGeom>
        </p:spPr>
      </p:pic>
    </p:spTree>
    <p:extLst>
      <p:ext uri="{BB962C8B-B14F-4D97-AF65-F5344CB8AC3E}">
        <p14:creationId xmlns:p14="http://schemas.microsoft.com/office/powerpoint/2010/main" val="6153841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xmlns="" id="{7A203437-703A-4E00-A8C0-91D328D6C7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xmlns="" id="{CD84038B-4A56-439B-A184-79B2D45066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46" name="Rectangle 1045">
            <a:extLst>
              <a:ext uri="{FF2B5EF4-FFF2-40B4-BE49-F238E27FC236}">
                <a16:creationId xmlns:a16="http://schemas.microsoft.com/office/drawing/2014/main" xmlns="" id="{4F96EE13-2C4D-4262-812E-DDE5FC35F0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2" name="TextBox 11">
            <a:extLst>
              <a:ext uri="{FF2B5EF4-FFF2-40B4-BE49-F238E27FC236}">
                <a16:creationId xmlns:a16="http://schemas.microsoft.com/office/drawing/2014/main" xmlns="" id="{8AD91FB0-7BC5-D7A2-853B-1D13F555852B}"/>
              </a:ext>
            </a:extLst>
          </p:cNvPr>
          <p:cNvSpPr txBox="1"/>
          <p:nvPr/>
        </p:nvSpPr>
        <p:spPr>
          <a:xfrm>
            <a:off x="168387" y="0"/>
            <a:ext cx="5742432" cy="2344708"/>
          </a:xfrm>
          <a:prstGeom prst="rect">
            <a:avLst/>
          </a:prstGeom>
        </p:spPr>
        <p:txBody>
          <a:bodyPr vert="horz" lIns="91440" tIns="45720" rIns="91440" bIns="45720" rtlCol="0" anchor="ctr">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3600" b="0" i="0" u="none" strike="noStrike" cap="none" spc="0" normalizeH="0" baseline="0" noProof="0">
                <a:ln>
                  <a:noFill/>
                </a:ln>
                <a:solidFill>
                  <a:srgbClr val="FF0000"/>
                </a:solidFill>
                <a:effectLst/>
                <a:uLnTx/>
                <a:uFillTx/>
                <a:latin typeface="Nunito Black" panose="00000A00000000000000" pitchFamily="2" charset="0"/>
              </a:rPr>
              <a:t>Từ ngữ: Tàu</a:t>
            </a:r>
            <a:r>
              <a:rPr kumimoji="0" lang="en-US" sz="3600" b="0" i="0" u="none" strike="noStrike" cap="none" spc="0" normalizeH="0" noProof="0">
                <a:ln>
                  <a:noFill/>
                </a:ln>
                <a:solidFill>
                  <a:srgbClr val="FF0000"/>
                </a:solidFill>
                <a:effectLst/>
                <a:uLnTx/>
                <a:uFillTx/>
                <a:latin typeface="Nunito Black" panose="00000A00000000000000" pitchFamily="2" charset="0"/>
              </a:rPr>
              <a:t> điện</a:t>
            </a:r>
            <a:endParaRPr kumimoji="0" lang="en-US" sz="3600" b="0" i="0" u="none" strike="noStrike" cap="none" spc="0" normalizeH="0" baseline="0" noProof="0">
              <a:ln>
                <a:noFill/>
              </a:ln>
              <a:solidFill>
                <a:srgbClr val="FF0000"/>
              </a:solidFill>
              <a:effectLst/>
              <a:uLnTx/>
              <a:uFillTx/>
              <a:latin typeface="Nunito Black" panose="00000A00000000000000" pitchFamily="2" charset="0"/>
            </a:endParaRPr>
          </a:p>
        </p:txBody>
      </p:sp>
      <p:sp>
        <p:nvSpPr>
          <p:cNvPr id="13" name="TextBox 12">
            <a:extLst>
              <a:ext uri="{FF2B5EF4-FFF2-40B4-BE49-F238E27FC236}">
                <a16:creationId xmlns:a16="http://schemas.microsoft.com/office/drawing/2014/main" xmlns="" id="{B0BBFDC3-5734-85B7-F26F-D6D35104BE2F}"/>
              </a:ext>
            </a:extLst>
          </p:cNvPr>
          <p:cNvSpPr txBox="1"/>
          <p:nvPr/>
        </p:nvSpPr>
        <p:spPr>
          <a:xfrm>
            <a:off x="7153648" y="3297854"/>
            <a:ext cx="4432734" cy="206210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B0F0"/>
                </a:solidFill>
                <a:effectLst/>
                <a:uLnTx/>
                <a:uFillTx/>
                <a:latin typeface="Nunito Black" pitchFamily="2" charset="0"/>
                <a:ea typeface="+mn-ea"/>
                <a:cs typeface="+mn-cs"/>
              </a:rPr>
              <a:t>Một loại</a:t>
            </a:r>
            <a:r>
              <a:rPr kumimoji="0" lang="en-US" sz="3200" b="0" i="0" u="none" strike="noStrike" kern="1200" cap="none" spc="0" normalizeH="0" noProof="0">
                <a:ln>
                  <a:noFill/>
                </a:ln>
                <a:solidFill>
                  <a:srgbClr val="00B0F0"/>
                </a:solidFill>
                <a:effectLst/>
                <a:uLnTx/>
                <a:uFillTx/>
                <a:latin typeface="Nunito Black" pitchFamily="2" charset="0"/>
                <a:ea typeface="+mn-ea"/>
                <a:cs typeface="+mn-cs"/>
              </a:rPr>
              <a:t> phương tiện giao thông công cộng, chạy bằng điện, chia thành nhiều toa</a:t>
            </a:r>
            <a:endParaRPr kumimoji="0" lang="en-US" sz="3200" b="0" i="0" u="none" strike="noStrike" kern="1200" cap="none" spc="0" normalizeH="0" baseline="0" noProof="0">
              <a:ln>
                <a:noFill/>
              </a:ln>
              <a:solidFill>
                <a:srgbClr val="00B0F0"/>
              </a:solidFill>
              <a:effectLst/>
              <a:uLnTx/>
              <a:uFillTx/>
              <a:latin typeface="Nunito Black" pitchFamily="2" charset="0"/>
              <a:ea typeface="+mn-ea"/>
              <a:cs typeface="+mn-cs"/>
            </a:endParaRPr>
          </a:p>
        </p:txBody>
      </p:sp>
      <p:pic>
        <p:nvPicPr>
          <p:cNvPr id="1028" name="Picture 4" descr="Tàu điện Cát Linh - Hà Đông vận hành như thế nào? - VnExpress">
            <a:extLst>
              <a:ext uri="{FF2B5EF4-FFF2-40B4-BE49-F238E27FC236}">
                <a16:creationId xmlns:a16="http://schemas.microsoft.com/office/drawing/2014/main" xmlns="" id="{DB32946A-2FB6-6627-1C16-C9255B39A5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80" r="4836" b="-3"/>
          <a:stretch/>
        </p:blipFill>
        <p:spPr bwMode="auto">
          <a:xfrm>
            <a:off x="127719" y="2609860"/>
            <a:ext cx="4565779" cy="40312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descr="Kiến nghị đầu tư hơn 8 tỷ đồng lắp tường chắn ke ga đường sắt đô thị Cát  Linh - Hà Đông - Hànộimới">
            <a:extLst>
              <a:ext uri="{FF2B5EF4-FFF2-40B4-BE49-F238E27FC236}">
                <a16:creationId xmlns:a16="http://schemas.microsoft.com/office/drawing/2014/main" xmlns="" id="{B5F4879F-DCF7-7F9D-82E2-FCC5C1E307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708" b="22409"/>
          <a:stretch/>
        </p:blipFill>
        <p:spPr bwMode="auto">
          <a:xfrm>
            <a:off x="4555236" y="43546"/>
            <a:ext cx="7636763" cy="27627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78C3EF89-D90C-4EF9-2C00-E07333E9A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4133" y="2122863"/>
            <a:ext cx="7016260" cy="3944815"/>
          </a:xfrm>
          <a:prstGeom prst="rect">
            <a:avLst/>
          </a:prstGeom>
        </p:spPr>
      </p:pic>
      <p:pic>
        <p:nvPicPr>
          <p:cNvPr id="6" name="Picture 5" descr="A picture containing toy, LEGO&#10;&#10;Description automatically generated">
            <a:extLst>
              <a:ext uri="{FF2B5EF4-FFF2-40B4-BE49-F238E27FC236}">
                <a16:creationId xmlns:a16="http://schemas.microsoft.com/office/drawing/2014/main" xmlns="" id="{12F637D7-07E4-83AE-388C-7EB085A247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7232"/>
          <a:stretch/>
        </p:blipFill>
        <p:spPr>
          <a:xfrm>
            <a:off x="4355122" y="3897923"/>
            <a:ext cx="3658267" cy="3235440"/>
          </a:xfrm>
          <a:prstGeom prst="rect">
            <a:avLst/>
          </a:prstGeom>
        </p:spPr>
      </p:pic>
    </p:spTree>
    <p:extLst>
      <p:ext uri="{BB962C8B-B14F-4D97-AF65-F5344CB8AC3E}">
        <p14:creationId xmlns:p14="http://schemas.microsoft.com/office/powerpoint/2010/main" val="230794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A780535A-9670-1F94-EE78-429D5630F4BD}"/>
              </a:ext>
            </a:extLst>
          </p:cNvPr>
          <p:cNvPicPr>
            <a:picLocks noChangeAspect="1"/>
          </p:cNvPicPr>
          <p:nvPr/>
        </p:nvPicPr>
        <p:blipFill>
          <a:blip r:embed="rId3"/>
          <a:stretch>
            <a:fillRect/>
          </a:stretch>
        </p:blipFill>
        <p:spPr>
          <a:xfrm>
            <a:off x="533400" y="1109424"/>
            <a:ext cx="11210152" cy="5623561"/>
          </a:xfrm>
          <a:prstGeom prst="rect">
            <a:avLst/>
          </a:prstGeom>
        </p:spPr>
      </p:pic>
      <p:sp>
        <p:nvSpPr>
          <p:cNvPr id="4" name="TextBox 3">
            <a:extLst>
              <a:ext uri="{FF2B5EF4-FFF2-40B4-BE49-F238E27FC236}">
                <a16:creationId xmlns:a16="http://schemas.microsoft.com/office/drawing/2014/main" xmlns="" id="{CAE4F093-8EF5-FFBE-9B5C-4F6FEFDB5181}"/>
              </a:ext>
            </a:extLst>
          </p:cNvPr>
          <p:cNvSpPr txBox="1"/>
          <p:nvPr/>
        </p:nvSpPr>
        <p:spPr>
          <a:xfrm>
            <a:off x="533400" y="2957407"/>
            <a:ext cx="2710132"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B050"/>
                </a:solidFill>
                <a:effectLst/>
                <a:uLnTx/>
                <a:uFillTx/>
                <a:latin typeface="Baloo 2 SemiBold" pitchFamily="2" charset="0"/>
                <a:ea typeface="+mn-ea"/>
                <a:cs typeface="Baloo 2 SemiBold" pitchFamily="2" charset="0"/>
              </a:rPr>
              <a:t>Luyện đọc từ khó</a:t>
            </a:r>
          </a:p>
        </p:txBody>
      </p:sp>
      <p:sp>
        <p:nvSpPr>
          <p:cNvPr id="6" name="TextBox 5">
            <a:extLst>
              <a:ext uri="{FF2B5EF4-FFF2-40B4-BE49-F238E27FC236}">
                <a16:creationId xmlns:a16="http://schemas.microsoft.com/office/drawing/2014/main" xmlns="" id="{D0D28243-CC6E-203C-3750-6D9327DDEB28}"/>
              </a:ext>
            </a:extLst>
          </p:cNvPr>
          <p:cNvSpPr txBox="1"/>
          <p:nvPr/>
        </p:nvSpPr>
        <p:spPr>
          <a:xfrm>
            <a:off x="5334000" y="2085443"/>
            <a:ext cx="2031700" cy="646986"/>
          </a:xfrm>
          <a:prstGeom prst="roundRect">
            <a:avLst/>
          </a:prstGeom>
          <a:solidFill>
            <a:srgbClr val="FEF2E4"/>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rPr>
              <a:t>Thoải mái</a:t>
            </a:r>
          </a:p>
        </p:txBody>
      </p:sp>
      <p:sp>
        <p:nvSpPr>
          <p:cNvPr id="9" name="TextBox 8">
            <a:extLst>
              <a:ext uri="{FF2B5EF4-FFF2-40B4-BE49-F238E27FC236}">
                <a16:creationId xmlns:a16="http://schemas.microsoft.com/office/drawing/2014/main" xmlns="" id="{5C6963A2-6D16-C66F-9845-019A19796535}"/>
              </a:ext>
            </a:extLst>
          </p:cNvPr>
          <p:cNvSpPr txBox="1"/>
          <p:nvPr/>
        </p:nvSpPr>
        <p:spPr>
          <a:xfrm>
            <a:off x="3571390" y="3288057"/>
            <a:ext cx="2031700" cy="646986"/>
          </a:xfrm>
          <a:prstGeom prst="roundRect">
            <a:avLst/>
          </a:prstGeom>
          <a:solidFill>
            <a:srgbClr val="FEF2E4"/>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3200">
                <a:solidFill>
                  <a:srgbClr val="FF0000"/>
                </a:solidFill>
                <a:latin typeface="Baloo 2 SemiBold" pitchFamily="2" charset="0"/>
                <a:cs typeface="Baloo 2 SemiBold" pitchFamily="2" charset="0"/>
              </a:rPr>
              <a:t>Lớp học</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sp>
        <p:nvSpPr>
          <p:cNvPr id="11" name="TextBox 10">
            <a:extLst>
              <a:ext uri="{FF2B5EF4-FFF2-40B4-BE49-F238E27FC236}">
                <a16:creationId xmlns:a16="http://schemas.microsoft.com/office/drawing/2014/main" xmlns="" id="{81862DF3-3FDB-B62D-265A-10503D99CBD2}"/>
              </a:ext>
            </a:extLst>
          </p:cNvPr>
          <p:cNvSpPr txBox="1"/>
          <p:nvPr/>
        </p:nvSpPr>
        <p:spPr>
          <a:xfrm>
            <a:off x="6553199" y="3288057"/>
            <a:ext cx="2031700" cy="646986"/>
          </a:xfrm>
          <a:prstGeom prst="roundRect">
            <a:avLst/>
          </a:prstGeom>
          <a:solidFill>
            <a:srgbClr val="FEF2E4"/>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3200">
                <a:solidFill>
                  <a:srgbClr val="FF0000"/>
                </a:solidFill>
                <a:latin typeface="Baloo 2 SemiBold" pitchFamily="2" charset="0"/>
                <a:cs typeface="Baloo 2 SemiBold" pitchFamily="2" charset="0"/>
              </a:rPr>
              <a:t>Sôi nổi</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pic>
        <p:nvPicPr>
          <p:cNvPr id="15" name="Picture 14">
            <a:extLst>
              <a:ext uri="{FF2B5EF4-FFF2-40B4-BE49-F238E27FC236}">
                <a16:creationId xmlns:a16="http://schemas.microsoft.com/office/drawing/2014/main" xmlns="" id="{CDD144C1-C057-1232-D6C1-B7F15E3178D8}"/>
              </a:ext>
            </a:extLst>
          </p:cNvPr>
          <p:cNvPicPr>
            <a:picLocks noChangeAspect="1"/>
          </p:cNvPicPr>
          <p:nvPr/>
        </p:nvPicPr>
        <p:blipFill>
          <a:blip r:embed="rId4"/>
          <a:stretch>
            <a:fillRect/>
          </a:stretch>
        </p:blipFill>
        <p:spPr>
          <a:xfrm>
            <a:off x="340798" y="213360"/>
            <a:ext cx="957155" cy="762066"/>
          </a:xfrm>
          <a:prstGeom prst="rect">
            <a:avLst/>
          </a:prstGeom>
        </p:spPr>
      </p:pic>
      <p:sp>
        <p:nvSpPr>
          <p:cNvPr id="12" name="TextBox 11">
            <a:extLst>
              <a:ext uri="{FF2B5EF4-FFF2-40B4-BE49-F238E27FC236}">
                <a16:creationId xmlns:a16="http://schemas.microsoft.com/office/drawing/2014/main" xmlns="" id="{1B858A95-5C2C-E08F-9F08-35A0953AF475}"/>
              </a:ext>
            </a:extLst>
          </p:cNvPr>
          <p:cNvSpPr txBox="1"/>
          <p:nvPr/>
        </p:nvSpPr>
        <p:spPr>
          <a:xfrm>
            <a:off x="8584899" y="2101740"/>
            <a:ext cx="2031700" cy="646986"/>
          </a:xfrm>
          <a:prstGeom prst="roundRect">
            <a:avLst/>
          </a:prstGeom>
          <a:solidFill>
            <a:srgbClr val="FEF2E4"/>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3200">
                <a:solidFill>
                  <a:srgbClr val="FF0000"/>
                </a:solidFill>
                <a:latin typeface="Baloo 2 SemiBold" pitchFamily="2" charset="0"/>
                <a:cs typeface="Baloo 2 SemiBold" pitchFamily="2" charset="0"/>
              </a:rPr>
              <a:t>Một nửa</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sp>
        <p:nvSpPr>
          <p:cNvPr id="13" name="TextBox 12">
            <a:extLst>
              <a:ext uri="{FF2B5EF4-FFF2-40B4-BE49-F238E27FC236}">
                <a16:creationId xmlns:a16="http://schemas.microsoft.com/office/drawing/2014/main" xmlns="" id="{F3E647E0-E99A-6ECA-8590-1177FC83747D}"/>
              </a:ext>
            </a:extLst>
          </p:cNvPr>
          <p:cNvSpPr txBox="1"/>
          <p:nvPr/>
        </p:nvSpPr>
        <p:spPr>
          <a:xfrm>
            <a:off x="9198472" y="3288057"/>
            <a:ext cx="2545080" cy="646986"/>
          </a:xfrm>
          <a:prstGeom prst="roundRect">
            <a:avLst/>
          </a:prstGeom>
          <a:solidFill>
            <a:srgbClr val="FEF2E4"/>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3200">
                <a:solidFill>
                  <a:srgbClr val="FF0000"/>
                </a:solidFill>
                <a:latin typeface="Baloo 2 SemiBold" pitchFamily="2" charset="0"/>
                <a:cs typeface="Baloo 2 SemiBold" pitchFamily="2" charset="0"/>
              </a:rPr>
              <a:t>Quang cảnh</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spTree>
    <p:extLst>
      <p:ext uri="{BB962C8B-B14F-4D97-AF65-F5344CB8AC3E}">
        <p14:creationId xmlns:p14="http://schemas.microsoft.com/office/powerpoint/2010/main" val="3915200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06AF3A0-76AA-178B-49B9-27DADD24BCCF}"/>
              </a:ext>
            </a:extLst>
          </p:cNvPr>
          <p:cNvSpPr txBox="1"/>
          <p:nvPr/>
        </p:nvSpPr>
        <p:spPr>
          <a:xfrm>
            <a:off x="1263159" y="272673"/>
            <a:ext cx="2385815"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câu dài</a:t>
            </a:r>
          </a:p>
        </p:txBody>
      </p:sp>
      <p:sp>
        <p:nvSpPr>
          <p:cNvPr id="7" name="TextBox 6">
            <a:extLst>
              <a:ext uri="{FF2B5EF4-FFF2-40B4-BE49-F238E27FC236}">
                <a16:creationId xmlns:a16="http://schemas.microsoft.com/office/drawing/2014/main" xmlns="" id="{1F48FDFA-3031-7FE2-E3C2-4111F85F8162}"/>
              </a:ext>
            </a:extLst>
          </p:cNvPr>
          <p:cNvSpPr txBox="1"/>
          <p:nvPr/>
        </p:nvSpPr>
        <p:spPr>
          <a:xfrm>
            <a:off x="560295" y="1218261"/>
            <a:ext cx="11079480" cy="954107"/>
          </a:xfrm>
          <a:prstGeom prst="rect">
            <a:avLst/>
          </a:prstGeom>
          <a:solidFill>
            <a:schemeClr val="accent6">
              <a:lumMod val="20000"/>
              <a:lumOff val="80000"/>
            </a:schemeClr>
          </a:solidFill>
        </p:spPr>
        <p:txBody>
          <a:bodyPr wrap="square">
            <a:spAutoFit/>
          </a:bodyPr>
          <a:lstStyle/>
          <a:p>
            <a:pPr lvl="0" defTabSz="609539"/>
            <a:r>
              <a:rPr lang="vi-VN" sz="2800" b="0" i="0">
                <a:solidFill>
                  <a:srgbClr val="002060"/>
                </a:solidFill>
                <a:effectLst/>
                <a:latin typeface="Nunito Black" pitchFamily="2" charset="0"/>
              </a:rPr>
              <a:t>Nếu ở nhà có sách gì</a:t>
            </a:r>
            <a:r>
              <a:rPr lang="en-US" sz="2800">
                <a:solidFill>
                  <a:srgbClr val="FF0000"/>
                </a:solidFill>
                <a:latin typeface="Nunito Black" pitchFamily="2" charset="0"/>
              </a:rPr>
              <a:t>/</a:t>
            </a:r>
            <a:r>
              <a:rPr lang="vi-VN" sz="2800" b="0" i="0">
                <a:solidFill>
                  <a:srgbClr val="002060"/>
                </a:solidFill>
                <a:effectLst/>
                <a:latin typeface="Nunito Black" pitchFamily="2" charset="0"/>
              </a:rPr>
              <a:t> các em muốn bạn khác cùng đọc,</a:t>
            </a:r>
            <a:r>
              <a:rPr lang="en-US" sz="2800" b="0" i="0">
                <a:solidFill>
                  <a:srgbClr val="FF0000"/>
                </a:solidFill>
                <a:effectLst/>
                <a:latin typeface="Nunito Black" pitchFamily="2" charset="0"/>
              </a:rPr>
              <a:t>/</a:t>
            </a:r>
            <a:r>
              <a:rPr lang="vi-VN" sz="2800" b="0" i="0">
                <a:solidFill>
                  <a:srgbClr val="002060"/>
                </a:solidFill>
                <a:effectLst/>
                <a:latin typeface="Nunito Black" pitchFamily="2" charset="0"/>
              </a:rPr>
              <a:t> hãy mang đến đây.</a:t>
            </a:r>
            <a:r>
              <a:rPr lang="en-US" sz="2800" b="0" i="0">
                <a:solidFill>
                  <a:srgbClr val="FF0000"/>
                </a:solidFill>
                <a:effectLst/>
                <a:latin typeface="Nunito Black" pitchFamily="2" charset="0"/>
              </a:rPr>
              <a:t>//</a:t>
            </a:r>
            <a:endParaRPr kumimoji="0" lang="en-US" sz="2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B058D78B-E62C-7C09-D894-9BDC64548AEE}"/>
              </a:ext>
            </a:extLst>
          </p:cNvPr>
          <p:cNvSpPr txBox="1"/>
          <p:nvPr/>
        </p:nvSpPr>
        <p:spPr>
          <a:xfrm>
            <a:off x="560295" y="2905780"/>
            <a:ext cx="11079480" cy="1384995"/>
          </a:xfrm>
          <a:prstGeom prst="rect">
            <a:avLst/>
          </a:prstGeom>
          <a:solidFill>
            <a:schemeClr val="accent6">
              <a:lumMod val="20000"/>
              <a:lumOff val="80000"/>
            </a:schemeClr>
          </a:solidFill>
        </p:spPr>
        <p:txBody>
          <a:bodyPr wrap="square">
            <a:spAutoFit/>
          </a:bodyPr>
          <a:lstStyle/>
          <a:p>
            <a:pPr defTabSz="609539"/>
            <a:r>
              <a:rPr lang="vi-VN" sz="2800" b="0" i="0" dirty="0">
                <a:solidFill>
                  <a:srgbClr val="002060"/>
                </a:solidFill>
                <a:effectLst/>
                <a:latin typeface="Nunito Black" pitchFamily="2" charset="0"/>
              </a:rPr>
              <a:t>Quang cảnh thư viện lúc này</a:t>
            </a:r>
            <a:r>
              <a:rPr lang="en-US" sz="2800" b="0" i="0" dirty="0">
                <a:solidFill>
                  <a:srgbClr val="FF0000"/>
                </a:solidFill>
                <a:effectLst/>
                <a:latin typeface="Nunito Black" pitchFamily="2" charset="0"/>
              </a:rPr>
              <a:t>/</a:t>
            </a:r>
            <a:r>
              <a:rPr lang="vi-VN" sz="2800" b="0" i="0" dirty="0">
                <a:solidFill>
                  <a:srgbClr val="002060"/>
                </a:solidFill>
                <a:effectLst/>
                <a:latin typeface="Nunito Black" pitchFamily="2" charset="0"/>
              </a:rPr>
              <a:t> hệt như một toa tàu điện đông đúc</a:t>
            </a:r>
            <a:r>
              <a:rPr lang="en-US" sz="2800" b="0" i="0" dirty="0">
                <a:solidFill>
                  <a:srgbClr val="FF0000"/>
                </a:solidFill>
                <a:effectLst/>
                <a:latin typeface="Nunito Black" pitchFamily="2" charset="0"/>
              </a:rPr>
              <a:t>/</a:t>
            </a:r>
            <a:r>
              <a:rPr lang="vi-VN" sz="2800" b="0" i="0" dirty="0">
                <a:solidFill>
                  <a:srgbClr val="002060"/>
                </a:solidFill>
                <a:effectLst/>
                <a:latin typeface="Nunito Black" pitchFamily="2" charset="0"/>
              </a:rPr>
              <a:t> với những hành khách đứng ngồi để đọc sách,</a:t>
            </a:r>
            <a:r>
              <a:rPr lang="en-US" sz="2800" b="0" i="0" dirty="0">
                <a:solidFill>
                  <a:srgbClr val="FF0000"/>
                </a:solidFill>
                <a:effectLst/>
                <a:latin typeface="Nunito Black" pitchFamily="2" charset="0"/>
              </a:rPr>
              <a:t>/</a:t>
            </a:r>
            <a:r>
              <a:rPr lang="vi-VN" sz="2800" b="0" i="0" dirty="0">
                <a:solidFill>
                  <a:srgbClr val="002060"/>
                </a:solidFill>
                <a:effectLst/>
                <a:latin typeface="Nunito Black" pitchFamily="2" charset="0"/>
              </a:rPr>
              <a:t> trông đến là ngộ.</a:t>
            </a:r>
            <a:r>
              <a:rPr lang="en-US" sz="2800" b="0" i="0" dirty="0">
                <a:solidFill>
                  <a:srgbClr val="FF0000"/>
                </a:solidFill>
                <a:effectLst/>
                <a:latin typeface="Nunito Black" pitchFamily="2" charset="0"/>
              </a:rPr>
              <a:t>//</a:t>
            </a:r>
            <a:endParaRPr lang="vi-VN" sz="2800" b="0" i="0" dirty="0">
              <a:solidFill>
                <a:srgbClr val="002060"/>
              </a:solidFill>
              <a:effectLst/>
              <a:latin typeface="Nunito Black" pitchFamily="2" charset="0"/>
            </a:endParaRPr>
          </a:p>
        </p:txBody>
      </p:sp>
      <p:pic>
        <p:nvPicPr>
          <p:cNvPr id="9" name="Picture 8" descr="A picture containing clipart&#10;&#10;Description automatically generated">
            <a:extLst>
              <a:ext uri="{FF2B5EF4-FFF2-40B4-BE49-F238E27FC236}">
                <a16:creationId xmlns:a16="http://schemas.microsoft.com/office/drawing/2014/main" xmlns="" id="{E5658C1C-3227-325A-DB6E-9483834F297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7903845" y="3690610"/>
            <a:ext cx="3891915" cy="3113532"/>
          </a:xfrm>
          <a:prstGeom prst="rect">
            <a:avLst/>
          </a:prstGeom>
        </p:spPr>
      </p:pic>
      <p:pic>
        <p:nvPicPr>
          <p:cNvPr id="10" name="Picture 9">
            <a:extLst>
              <a:ext uri="{FF2B5EF4-FFF2-40B4-BE49-F238E27FC236}">
                <a16:creationId xmlns:a16="http://schemas.microsoft.com/office/drawing/2014/main" xmlns="" id="{9F18DDDD-C298-4105-06EB-26B7FA62B166}"/>
              </a:ext>
            </a:extLst>
          </p:cNvPr>
          <p:cNvPicPr>
            <a:picLocks noChangeAspect="1"/>
          </p:cNvPicPr>
          <p:nvPr/>
        </p:nvPicPr>
        <p:blipFill>
          <a:blip r:embed="rId5"/>
          <a:stretch>
            <a:fillRect/>
          </a:stretch>
        </p:blipFill>
        <p:spPr>
          <a:xfrm>
            <a:off x="203638" y="182880"/>
            <a:ext cx="957155" cy="762066"/>
          </a:xfrm>
          <a:prstGeom prst="rect">
            <a:avLst/>
          </a:prstGeom>
        </p:spPr>
      </p:pic>
    </p:spTree>
    <p:extLst>
      <p:ext uri="{BB962C8B-B14F-4D97-AF65-F5344CB8AC3E}">
        <p14:creationId xmlns:p14="http://schemas.microsoft.com/office/powerpoint/2010/main" val="286533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886326C-8CA5-B477-D693-78812B10C913}"/>
              </a:ext>
            </a:extLst>
          </p:cNvPr>
          <p:cNvPicPr>
            <a:picLocks noChangeAspect="1"/>
          </p:cNvPicPr>
          <p:nvPr/>
        </p:nvPicPr>
        <p:blipFill>
          <a:blip r:embed="rId3"/>
          <a:stretch>
            <a:fillRect/>
          </a:stretch>
        </p:blipFill>
        <p:spPr>
          <a:xfrm>
            <a:off x="203638" y="182880"/>
            <a:ext cx="957155" cy="762066"/>
          </a:xfrm>
          <a:prstGeom prst="rect">
            <a:avLst/>
          </a:prstGeom>
        </p:spPr>
      </p:pic>
      <p:sp>
        <p:nvSpPr>
          <p:cNvPr id="3" name="TextBox 2">
            <a:extLst>
              <a:ext uri="{FF2B5EF4-FFF2-40B4-BE49-F238E27FC236}">
                <a16:creationId xmlns:a16="http://schemas.microsoft.com/office/drawing/2014/main" xmlns="" id="{47D514A2-1E83-B989-CD44-BC2F55951171}"/>
              </a:ext>
            </a:extLst>
          </p:cNvPr>
          <p:cNvSpPr txBox="1"/>
          <p:nvPr/>
        </p:nvSpPr>
        <p:spPr>
          <a:xfrm>
            <a:off x="1160793" y="366064"/>
            <a:ext cx="271750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Chia đoạn</a:t>
            </a:r>
          </a:p>
        </p:txBody>
      </p:sp>
      <p:sp>
        <p:nvSpPr>
          <p:cNvPr id="4" name="TextBox 3">
            <a:extLst>
              <a:ext uri="{FF2B5EF4-FFF2-40B4-BE49-F238E27FC236}">
                <a16:creationId xmlns:a16="http://schemas.microsoft.com/office/drawing/2014/main" xmlns="" id="{D08EC8C9-1D8D-9EDF-8F0C-FC4F4A123BB0}"/>
              </a:ext>
            </a:extLst>
          </p:cNvPr>
          <p:cNvSpPr txBox="1"/>
          <p:nvPr/>
        </p:nvSpPr>
        <p:spPr>
          <a:xfrm>
            <a:off x="1160793" y="1249975"/>
            <a:ext cx="8516607"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Đoạn 1: Từ đầu đến </a:t>
            </a:r>
            <a:r>
              <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rPr>
              <a:t>ngay tại</a:t>
            </a:r>
            <a:r>
              <a:rPr kumimoji="0" lang="en-US" sz="3200" b="0" i="0" u="none" strike="noStrike" kern="1200" cap="none" spc="0" normalizeH="0" noProof="0">
                <a:ln>
                  <a:noFill/>
                </a:ln>
                <a:solidFill>
                  <a:srgbClr val="FF0000"/>
                </a:solidFill>
                <a:effectLst/>
                <a:uLnTx/>
                <a:uFillTx/>
                <a:latin typeface="Baloo 2 SemiBold" pitchFamily="2" charset="0"/>
                <a:ea typeface="+mn-ea"/>
                <a:cs typeface="Baloo 2 SemiBold" pitchFamily="2" charset="0"/>
              </a:rPr>
              <a:t> đó nữa.</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sp>
        <p:nvSpPr>
          <p:cNvPr id="5" name="TextBox 4">
            <a:extLst>
              <a:ext uri="{FF2B5EF4-FFF2-40B4-BE49-F238E27FC236}">
                <a16:creationId xmlns:a16="http://schemas.microsoft.com/office/drawing/2014/main" xmlns="" id="{9DB80D81-350B-95EE-4BAC-0F350BEB649B}"/>
              </a:ext>
            </a:extLst>
          </p:cNvPr>
          <p:cNvSpPr txBox="1"/>
          <p:nvPr/>
        </p:nvSpPr>
        <p:spPr>
          <a:xfrm>
            <a:off x="2209800" y="2363950"/>
            <a:ext cx="9677400"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Đoạn 2: Tiếp theo đến </a:t>
            </a:r>
            <a:r>
              <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rPr>
              <a:t>thật</a:t>
            </a:r>
            <a:r>
              <a:rPr kumimoji="0" lang="en-US" sz="3200" b="0" i="0" u="none" strike="noStrike" kern="1200" cap="none" spc="0" normalizeH="0" noProof="0">
                <a:ln>
                  <a:noFill/>
                </a:ln>
                <a:solidFill>
                  <a:srgbClr val="FF0000"/>
                </a:solidFill>
                <a:effectLst/>
                <a:uLnTx/>
                <a:uFillTx/>
                <a:latin typeface="Baloo 2 SemiBold" pitchFamily="2" charset="0"/>
                <a:ea typeface="+mn-ea"/>
                <a:cs typeface="Baloo 2 SemiBold" pitchFamily="2" charset="0"/>
              </a:rPr>
              <a:t> nhiều sách vào.</a:t>
            </a:r>
            <a:endParaRPr kumimoji="0" lang="en-US" sz="3200" b="0" i="0" u="none" strike="noStrike" kern="1200" cap="none" spc="0" normalizeH="0" baseline="0" noProof="0">
              <a:ln>
                <a:noFill/>
              </a:ln>
              <a:solidFill>
                <a:srgbClr val="FF0000"/>
              </a:solidFill>
              <a:effectLst/>
              <a:uLnTx/>
              <a:uFillTx/>
              <a:latin typeface="Baloo 2 SemiBold" pitchFamily="2" charset="0"/>
              <a:ea typeface="+mn-ea"/>
              <a:cs typeface="Baloo 2 SemiBold" pitchFamily="2" charset="0"/>
            </a:endParaRPr>
          </a:p>
        </p:txBody>
      </p:sp>
      <p:sp>
        <p:nvSpPr>
          <p:cNvPr id="6" name="TextBox 5">
            <a:extLst>
              <a:ext uri="{FF2B5EF4-FFF2-40B4-BE49-F238E27FC236}">
                <a16:creationId xmlns:a16="http://schemas.microsoft.com/office/drawing/2014/main" xmlns="" id="{D1DBF8D0-FC71-5096-21E1-9E4916EF2FFE}"/>
              </a:ext>
            </a:extLst>
          </p:cNvPr>
          <p:cNvSpPr txBox="1"/>
          <p:nvPr/>
        </p:nvSpPr>
        <p:spPr>
          <a:xfrm>
            <a:off x="3657600" y="3429000"/>
            <a:ext cx="5638800"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Đoạn 3: Còn lại</a:t>
            </a:r>
          </a:p>
        </p:txBody>
      </p:sp>
      <p:pic>
        <p:nvPicPr>
          <p:cNvPr id="7" name="Picture 6" descr="A picture containing clipart&#10;&#10;Description automatically generated">
            <a:extLst>
              <a:ext uri="{FF2B5EF4-FFF2-40B4-BE49-F238E27FC236}">
                <a16:creationId xmlns:a16="http://schemas.microsoft.com/office/drawing/2014/main" xmlns="" id="{E92C747D-1303-CC53-1219-A2E3E90D38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8195094" y="4117675"/>
            <a:ext cx="3181566" cy="2545253"/>
          </a:xfrm>
          <a:prstGeom prst="rect">
            <a:avLst/>
          </a:prstGeom>
        </p:spPr>
      </p:pic>
    </p:spTree>
    <p:extLst>
      <p:ext uri="{BB962C8B-B14F-4D97-AF65-F5344CB8AC3E}">
        <p14:creationId xmlns:p14="http://schemas.microsoft.com/office/powerpoint/2010/main" val="335328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3ABFB5-8932-2C3A-AB4F-F58DD45106D7}"/>
              </a:ext>
            </a:extLst>
          </p:cNvPr>
          <p:cNvSpPr txBox="1"/>
          <p:nvPr/>
        </p:nvSpPr>
        <p:spPr>
          <a:xfrm>
            <a:off x="762000" y="2434201"/>
            <a:ext cx="3898389" cy="374276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
            </a:r>
            <a:br>
              <a:rPr kumimoji="0" lang="en-US" sz="1400" b="0" i="0" u="none" strike="noStrike" kern="1200" cap="none" spc="0" normalizeH="0" baseline="0" noProof="0">
                <a:ln>
                  <a:noFill/>
                </a:ln>
                <a:solidFill>
                  <a:prstClr val="black"/>
                </a:solidFill>
                <a:effectLst/>
                <a:uLnTx/>
                <a:uFillTx/>
                <a:latin typeface="Calibri"/>
                <a:ea typeface="+mn-ea"/>
                <a:cs typeface="+mn-cs"/>
              </a:rPr>
            </a:b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346975EC-FD23-144C-2D77-754945C1AE93}"/>
              </a:ext>
            </a:extLst>
          </p:cNvPr>
          <p:cNvSpPr txBox="1"/>
          <p:nvPr/>
        </p:nvSpPr>
        <p:spPr>
          <a:xfrm>
            <a:off x="1147997" y="102155"/>
            <a:ext cx="2889165"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nối tiếp đoạn</a:t>
            </a:r>
          </a:p>
        </p:txBody>
      </p:sp>
      <p:pic>
        <p:nvPicPr>
          <p:cNvPr id="11" name="Picture 10">
            <a:extLst>
              <a:ext uri="{FF2B5EF4-FFF2-40B4-BE49-F238E27FC236}">
                <a16:creationId xmlns:a16="http://schemas.microsoft.com/office/drawing/2014/main" xmlns="" id="{04AD9544-B4F2-ADE9-D461-3F8003CF8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13" name="TextBox 12">
            <a:extLst>
              <a:ext uri="{FF2B5EF4-FFF2-40B4-BE49-F238E27FC236}">
                <a16:creationId xmlns:a16="http://schemas.microsoft.com/office/drawing/2014/main" xmlns="" id="{193BF6AD-6582-E308-850F-501FD83BDBA4}"/>
              </a:ext>
            </a:extLst>
          </p:cNvPr>
          <p:cNvSpPr txBox="1"/>
          <p:nvPr/>
        </p:nvSpPr>
        <p:spPr>
          <a:xfrm>
            <a:off x="304800" y="884290"/>
            <a:ext cx="32893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1</a:t>
            </a:r>
          </a:p>
        </p:txBody>
      </p:sp>
      <p:pic>
        <p:nvPicPr>
          <p:cNvPr id="14" name="Picture 13">
            <a:extLst>
              <a:ext uri="{FF2B5EF4-FFF2-40B4-BE49-F238E27FC236}">
                <a16:creationId xmlns:a16="http://schemas.microsoft.com/office/drawing/2014/main" xmlns="" id="{FA01B7AC-5DA8-556D-3D5A-718CC50E7176}"/>
              </a:ext>
            </a:extLst>
          </p:cNvPr>
          <p:cNvPicPr>
            <a:picLocks noChangeAspect="1"/>
          </p:cNvPicPr>
          <p:nvPr/>
        </p:nvPicPr>
        <p:blipFill>
          <a:blip r:embed="rId4"/>
          <a:stretch>
            <a:fillRect/>
          </a:stretch>
        </p:blipFill>
        <p:spPr>
          <a:xfrm>
            <a:off x="76200" y="0"/>
            <a:ext cx="957155" cy="762066"/>
          </a:xfrm>
          <a:prstGeom prst="rect">
            <a:avLst/>
          </a:prstGeom>
        </p:spPr>
      </p:pic>
      <p:pic>
        <p:nvPicPr>
          <p:cNvPr id="12" name="Picture 11">
            <a:extLst>
              <a:ext uri="{FF2B5EF4-FFF2-40B4-BE49-F238E27FC236}">
                <a16:creationId xmlns:a16="http://schemas.microsoft.com/office/drawing/2014/main" xmlns="" id="{DEA48D2A-490F-721D-1337-012764B46AF0}"/>
              </a:ext>
            </a:extLst>
          </p:cNvPr>
          <p:cNvPicPr>
            <a:picLocks noChangeAspect="1"/>
          </p:cNvPicPr>
          <p:nvPr/>
        </p:nvPicPr>
        <p:blipFill>
          <a:blip r:embed="rId5"/>
          <a:stretch>
            <a:fillRect/>
          </a:stretch>
        </p:blipFill>
        <p:spPr>
          <a:xfrm>
            <a:off x="3485073" y="3004798"/>
            <a:ext cx="8334962" cy="3857625"/>
          </a:xfrm>
          <a:prstGeom prst="rect">
            <a:avLst/>
          </a:prstGeom>
          <a:ln>
            <a:noFill/>
          </a:ln>
          <a:effectLst>
            <a:softEdge rad="112500"/>
          </a:effectLst>
        </p:spPr>
      </p:pic>
      <p:sp>
        <p:nvSpPr>
          <p:cNvPr id="10" name="TextBox 9">
            <a:extLst>
              <a:ext uri="{FF2B5EF4-FFF2-40B4-BE49-F238E27FC236}">
                <a16:creationId xmlns:a16="http://schemas.microsoft.com/office/drawing/2014/main" xmlns="" id="{31797090-FB20-2E50-3CA6-9A22155DA652}"/>
              </a:ext>
            </a:extLst>
          </p:cNvPr>
          <p:cNvSpPr txBox="1"/>
          <p:nvPr/>
        </p:nvSpPr>
        <p:spPr>
          <a:xfrm>
            <a:off x="469268" y="233962"/>
            <a:ext cx="10628762" cy="3108543"/>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vi-VN" sz="2800" b="1" i="0" dirty="0">
                <a:solidFill>
                  <a:srgbClr val="FF0000"/>
                </a:solidFill>
                <a:effectLst/>
                <a:latin typeface="Nunito Black" pitchFamily="2" charset="0"/>
              </a:rPr>
              <a:t>Thư viện</a:t>
            </a:r>
            <a:endParaRPr lang="en-US" sz="2800" b="1" i="0" dirty="0">
              <a:solidFill>
                <a:srgbClr val="FF0000"/>
              </a:solidFill>
              <a:effectLst/>
              <a:latin typeface="Nunito Black" pitchFamily="2" charset="0"/>
            </a:endParaRPr>
          </a:p>
          <a:p>
            <a:pPr algn="just"/>
            <a:r>
              <a:rPr lang="en-US" sz="2800" b="0" i="0" dirty="0">
                <a:solidFill>
                  <a:srgbClr val="002060"/>
                </a:solidFill>
                <a:effectLst/>
                <a:latin typeface="Nunito Black" pitchFamily="2" charset="0"/>
              </a:rPr>
              <a:t>	</a:t>
            </a:r>
            <a:r>
              <a:rPr lang="vi-VN" sz="2800" b="0" i="0" dirty="0">
                <a:solidFill>
                  <a:srgbClr val="002060"/>
                </a:solidFill>
                <a:effectLst/>
                <a:latin typeface="Nunito Black" pitchFamily="2"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p:txBody>
      </p:sp>
    </p:spTree>
    <p:extLst>
      <p:ext uri="{BB962C8B-B14F-4D97-AF65-F5344CB8AC3E}">
        <p14:creationId xmlns:p14="http://schemas.microsoft.com/office/powerpoint/2010/main" val="411920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B703C56-A700-D933-B44B-364B5C125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9" name="TextBox 8">
            <a:extLst>
              <a:ext uri="{FF2B5EF4-FFF2-40B4-BE49-F238E27FC236}">
                <a16:creationId xmlns:a16="http://schemas.microsoft.com/office/drawing/2014/main" xmlns="" id="{B921F823-216C-A8B9-665E-E6D5A9473912}"/>
              </a:ext>
            </a:extLst>
          </p:cNvPr>
          <p:cNvSpPr txBox="1"/>
          <p:nvPr/>
        </p:nvSpPr>
        <p:spPr>
          <a:xfrm>
            <a:off x="304800" y="884290"/>
            <a:ext cx="37702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2</a:t>
            </a:r>
          </a:p>
        </p:txBody>
      </p:sp>
      <p:sp>
        <p:nvSpPr>
          <p:cNvPr id="10" name="TextBox 9">
            <a:extLst>
              <a:ext uri="{FF2B5EF4-FFF2-40B4-BE49-F238E27FC236}">
                <a16:creationId xmlns:a16="http://schemas.microsoft.com/office/drawing/2014/main" xmlns="" id="{23F72DEA-D10B-1298-9272-0D3FD1C40114}"/>
              </a:ext>
            </a:extLst>
          </p:cNvPr>
          <p:cNvSpPr txBox="1"/>
          <p:nvPr/>
        </p:nvSpPr>
        <p:spPr>
          <a:xfrm>
            <a:off x="1147997" y="102155"/>
            <a:ext cx="3751807"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nối tiếp đoạn</a:t>
            </a:r>
          </a:p>
        </p:txBody>
      </p:sp>
      <p:pic>
        <p:nvPicPr>
          <p:cNvPr id="11" name="Picture 10">
            <a:extLst>
              <a:ext uri="{FF2B5EF4-FFF2-40B4-BE49-F238E27FC236}">
                <a16:creationId xmlns:a16="http://schemas.microsoft.com/office/drawing/2014/main" xmlns="" id="{38BBB618-E2A7-2A0E-E24F-ED3CEB8AF469}"/>
              </a:ext>
            </a:extLst>
          </p:cNvPr>
          <p:cNvPicPr>
            <a:picLocks noChangeAspect="1"/>
          </p:cNvPicPr>
          <p:nvPr/>
        </p:nvPicPr>
        <p:blipFill>
          <a:blip r:embed="rId4"/>
          <a:stretch>
            <a:fillRect/>
          </a:stretch>
        </p:blipFill>
        <p:spPr>
          <a:xfrm>
            <a:off x="76200" y="0"/>
            <a:ext cx="957155" cy="762066"/>
          </a:xfrm>
          <a:prstGeom prst="rect">
            <a:avLst/>
          </a:prstGeom>
        </p:spPr>
      </p:pic>
      <p:pic>
        <p:nvPicPr>
          <p:cNvPr id="12" name="Picture 11">
            <a:extLst>
              <a:ext uri="{FF2B5EF4-FFF2-40B4-BE49-F238E27FC236}">
                <a16:creationId xmlns:a16="http://schemas.microsoft.com/office/drawing/2014/main" xmlns="" id="{2DF44D82-DFCE-F3E9-4635-C827B9891556}"/>
              </a:ext>
            </a:extLst>
          </p:cNvPr>
          <p:cNvPicPr>
            <a:picLocks noChangeAspect="1"/>
          </p:cNvPicPr>
          <p:nvPr/>
        </p:nvPicPr>
        <p:blipFill>
          <a:blip r:embed="rId5"/>
          <a:stretch>
            <a:fillRect/>
          </a:stretch>
        </p:blipFill>
        <p:spPr>
          <a:xfrm>
            <a:off x="4136941" y="3000375"/>
            <a:ext cx="8048625" cy="3857625"/>
          </a:xfrm>
          <a:prstGeom prst="rect">
            <a:avLst/>
          </a:prstGeom>
          <a:ln>
            <a:noFill/>
          </a:ln>
          <a:effectLst>
            <a:softEdge rad="112500"/>
          </a:effectLst>
        </p:spPr>
      </p:pic>
      <p:sp>
        <p:nvSpPr>
          <p:cNvPr id="7" name="TextBox 6">
            <a:extLst>
              <a:ext uri="{FF2B5EF4-FFF2-40B4-BE49-F238E27FC236}">
                <a16:creationId xmlns:a16="http://schemas.microsoft.com/office/drawing/2014/main" xmlns="" id="{84423445-F1B6-A46B-8E5D-B172F5B148C7}"/>
              </a:ext>
            </a:extLst>
          </p:cNvPr>
          <p:cNvSpPr txBox="1"/>
          <p:nvPr/>
        </p:nvSpPr>
        <p:spPr>
          <a:xfrm>
            <a:off x="537772" y="826242"/>
            <a:ext cx="11044628" cy="3108543"/>
          </a:xfrm>
          <a:prstGeom prst="rect">
            <a:avLst/>
          </a:prstGeom>
          <a:noFill/>
        </p:spPr>
        <p:txBody>
          <a:bodyPr wrap="square">
            <a:spAutoFit/>
          </a:bodyPr>
          <a:lstStyle/>
          <a:p>
            <a:pPr algn="just"/>
            <a:r>
              <a:rPr kumimoji="0" lang="en-US" sz="28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800" b="0" i="0" dirty="0">
                <a:solidFill>
                  <a:srgbClr val="002060"/>
                </a:solidFill>
                <a:effectLst/>
                <a:latin typeface="Nunito Black" pitchFamily="2" charset="0"/>
              </a:rPr>
              <a:t>Thầy hiệu trưởng nói:</a:t>
            </a:r>
          </a:p>
          <a:p>
            <a:pPr algn="just"/>
            <a:r>
              <a:rPr lang="en-US" sz="2800" b="0" i="0" dirty="0">
                <a:solidFill>
                  <a:srgbClr val="002060"/>
                </a:solidFill>
                <a:effectLst/>
                <a:latin typeface="Nunito Black" pitchFamily="2" charset="0"/>
              </a:rPr>
              <a:t>	</a:t>
            </a:r>
            <a:r>
              <a:rPr lang="vi-VN" sz="2800" b="0" i="0" dirty="0">
                <a:solidFill>
                  <a:srgbClr val="002060"/>
                </a:solidFill>
                <a:effectLst/>
                <a:latin typeface="Nunito Black"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348992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68C1C5D3-A79B-88DA-2767-9D7093E49745}"/>
              </a:ext>
            </a:extLst>
          </p:cNvPr>
          <p:cNvSpPr txBox="1"/>
          <p:nvPr/>
        </p:nvSpPr>
        <p:spPr>
          <a:xfrm>
            <a:off x="228600" y="832488"/>
            <a:ext cx="11049000" cy="523220"/>
          </a:xfrm>
          <a:prstGeom prst="rect">
            <a:avLst/>
          </a:prstGeom>
          <a:noFill/>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Nunito Black" pitchFamily="2" charset="0"/>
                <a:ea typeface="+mn-ea"/>
                <a:cs typeface="+mn-cs"/>
              </a:rPr>
              <a:t>	</a:t>
            </a:r>
            <a:endParaRPr kumimoji="0" lang="vi-VN" sz="2800" b="0" i="0" u="none" strike="noStrike" kern="1200" cap="none" spc="0" normalizeH="0" baseline="0" noProof="0">
              <a:ln>
                <a:noFill/>
              </a:ln>
              <a:solidFill>
                <a:srgbClr val="002060"/>
              </a:solidFill>
              <a:effectLst/>
              <a:uLnTx/>
              <a:uFillTx/>
              <a:latin typeface="Nunito Black" pitchFamily="2" charset="0"/>
              <a:ea typeface="+mn-ea"/>
              <a:cs typeface="+mn-cs"/>
            </a:endParaRPr>
          </a:p>
        </p:txBody>
      </p:sp>
      <p:pic>
        <p:nvPicPr>
          <p:cNvPr id="5" name="Picture 4">
            <a:extLst>
              <a:ext uri="{FF2B5EF4-FFF2-40B4-BE49-F238E27FC236}">
                <a16:creationId xmlns:a16="http://schemas.microsoft.com/office/drawing/2014/main" xmlns="" id="{5B82D674-EB9C-D1F2-8BD8-03B618B13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7" name="TextBox 6">
            <a:extLst>
              <a:ext uri="{FF2B5EF4-FFF2-40B4-BE49-F238E27FC236}">
                <a16:creationId xmlns:a16="http://schemas.microsoft.com/office/drawing/2014/main" xmlns="" id="{F69E905B-02AB-5AC7-643D-4EEF7B5B753D}"/>
              </a:ext>
            </a:extLst>
          </p:cNvPr>
          <p:cNvSpPr txBox="1"/>
          <p:nvPr/>
        </p:nvSpPr>
        <p:spPr>
          <a:xfrm>
            <a:off x="304800" y="884290"/>
            <a:ext cx="373820"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p>
        </p:txBody>
      </p:sp>
      <p:sp>
        <p:nvSpPr>
          <p:cNvPr id="8" name="TextBox 7">
            <a:extLst>
              <a:ext uri="{FF2B5EF4-FFF2-40B4-BE49-F238E27FC236}">
                <a16:creationId xmlns:a16="http://schemas.microsoft.com/office/drawing/2014/main" xmlns="" id="{50574433-4E8B-7ED2-6EA2-84C13E86A144}"/>
              </a:ext>
            </a:extLst>
          </p:cNvPr>
          <p:cNvSpPr txBox="1"/>
          <p:nvPr/>
        </p:nvSpPr>
        <p:spPr>
          <a:xfrm>
            <a:off x="1147997" y="102155"/>
            <a:ext cx="373455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nối tiếp đoạn</a:t>
            </a:r>
          </a:p>
        </p:txBody>
      </p:sp>
      <p:pic>
        <p:nvPicPr>
          <p:cNvPr id="9" name="Picture 8">
            <a:extLst>
              <a:ext uri="{FF2B5EF4-FFF2-40B4-BE49-F238E27FC236}">
                <a16:creationId xmlns:a16="http://schemas.microsoft.com/office/drawing/2014/main" xmlns="" id="{C321B0E4-26EC-3E9E-40B1-B4337E8CB9FE}"/>
              </a:ext>
            </a:extLst>
          </p:cNvPr>
          <p:cNvPicPr>
            <a:picLocks noChangeAspect="1"/>
          </p:cNvPicPr>
          <p:nvPr/>
        </p:nvPicPr>
        <p:blipFill>
          <a:blip r:embed="rId4"/>
          <a:stretch>
            <a:fillRect/>
          </a:stretch>
        </p:blipFill>
        <p:spPr>
          <a:xfrm>
            <a:off x="76200" y="76200"/>
            <a:ext cx="957155" cy="762066"/>
          </a:xfrm>
          <a:prstGeom prst="rect">
            <a:avLst/>
          </a:prstGeom>
        </p:spPr>
      </p:pic>
      <p:sp>
        <p:nvSpPr>
          <p:cNvPr id="10" name="TextBox 9">
            <a:extLst>
              <a:ext uri="{FF2B5EF4-FFF2-40B4-BE49-F238E27FC236}">
                <a16:creationId xmlns:a16="http://schemas.microsoft.com/office/drawing/2014/main" xmlns="" id="{29F4438A-A3FD-428F-CB29-A172E2CA17C4}"/>
              </a:ext>
            </a:extLst>
          </p:cNvPr>
          <p:cNvSpPr txBox="1"/>
          <p:nvPr/>
        </p:nvSpPr>
        <p:spPr>
          <a:xfrm>
            <a:off x="873677" y="1145900"/>
            <a:ext cx="10708723" cy="3970318"/>
          </a:xfrm>
          <a:prstGeom prst="rect">
            <a:avLst/>
          </a:prstGeom>
          <a:solidFill>
            <a:schemeClr val="bg2"/>
          </a:solidFill>
        </p:spPr>
        <p:txBody>
          <a:bodyPr wrap="square">
            <a:spAutoFit/>
          </a:bodyPr>
          <a:lstStyle/>
          <a:p>
            <a:pPr algn="just"/>
            <a:r>
              <a:rPr lang="vi-VN" sz="2800" b="0" i="0">
                <a:solidFill>
                  <a:srgbClr val="002060"/>
                </a:solidFill>
                <a:effectLst/>
                <a:latin typeface="Nunito Black" pitchFamily="2"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Từ hôm đó, bạn nào đến trường cũng háo hức ghé vào thư viện. Ai cũng vui lắm.</a:t>
            </a:r>
            <a:endParaRPr lang="en-US" sz="2800" b="0" i="0">
              <a:solidFill>
                <a:srgbClr val="002060"/>
              </a:solidFill>
              <a:effectLst/>
              <a:latin typeface="Nunito Black" pitchFamily="2" charset="0"/>
            </a:endParaRPr>
          </a:p>
          <a:p>
            <a:pPr algn="just"/>
            <a:r>
              <a:rPr lang="en-US" sz="2800">
                <a:solidFill>
                  <a:srgbClr val="002060"/>
                </a:solidFill>
                <a:latin typeface="Nunito Black" pitchFamily="2" charset="0"/>
              </a:rPr>
              <a:t>                       </a:t>
            </a:r>
            <a:r>
              <a:rPr lang="vi-VN" sz="2800" b="0" i="0">
                <a:solidFill>
                  <a:srgbClr val="002060"/>
                </a:solidFill>
                <a:effectLst/>
                <a:latin typeface="Nunito Black" pitchFamily="2" charset="0"/>
              </a:rPr>
              <a:t>(Theo Tốt-tô-chan, cô bé bên cửa sổ)</a:t>
            </a:r>
          </a:p>
        </p:txBody>
      </p:sp>
    </p:spTree>
    <p:extLst>
      <p:ext uri="{BB962C8B-B14F-4D97-AF65-F5344CB8AC3E}">
        <p14:creationId xmlns:p14="http://schemas.microsoft.com/office/powerpoint/2010/main" val="183295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3ABFB5-8932-2C3A-AB4F-F58DD45106D7}"/>
              </a:ext>
            </a:extLst>
          </p:cNvPr>
          <p:cNvSpPr txBox="1"/>
          <p:nvPr/>
        </p:nvSpPr>
        <p:spPr>
          <a:xfrm>
            <a:off x="762000" y="2434201"/>
            <a:ext cx="3898389" cy="374276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
            </a:r>
            <a:br>
              <a:rPr kumimoji="0" lang="en-US" sz="1400" b="0" i="0" u="none" strike="noStrike" kern="1200" cap="none" spc="0" normalizeH="0" baseline="0" noProof="0">
                <a:ln>
                  <a:noFill/>
                </a:ln>
                <a:solidFill>
                  <a:prstClr val="black"/>
                </a:solidFill>
                <a:effectLst/>
                <a:uLnTx/>
                <a:uFillTx/>
                <a:latin typeface="Calibri"/>
                <a:ea typeface="+mn-ea"/>
                <a:cs typeface="+mn-cs"/>
              </a:rPr>
            </a:b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346975EC-FD23-144C-2D77-754945C1AE93}"/>
              </a:ext>
            </a:extLst>
          </p:cNvPr>
          <p:cNvSpPr txBox="1"/>
          <p:nvPr/>
        </p:nvSpPr>
        <p:spPr>
          <a:xfrm>
            <a:off x="1147997" y="102155"/>
            <a:ext cx="480060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theo nhóm</a:t>
            </a:r>
            <a:r>
              <a:rPr kumimoji="0" lang="en-US" sz="2800" b="0" i="0" u="none" strike="noStrike" kern="1200" cap="none" spc="0" normalizeH="0" noProof="0">
                <a:ln>
                  <a:noFill/>
                </a:ln>
                <a:solidFill>
                  <a:srgbClr val="F79646">
                    <a:lumMod val="50000"/>
                  </a:srgbClr>
                </a:solidFill>
                <a:effectLst/>
                <a:uLnTx/>
                <a:uFillTx/>
                <a:latin typeface="Baloo 2 SemiBold" pitchFamily="2" charset="0"/>
                <a:ea typeface="+mn-ea"/>
                <a:cs typeface="Baloo 2 SemiBold" pitchFamily="2" charset="0"/>
              </a:rPr>
              <a:t> nhỏ</a:t>
            </a:r>
            <a:endPar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endParaRPr>
          </a:p>
        </p:txBody>
      </p:sp>
      <p:pic>
        <p:nvPicPr>
          <p:cNvPr id="11" name="Picture 10">
            <a:extLst>
              <a:ext uri="{FF2B5EF4-FFF2-40B4-BE49-F238E27FC236}">
                <a16:creationId xmlns:a16="http://schemas.microsoft.com/office/drawing/2014/main" xmlns="" id="{04AD9544-B4F2-ADE9-D461-3F8003CF8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13" name="TextBox 12">
            <a:extLst>
              <a:ext uri="{FF2B5EF4-FFF2-40B4-BE49-F238E27FC236}">
                <a16:creationId xmlns:a16="http://schemas.microsoft.com/office/drawing/2014/main" xmlns="" id="{193BF6AD-6582-E308-850F-501FD83BDBA4}"/>
              </a:ext>
            </a:extLst>
          </p:cNvPr>
          <p:cNvSpPr txBox="1"/>
          <p:nvPr/>
        </p:nvSpPr>
        <p:spPr>
          <a:xfrm>
            <a:off x="304800" y="884290"/>
            <a:ext cx="32893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1</a:t>
            </a:r>
          </a:p>
        </p:txBody>
      </p:sp>
      <p:pic>
        <p:nvPicPr>
          <p:cNvPr id="14" name="Picture 13">
            <a:extLst>
              <a:ext uri="{FF2B5EF4-FFF2-40B4-BE49-F238E27FC236}">
                <a16:creationId xmlns:a16="http://schemas.microsoft.com/office/drawing/2014/main" xmlns="" id="{FA01B7AC-5DA8-556D-3D5A-718CC50E7176}"/>
              </a:ext>
            </a:extLst>
          </p:cNvPr>
          <p:cNvPicPr>
            <a:picLocks noChangeAspect="1"/>
          </p:cNvPicPr>
          <p:nvPr/>
        </p:nvPicPr>
        <p:blipFill>
          <a:blip r:embed="rId4"/>
          <a:stretch>
            <a:fillRect/>
          </a:stretch>
        </p:blipFill>
        <p:spPr>
          <a:xfrm>
            <a:off x="76200" y="0"/>
            <a:ext cx="957155" cy="762066"/>
          </a:xfrm>
          <a:prstGeom prst="rect">
            <a:avLst/>
          </a:prstGeom>
        </p:spPr>
      </p:pic>
      <p:pic>
        <p:nvPicPr>
          <p:cNvPr id="12" name="Picture 11">
            <a:extLst>
              <a:ext uri="{FF2B5EF4-FFF2-40B4-BE49-F238E27FC236}">
                <a16:creationId xmlns:a16="http://schemas.microsoft.com/office/drawing/2014/main" xmlns="" id="{DEA48D2A-490F-721D-1337-012764B46AF0}"/>
              </a:ext>
            </a:extLst>
          </p:cNvPr>
          <p:cNvPicPr>
            <a:picLocks noChangeAspect="1"/>
          </p:cNvPicPr>
          <p:nvPr/>
        </p:nvPicPr>
        <p:blipFill>
          <a:blip r:embed="rId5"/>
          <a:stretch>
            <a:fillRect/>
          </a:stretch>
        </p:blipFill>
        <p:spPr>
          <a:xfrm>
            <a:off x="4136941" y="3000375"/>
            <a:ext cx="8048625" cy="3857625"/>
          </a:xfrm>
          <a:prstGeom prst="rect">
            <a:avLst/>
          </a:prstGeom>
          <a:ln>
            <a:noFill/>
          </a:ln>
          <a:effectLst>
            <a:softEdge rad="112500"/>
          </a:effectLst>
        </p:spPr>
      </p:pic>
      <p:sp>
        <p:nvSpPr>
          <p:cNvPr id="10" name="TextBox 9">
            <a:extLst>
              <a:ext uri="{FF2B5EF4-FFF2-40B4-BE49-F238E27FC236}">
                <a16:creationId xmlns:a16="http://schemas.microsoft.com/office/drawing/2014/main" xmlns="" id="{31797090-FB20-2E50-3CA6-9A22155DA652}"/>
              </a:ext>
            </a:extLst>
          </p:cNvPr>
          <p:cNvSpPr txBox="1"/>
          <p:nvPr/>
        </p:nvSpPr>
        <p:spPr>
          <a:xfrm>
            <a:off x="554777" y="747566"/>
            <a:ext cx="10628762" cy="3108543"/>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vi-VN" sz="2800" b="1" i="0">
                <a:solidFill>
                  <a:srgbClr val="FF0000"/>
                </a:solidFill>
                <a:effectLst/>
                <a:latin typeface="Nunito Black" pitchFamily="2" charset="0"/>
              </a:rPr>
              <a:t>Thư viện</a:t>
            </a:r>
            <a:endParaRPr lang="en-US" sz="2800" b="1" i="0">
              <a:solidFill>
                <a:srgbClr val="FF0000"/>
              </a:solidFill>
              <a:effectLst/>
              <a:latin typeface="Nunito Black" pitchFamily="2" charset="0"/>
            </a:endParaRP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p:txBody>
      </p:sp>
    </p:spTree>
    <p:extLst>
      <p:ext uri="{BB962C8B-B14F-4D97-AF65-F5344CB8AC3E}">
        <p14:creationId xmlns:p14="http://schemas.microsoft.com/office/powerpoint/2010/main" val="36151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B703C56-A700-D933-B44B-364B5C125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9" name="TextBox 8">
            <a:extLst>
              <a:ext uri="{FF2B5EF4-FFF2-40B4-BE49-F238E27FC236}">
                <a16:creationId xmlns:a16="http://schemas.microsoft.com/office/drawing/2014/main" xmlns="" id="{B921F823-216C-A8B9-665E-E6D5A9473912}"/>
              </a:ext>
            </a:extLst>
          </p:cNvPr>
          <p:cNvSpPr txBox="1"/>
          <p:nvPr/>
        </p:nvSpPr>
        <p:spPr>
          <a:xfrm>
            <a:off x="304800" y="884290"/>
            <a:ext cx="37702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2</a:t>
            </a:r>
          </a:p>
        </p:txBody>
      </p:sp>
      <p:sp>
        <p:nvSpPr>
          <p:cNvPr id="10" name="TextBox 9">
            <a:extLst>
              <a:ext uri="{FF2B5EF4-FFF2-40B4-BE49-F238E27FC236}">
                <a16:creationId xmlns:a16="http://schemas.microsoft.com/office/drawing/2014/main" xmlns="" id="{23F72DEA-D10B-1298-9272-0D3FD1C40114}"/>
              </a:ext>
            </a:extLst>
          </p:cNvPr>
          <p:cNvSpPr txBox="1"/>
          <p:nvPr/>
        </p:nvSpPr>
        <p:spPr>
          <a:xfrm>
            <a:off x="1147997" y="102155"/>
            <a:ext cx="3510267"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nối tiếp đoạn</a:t>
            </a:r>
          </a:p>
        </p:txBody>
      </p:sp>
      <p:pic>
        <p:nvPicPr>
          <p:cNvPr id="11" name="Picture 10">
            <a:extLst>
              <a:ext uri="{FF2B5EF4-FFF2-40B4-BE49-F238E27FC236}">
                <a16:creationId xmlns:a16="http://schemas.microsoft.com/office/drawing/2014/main" xmlns="" id="{38BBB618-E2A7-2A0E-E24F-ED3CEB8AF469}"/>
              </a:ext>
            </a:extLst>
          </p:cNvPr>
          <p:cNvPicPr>
            <a:picLocks noChangeAspect="1"/>
          </p:cNvPicPr>
          <p:nvPr/>
        </p:nvPicPr>
        <p:blipFill>
          <a:blip r:embed="rId4"/>
          <a:stretch>
            <a:fillRect/>
          </a:stretch>
        </p:blipFill>
        <p:spPr>
          <a:xfrm>
            <a:off x="76200" y="0"/>
            <a:ext cx="957155" cy="762066"/>
          </a:xfrm>
          <a:prstGeom prst="rect">
            <a:avLst/>
          </a:prstGeom>
        </p:spPr>
      </p:pic>
      <p:pic>
        <p:nvPicPr>
          <p:cNvPr id="12" name="Picture 11">
            <a:extLst>
              <a:ext uri="{FF2B5EF4-FFF2-40B4-BE49-F238E27FC236}">
                <a16:creationId xmlns:a16="http://schemas.microsoft.com/office/drawing/2014/main" xmlns="" id="{2DF44D82-DFCE-F3E9-4635-C827B9891556}"/>
              </a:ext>
            </a:extLst>
          </p:cNvPr>
          <p:cNvPicPr>
            <a:picLocks noChangeAspect="1"/>
          </p:cNvPicPr>
          <p:nvPr/>
        </p:nvPicPr>
        <p:blipFill>
          <a:blip r:embed="rId5"/>
          <a:stretch>
            <a:fillRect/>
          </a:stretch>
        </p:blipFill>
        <p:spPr>
          <a:xfrm>
            <a:off x="4136941" y="3000375"/>
            <a:ext cx="8048625" cy="3857625"/>
          </a:xfrm>
          <a:prstGeom prst="rect">
            <a:avLst/>
          </a:prstGeom>
          <a:ln>
            <a:noFill/>
          </a:ln>
          <a:effectLst>
            <a:softEdge rad="112500"/>
          </a:effectLst>
        </p:spPr>
      </p:pic>
      <p:sp>
        <p:nvSpPr>
          <p:cNvPr id="7" name="TextBox 6">
            <a:extLst>
              <a:ext uri="{FF2B5EF4-FFF2-40B4-BE49-F238E27FC236}">
                <a16:creationId xmlns:a16="http://schemas.microsoft.com/office/drawing/2014/main" xmlns="" id="{84423445-F1B6-A46B-8E5D-B172F5B148C7}"/>
              </a:ext>
            </a:extLst>
          </p:cNvPr>
          <p:cNvSpPr txBox="1"/>
          <p:nvPr/>
        </p:nvSpPr>
        <p:spPr>
          <a:xfrm>
            <a:off x="425547" y="681037"/>
            <a:ext cx="11044628" cy="3108543"/>
          </a:xfrm>
          <a:prstGeom prst="rect">
            <a:avLst/>
          </a:prstGeom>
          <a:noFill/>
        </p:spPr>
        <p:txBody>
          <a:bodyPr wrap="square">
            <a:spAutoFit/>
          </a:bodyPr>
          <a:lstStyle/>
          <a:p>
            <a:pPr algn="just"/>
            <a:r>
              <a:rPr kumimoji="0" lang="en-US" sz="28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800" b="0" i="0" dirty="0">
                <a:solidFill>
                  <a:srgbClr val="002060"/>
                </a:solidFill>
                <a:effectLst/>
                <a:latin typeface="Nunito Black" pitchFamily="2" charset="0"/>
              </a:rPr>
              <a:t>Thầy hiệu trưởng nói:</a:t>
            </a:r>
          </a:p>
          <a:p>
            <a:pPr algn="just"/>
            <a:r>
              <a:rPr lang="en-US" sz="2800" b="0" i="0" dirty="0">
                <a:solidFill>
                  <a:srgbClr val="002060"/>
                </a:solidFill>
                <a:effectLst/>
                <a:latin typeface="Nunito Black" pitchFamily="2" charset="0"/>
              </a:rPr>
              <a:t>	</a:t>
            </a:r>
            <a:r>
              <a:rPr lang="vi-VN" sz="2800" b="0" i="0" dirty="0">
                <a:solidFill>
                  <a:srgbClr val="002060"/>
                </a:solidFill>
                <a:effectLst/>
                <a:latin typeface="Nunito Black"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39921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68C1C5D3-A79B-88DA-2767-9D7093E49745}"/>
              </a:ext>
            </a:extLst>
          </p:cNvPr>
          <p:cNvSpPr txBox="1"/>
          <p:nvPr/>
        </p:nvSpPr>
        <p:spPr>
          <a:xfrm>
            <a:off x="228600" y="832488"/>
            <a:ext cx="11049000" cy="523220"/>
          </a:xfrm>
          <a:prstGeom prst="rect">
            <a:avLst/>
          </a:prstGeom>
          <a:noFill/>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Nunito Black" pitchFamily="2" charset="0"/>
                <a:ea typeface="+mn-ea"/>
                <a:cs typeface="+mn-cs"/>
              </a:rPr>
              <a:t>	</a:t>
            </a:r>
            <a:endParaRPr kumimoji="0" lang="vi-VN" sz="2800" b="0" i="0" u="none" strike="noStrike" kern="1200" cap="none" spc="0" normalizeH="0" baseline="0" noProof="0">
              <a:ln>
                <a:noFill/>
              </a:ln>
              <a:solidFill>
                <a:srgbClr val="002060"/>
              </a:solidFill>
              <a:effectLst/>
              <a:uLnTx/>
              <a:uFillTx/>
              <a:latin typeface="Nunito Black" pitchFamily="2" charset="0"/>
              <a:ea typeface="+mn-ea"/>
              <a:cs typeface="+mn-cs"/>
            </a:endParaRPr>
          </a:p>
        </p:txBody>
      </p:sp>
      <p:pic>
        <p:nvPicPr>
          <p:cNvPr id="5" name="Picture 4">
            <a:extLst>
              <a:ext uri="{FF2B5EF4-FFF2-40B4-BE49-F238E27FC236}">
                <a16:creationId xmlns:a16="http://schemas.microsoft.com/office/drawing/2014/main" xmlns="" id="{5B82D674-EB9C-D1F2-8BD8-03B618B13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00"/>
            <a:ext cx="851094" cy="584333"/>
          </a:xfrm>
          <a:prstGeom prst="rect">
            <a:avLst/>
          </a:prstGeom>
        </p:spPr>
      </p:pic>
      <p:sp>
        <p:nvSpPr>
          <p:cNvPr id="7" name="TextBox 6">
            <a:extLst>
              <a:ext uri="{FF2B5EF4-FFF2-40B4-BE49-F238E27FC236}">
                <a16:creationId xmlns:a16="http://schemas.microsoft.com/office/drawing/2014/main" xmlns="" id="{F69E905B-02AB-5AC7-643D-4EEF7B5B753D}"/>
              </a:ext>
            </a:extLst>
          </p:cNvPr>
          <p:cNvSpPr txBox="1"/>
          <p:nvPr/>
        </p:nvSpPr>
        <p:spPr>
          <a:xfrm>
            <a:off x="304800" y="884290"/>
            <a:ext cx="373820"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p>
        </p:txBody>
      </p:sp>
      <p:sp>
        <p:nvSpPr>
          <p:cNvPr id="8" name="TextBox 7">
            <a:extLst>
              <a:ext uri="{FF2B5EF4-FFF2-40B4-BE49-F238E27FC236}">
                <a16:creationId xmlns:a16="http://schemas.microsoft.com/office/drawing/2014/main" xmlns="" id="{50574433-4E8B-7ED2-6EA2-84C13E86A144}"/>
              </a:ext>
            </a:extLst>
          </p:cNvPr>
          <p:cNvSpPr txBox="1"/>
          <p:nvPr/>
        </p:nvSpPr>
        <p:spPr>
          <a:xfrm>
            <a:off x="1147997" y="102155"/>
            <a:ext cx="361378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theo nhóm</a:t>
            </a:r>
            <a:r>
              <a:rPr kumimoji="0" lang="en-US" sz="2800" b="0" i="0" u="none" strike="noStrike" kern="1200" cap="none" spc="0" normalizeH="0" noProof="0">
                <a:ln>
                  <a:noFill/>
                </a:ln>
                <a:solidFill>
                  <a:srgbClr val="F79646">
                    <a:lumMod val="50000"/>
                  </a:srgbClr>
                </a:solidFill>
                <a:effectLst/>
                <a:uLnTx/>
                <a:uFillTx/>
                <a:latin typeface="Baloo 2 SemiBold" pitchFamily="2" charset="0"/>
                <a:ea typeface="+mn-ea"/>
                <a:cs typeface="Baloo 2 SemiBold" pitchFamily="2" charset="0"/>
              </a:rPr>
              <a:t> nhỏ</a:t>
            </a:r>
            <a:endPar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endParaRPr>
          </a:p>
        </p:txBody>
      </p:sp>
      <p:pic>
        <p:nvPicPr>
          <p:cNvPr id="9" name="Picture 8">
            <a:extLst>
              <a:ext uri="{FF2B5EF4-FFF2-40B4-BE49-F238E27FC236}">
                <a16:creationId xmlns:a16="http://schemas.microsoft.com/office/drawing/2014/main" xmlns="" id="{C321B0E4-26EC-3E9E-40B1-B4337E8CB9FE}"/>
              </a:ext>
            </a:extLst>
          </p:cNvPr>
          <p:cNvPicPr>
            <a:picLocks noChangeAspect="1"/>
          </p:cNvPicPr>
          <p:nvPr/>
        </p:nvPicPr>
        <p:blipFill>
          <a:blip r:embed="rId4"/>
          <a:stretch>
            <a:fillRect/>
          </a:stretch>
        </p:blipFill>
        <p:spPr>
          <a:xfrm>
            <a:off x="76200" y="76200"/>
            <a:ext cx="957155" cy="762066"/>
          </a:xfrm>
          <a:prstGeom prst="rect">
            <a:avLst/>
          </a:prstGeom>
        </p:spPr>
      </p:pic>
      <p:sp>
        <p:nvSpPr>
          <p:cNvPr id="10" name="TextBox 9">
            <a:extLst>
              <a:ext uri="{FF2B5EF4-FFF2-40B4-BE49-F238E27FC236}">
                <a16:creationId xmlns:a16="http://schemas.microsoft.com/office/drawing/2014/main" xmlns="" id="{29F4438A-A3FD-428F-CB29-A172E2CA17C4}"/>
              </a:ext>
            </a:extLst>
          </p:cNvPr>
          <p:cNvSpPr txBox="1"/>
          <p:nvPr/>
        </p:nvSpPr>
        <p:spPr>
          <a:xfrm>
            <a:off x="873677" y="1145900"/>
            <a:ext cx="10708723" cy="3970318"/>
          </a:xfrm>
          <a:prstGeom prst="rect">
            <a:avLst/>
          </a:prstGeom>
          <a:solidFill>
            <a:schemeClr val="bg2"/>
          </a:solidFill>
        </p:spPr>
        <p:txBody>
          <a:bodyPr wrap="square">
            <a:spAutoFit/>
          </a:bodyPr>
          <a:lstStyle/>
          <a:p>
            <a:pPr algn="just"/>
            <a:r>
              <a:rPr lang="vi-VN" sz="2800" b="0" i="0">
                <a:solidFill>
                  <a:srgbClr val="002060"/>
                </a:solidFill>
                <a:effectLst/>
                <a:latin typeface="Nunito Black" pitchFamily="2"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Từ hôm đó, bạn nào đến trường cũng háo hức ghé vào thư viện. Ai cũng vui lắm.</a:t>
            </a:r>
            <a:endParaRPr lang="en-US" sz="2800" b="0" i="0">
              <a:solidFill>
                <a:srgbClr val="002060"/>
              </a:solidFill>
              <a:effectLst/>
              <a:latin typeface="Nunito Black" pitchFamily="2" charset="0"/>
            </a:endParaRPr>
          </a:p>
          <a:p>
            <a:pPr algn="just"/>
            <a:r>
              <a:rPr lang="en-US" sz="2800">
                <a:solidFill>
                  <a:srgbClr val="002060"/>
                </a:solidFill>
                <a:latin typeface="Nunito Black" pitchFamily="2" charset="0"/>
              </a:rPr>
              <a:t>                       </a:t>
            </a:r>
            <a:r>
              <a:rPr lang="vi-VN" sz="2800" b="0" i="0">
                <a:solidFill>
                  <a:srgbClr val="002060"/>
                </a:solidFill>
                <a:effectLst/>
                <a:latin typeface="Nunito Black" pitchFamily="2" charset="0"/>
              </a:rPr>
              <a:t>(Theo Tốt-tô-chan, cô bé bên cửa sổ)</a:t>
            </a:r>
          </a:p>
        </p:txBody>
      </p:sp>
    </p:spTree>
    <p:extLst>
      <p:ext uri="{BB962C8B-B14F-4D97-AF65-F5344CB8AC3E}">
        <p14:creationId xmlns:p14="http://schemas.microsoft.com/office/powerpoint/2010/main" val="379747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xmlns="" id="{DB382400-D81D-4BC2-B825-139D3DCAC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42" name="Group 30">
            <a:extLst>
              <a:ext uri="{FF2B5EF4-FFF2-40B4-BE49-F238E27FC236}">
                <a16:creationId xmlns:a16="http://schemas.microsoft.com/office/drawing/2014/main" xmlns="" id="{C77639EA-C9D1-44CA-BBC0-30625E7CDBB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xmlns="" id="{E4CB3E84-719D-44B6-A2F1-15E226F2ED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32">
              <a:extLst>
                <a:ext uri="{FF2B5EF4-FFF2-40B4-BE49-F238E27FC236}">
                  <a16:creationId xmlns:a16="http://schemas.microsoft.com/office/drawing/2014/main" xmlns="" id="{FEDE45E2-0D26-42CE-B95F-81CE7BD3E2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xmlns="" id="{7F27FF3D-ED3F-D0F7-B58F-118489064008}"/>
              </a:ext>
            </a:extLst>
          </p:cNvPr>
          <p:cNvSpPr txBox="1"/>
          <p:nvPr/>
        </p:nvSpPr>
        <p:spPr>
          <a:xfrm>
            <a:off x="1140884" y="3835400"/>
            <a:ext cx="6455833" cy="2203869"/>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1" i="0" u="none" strike="noStrike" kern="1200" cap="none" spc="0" normalizeH="0" baseline="0" noProof="0" dirty="0" err="1">
                <a:ln>
                  <a:noFill/>
                </a:ln>
                <a:solidFill>
                  <a:srgbClr val="FF0000"/>
                </a:solidFill>
                <a:effectLst/>
                <a:uLnTx/>
                <a:uFillTx/>
                <a:latin typeface="Nunito Black" pitchFamily="2" charset="0"/>
                <a:ea typeface="+mn-ea"/>
                <a:cs typeface="+mn-cs"/>
              </a:rPr>
              <a:t>Tiết</a:t>
            </a:r>
            <a:r>
              <a:rPr kumimoji="0" lang="en-US" sz="8000" b="1" i="0" u="none" strike="noStrike" kern="1200" cap="none" spc="0" normalizeH="0" baseline="0" noProof="0" dirty="0">
                <a:ln>
                  <a:noFill/>
                </a:ln>
                <a:solidFill>
                  <a:srgbClr val="FF0000"/>
                </a:solidFill>
                <a:effectLst/>
                <a:uLnTx/>
                <a:uFillTx/>
                <a:latin typeface="Nunito Black" pitchFamily="2" charset="0"/>
                <a:ea typeface="+mn-ea"/>
                <a:cs typeface="+mn-cs"/>
              </a:rPr>
              <a:t> 1 + 2</a:t>
            </a:r>
          </a:p>
          <a:p>
            <a:pPr marL="0" marR="0" lvl="0" indent="0"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44" name="Freeform: Shape 34">
            <a:extLst>
              <a:ext uri="{FF2B5EF4-FFF2-40B4-BE49-F238E27FC236}">
                <a16:creationId xmlns:a16="http://schemas.microsoft.com/office/drawing/2014/main" xmlns="" id="{A0144B8D-ABC9-4F44-8451-5B06A9C80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36">
            <a:extLst>
              <a:ext uri="{FF2B5EF4-FFF2-40B4-BE49-F238E27FC236}">
                <a16:creationId xmlns:a16="http://schemas.microsoft.com/office/drawing/2014/main" xmlns="" id="{30581CF1-C445-4EA2-8A1B-47EFAA87E3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xmlns="" id="{83F81929-E8DA-4450-9CAE-78112B6E48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5">
            <a:extLst>
              <a:ext uri="{FF2B5EF4-FFF2-40B4-BE49-F238E27FC236}">
                <a16:creationId xmlns:a16="http://schemas.microsoft.com/office/drawing/2014/main" xmlns="" id="{DA0C0C5B-CB33-D5F0-2BF5-AF5D2F1523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a16="http://schemas.microsoft.com/office/drawing/2014/main" xmlns="" id="{055B12B5-937D-4928-A7A3-634A569C31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9">
            <a:extLst>
              <a:ext uri="{FF2B5EF4-FFF2-40B4-BE49-F238E27FC236}">
                <a16:creationId xmlns:a16="http://schemas.microsoft.com/office/drawing/2014/main" xmlns=""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2224244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F804366-EAA8-E777-B5F9-8BBEF2CC950D}"/>
              </a:ext>
            </a:extLst>
          </p:cNvPr>
          <p:cNvPicPr>
            <a:picLocks noChangeAspect="1"/>
          </p:cNvPicPr>
          <p:nvPr/>
        </p:nvPicPr>
        <p:blipFill>
          <a:blip r:embed="rId3"/>
          <a:stretch>
            <a:fillRect/>
          </a:stretch>
        </p:blipFill>
        <p:spPr>
          <a:xfrm>
            <a:off x="76200" y="0"/>
            <a:ext cx="957155" cy="762066"/>
          </a:xfrm>
          <a:prstGeom prst="rect">
            <a:avLst/>
          </a:prstGeom>
        </p:spPr>
      </p:pic>
      <p:sp>
        <p:nvSpPr>
          <p:cNvPr id="3" name="TextBox 2">
            <a:extLst>
              <a:ext uri="{FF2B5EF4-FFF2-40B4-BE49-F238E27FC236}">
                <a16:creationId xmlns:a16="http://schemas.microsoft.com/office/drawing/2014/main" xmlns="" id="{B51636B2-1B83-783B-800D-537C537F7EEE}"/>
              </a:ext>
            </a:extLst>
          </p:cNvPr>
          <p:cNvSpPr txBox="1"/>
          <p:nvPr/>
        </p:nvSpPr>
        <p:spPr>
          <a:xfrm>
            <a:off x="1147997" y="0"/>
            <a:ext cx="3432629"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toàn bài</a:t>
            </a:r>
          </a:p>
        </p:txBody>
      </p:sp>
      <p:sp>
        <p:nvSpPr>
          <p:cNvPr id="4" name="TextBox 3">
            <a:extLst>
              <a:ext uri="{FF2B5EF4-FFF2-40B4-BE49-F238E27FC236}">
                <a16:creationId xmlns:a16="http://schemas.microsoft.com/office/drawing/2014/main" xmlns="" id="{8602BD8F-3A89-945A-7E1B-F133191802D1}"/>
              </a:ext>
            </a:extLst>
          </p:cNvPr>
          <p:cNvSpPr txBox="1"/>
          <p:nvPr/>
        </p:nvSpPr>
        <p:spPr>
          <a:xfrm>
            <a:off x="76200" y="609600"/>
            <a:ext cx="11887200" cy="5509200"/>
          </a:xfrm>
          <a:prstGeom prst="rect">
            <a:avLst/>
          </a:prstGeom>
          <a:solidFill>
            <a:srgbClr val="FEF2E4"/>
          </a:solid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vi-VN" sz="2200" b="1" i="0">
                <a:solidFill>
                  <a:srgbClr val="FF0000"/>
                </a:solidFill>
                <a:effectLst/>
                <a:latin typeface="Nunito Black" pitchFamily="2" charset="0"/>
              </a:rPr>
              <a:t>Thư viện</a:t>
            </a:r>
            <a:endParaRPr lang="en-US" sz="2200" b="1" i="0">
              <a:solidFill>
                <a:srgbClr val="FF0000"/>
              </a:solidFill>
              <a:effectLst/>
              <a:latin typeface="Nunito Black" pitchFamily="2" charset="0"/>
            </a:endParaRP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Thầy hiệu trưởng nói:</a:t>
            </a: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endParaRPr lang="en-US" sz="2200" b="0" i="0">
              <a:solidFill>
                <a:srgbClr val="002060"/>
              </a:solidFill>
              <a:effectLst/>
              <a:latin typeface="Nunito Black" pitchFamily="2" charset="0"/>
            </a:endParaRP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Từ hôm đó, bạn nào đến trường cũng háo hức ghé vào thư viện. Ai cũng vui lắm.</a:t>
            </a:r>
            <a:endParaRPr lang="en-US" sz="2200" b="0" i="0">
              <a:solidFill>
                <a:srgbClr val="002060"/>
              </a:solidFill>
              <a:effectLst/>
              <a:latin typeface="Nunito Black" pitchFamily="2" charset="0"/>
            </a:endParaRPr>
          </a:p>
          <a:p>
            <a:pPr algn="just"/>
            <a:r>
              <a:rPr lang="en-US" sz="2200">
                <a:solidFill>
                  <a:srgbClr val="002060"/>
                </a:solidFill>
                <a:latin typeface="Nunito Black" pitchFamily="2" charset="0"/>
              </a:rPr>
              <a:t>                                                                                  </a:t>
            </a:r>
            <a:r>
              <a:rPr lang="vi-VN" sz="2200" b="0" i="0">
                <a:solidFill>
                  <a:srgbClr val="002060"/>
                </a:solidFill>
                <a:effectLst/>
                <a:latin typeface="Nunito Black" pitchFamily="2" charset="0"/>
              </a:rPr>
              <a:t>(Theo Tốt-tô-chan, cô bé bên cửa sổ)</a:t>
            </a:r>
          </a:p>
        </p:txBody>
      </p:sp>
    </p:spTree>
    <p:extLst>
      <p:ext uri="{BB962C8B-B14F-4D97-AF65-F5344CB8AC3E}">
        <p14:creationId xmlns:p14="http://schemas.microsoft.com/office/powerpoint/2010/main" val="402503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xmlns="" id="{DB382400-D81D-4BC2-B825-139D3DCAC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42" name="Group 30">
            <a:extLst>
              <a:ext uri="{FF2B5EF4-FFF2-40B4-BE49-F238E27FC236}">
                <a16:creationId xmlns:a16="http://schemas.microsoft.com/office/drawing/2014/main" xmlns="" id="{C77639EA-C9D1-44CA-BBC0-30625E7CDBB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xmlns="" id="{E4CB3E84-719D-44B6-A2F1-15E226F2ED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32">
              <a:extLst>
                <a:ext uri="{FF2B5EF4-FFF2-40B4-BE49-F238E27FC236}">
                  <a16:creationId xmlns:a16="http://schemas.microsoft.com/office/drawing/2014/main" xmlns="" id="{FEDE45E2-0D26-42CE-B95F-81CE7BD3E2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xmlns="" id="{7F27FF3D-ED3F-D0F7-B58F-118489064008}"/>
              </a:ext>
            </a:extLst>
          </p:cNvPr>
          <p:cNvSpPr txBox="1"/>
          <p:nvPr/>
        </p:nvSpPr>
        <p:spPr>
          <a:xfrm>
            <a:off x="681369" y="3429000"/>
            <a:ext cx="6346300" cy="2203869"/>
          </a:xfrm>
          <a:prstGeom prst="rect">
            <a:avLst/>
          </a:prstGeom>
        </p:spPr>
        <p:txBody>
          <a:bodyPr vert="horz" lIns="60960" tIns="30480" rIns="60960" bIns="30480" rtlCol="0" anchor="t">
            <a:normAutofit lnSpcReduction="10000"/>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1" i="0" u="none" strike="noStrike" kern="1200" cap="none" spc="0" normalizeH="0" baseline="0" noProof="0" dirty="0" err="1">
                <a:ln>
                  <a:noFill/>
                </a:ln>
                <a:solidFill>
                  <a:srgbClr val="FF0000"/>
                </a:solidFill>
                <a:effectLst/>
                <a:uLnTx/>
                <a:uFillTx/>
                <a:latin typeface="Sigmar One" panose="00000500000000000000" pitchFamily="2" charset="0"/>
              </a:rPr>
              <a:t>Trả</a:t>
            </a:r>
            <a:r>
              <a:rPr kumimoji="0" lang="en-US" sz="8000" b="1" i="0" u="none" strike="noStrike" kern="1200" cap="none" spc="0" normalizeH="0" baseline="0" noProof="0" dirty="0">
                <a:ln>
                  <a:noFill/>
                </a:ln>
                <a:solidFill>
                  <a:srgbClr val="FF0000"/>
                </a:solidFill>
                <a:effectLst/>
                <a:uLnTx/>
                <a:uFillTx/>
                <a:latin typeface="Sigmar One" panose="00000500000000000000" pitchFamily="2" charset="0"/>
              </a:rPr>
              <a:t> </a:t>
            </a:r>
            <a:r>
              <a:rPr kumimoji="0" lang="en-US" sz="8000" b="1" i="0" u="none" strike="noStrike" kern="1200" cap="none" spc="0" normalizeH="0" baseline="0" noProof="0" dirty="0" err="1">
                <a:ln>
                  <a:noFill/>
                </a:ln>
                <a:solidFill>
                  <a:srgbClr val="FF0000"/>
                </a:solidFill>
                <a:effectLst/>
                <a:uLnTx/>
                <a:uFillTx/>
                <a:latin typeface="Sigmar One" panose="00000500000000000000" pitchFamily="2" charset="0"/>
              </a:rPr>
              <a:t>lời</a:t>
            </a:r>
            <a:r>
              <a:rPr kumimoji="0" lang="en-US" sz="8000" b="1" i="0" u="none" strike="noStrike" kern="1200" cap="none" spc="0" normalizeH="0" baseline="0" noProof="0" dirty="0">
                <a:ln>
                  <a:noFill/>
                </a:ln>
                <a:solidFill>
                  <a:srgbClr val="FF0000"/>
                </a:solidFill>
                <a:effectLst/>
                <a:uLnTx/>
                <a:uFillTx/>
                <a:latin typeface="Sigmar One" panose="00000500000000000000" pitchFamily="2" charset="0"/>
              </a:rPr>
              <a:t> </a:t>
            </a:r>
            <a:r>
              <a:rPr kumimoji="0" lang="en-US" sz="8000" b="1" i="0" u="none" strike="noStrike" kern="1200" cap="none" spc="0" normalizeH="0" baseline="0" noProof="0" dirty="0" err="1">
                <a:ln>
                  <a:noFill/>
                </a:ln>
                <a:solidFill>
                  <a:srgbClr val="FF0000"/>
                </a:solidFill>
                <a:effectLst/>
                <a:uLnTx/>
                <a:uFillTx/>
                <a:latin typeface="Sigmar One" panose="00000500000000000000" pitchFamily="2" charset="0"/>
              </a:rPr>
              <a:t>câu</a:t>
            </a:r>
            <a:r>
              <a:rPr kumimoji="0" lang="en-US" sz="8000" b="1" i="0" u="none" strike="noStrike" kern="1200" cap="none" spc="0" normalizeH="0" baseline="0" noProof="0" dirty="0">
                <a:ln>
                  <a:noFill/>
                </a:ln>
                <a:solidFill>
                  <a:srgbClr val="FF0000"/>
                </a:solidFill>
                <a:effectLst/>
                <a:uLnTx/>
                <a:uFillTx/>
                <a:latin typeface="Sigmar One" panose="00000500000000000000" pitchFamily="2" charset="0"/>
              </a:rPr>
              <a:t> </a:t>
            </a:r>
            <a:r>
              <a:rPr kumimoji="0" lang="en-US" sz="8000" b="1" i="0" u="none" strike="noStrike" kern="1200" cap="none" spc="0" normalizeH="0" baseline="0" noProof="0" dirty="0" err="1">
                <a:ln>
                  <a:noFill/>
                </a:ln>
                <a:solidFill>
                  <a:srgbClr val="FF0000"/>
                </a:solidFill>
                <a:effectLst/>
                <a:uLnTx/>
                <a:uFillTx/>
                <a:latin typeface="Sigmar One" panose="00000500000000000000" pitchFamily="2" charset="0"/>
              </a:rPr>
              <a:t>hỏi</a:t>
            </a:r>
            <a:endParaRPr kumimoji="0" lang="en-US" sz="8000" b="1" i="0" u="none" strike="noStrike" kern="1200" cap="none" spc="0" normalizeH="0" baseline="0" noProof="0" dirty="0">
              <a:ln>
                <a:noFill/>
              </a:ln>
              <a:solidFill>
                <a:srgbClr val="FF0000"/>
              </a:solidFill>
              <a:effectLst/>
              <a:uLnTx/>
              <a:uFillTx/>
              <a:latin typeface="Sigmar One" panose="00000500000000000000" pitchFamily="2" charset="0"/>
            </a:endParaRPr>
          </a:p>
          <a:p>
            <a:pPr marL="0" marR="0" lvl="0" indent="0"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44" name="Freeform: Shape 34">
            <a:extLst>
              <a:ext uri="{FF2B5EF4-FFF2-40B4-BE49-F238E27FC236}">
                <a16:creationId xmlns:a16="http://schemas.microsoft.com/office/drawing/2014/main" xmlns="" id="{A0144B8D-ABC9-4F44-8451-5B06A9C80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36">
            <a:extLst>
              <a:ext uri="{FF2B5EF4-FFF2-40B4-BE49-F238E27FC236}">
                <a16:creationId xmlns:a16="http://schemas.microsoft.com/office/drawing/2014/main" xmlns="" id="{30581CF1-C445-4EA2-8A1B-47EFAA87E3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xmlns="" id="{83F81929-E8DA-4450-9CAE-78112B6E48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5">
            <a:extLst>
              <a:ext uri="{FF2B5EF4-FFF2-40B4-BE49-F238E27FC236}">
                <a16:creationId xmlns:a16="http://schemas.microsoft.com/office/drawing/2014/main" xmlns="" id="{DA0C0C5B-CB33-D5F0-2BF5-AF5D2F152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a16="http://schemas.microsoft.com/office/drawing/2014/main" xmlns="" id="{055B12B5-937D-4928-A7A3-634A569C31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9">
            <a:extLst>
              <a:ext uri="{FF2B5EF4-FFF2-40B4-BE49-F238E27FC236}">
                <a16:creationId xmlns:a16="http://schemas.microsoft.com/office/drawing/2014/main" xmlns=""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4275262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5CE4DD7-ACEC-D27B-118D-095C1C0832DD}"/>
              </a:ext>
            </a:extLst>
          </p:cNvPr>
          <p:cNvPicPr>
            <a:picLocks noChangeAspect="1"/>
          </p:cNvPicPr>
          <p:nvPr/>
        </p:nvPicPr>
        <p:blipFill>
          <a:blip r:embed="rId3"/>
          <a:stretch>
            <a:fillRect/>
          </a:stretch>
        </p:blipFill>
        <p:spPr>
          <a:xfrm>
            <a:off x="203835" y="186690"/>
            <a:ext cx="781050" cy="723900"/>
          </a:xfrm>
          <a:prstGeom prst="rect">
            <a:avLst/>
          </a:prstGeom>
        </p:spPr>
      </p:pic>
      <p:sp>
        <p:nvSpPr>
          <p:cNvPr id="5" name="TextBox 4">
            <a:extLst>
              <a:ext uri="{FF2B5EF4-FFF2-40B4-BE49-F238E27FC236}">
                <a16:creationId xmlns:a16="http://schemas.microsoft.com/office/drawing/2014/main" xmlns="" id="{1A57EB00-AFDF-B9B2-2A7D-4027A25C6C54}"/>
              </a:ext>
            </a:extLst>
          </p:cNvPr>
          <p:cNvSpPr txBox="1"/>
          <p:nvPr/>
        </p:nvSpPr>
        <p:spPr>
          <a:xfrm>
            <a:off x="1097280" y="264259"/>
            <a:ext cx="9951720" cy="954107"/>
          </a:xfrm>
          <a:prstGeom prst="rect">
            <a:avLst/>
          </a:prstGeom>
          <a:solidFill>
            <a:schemeClr val="bg2"/>
          </a:solidFill>
        </p:spPr>
        <p:txBody>
          <a:bodyPr wrap="square">
            <a:spAutoFit/>
          </a:bodyPr>
          <a:lstStyle/>
          <a:p>
            <a:r>
              <a:rPr lang="en-US" sz="2800" b="0" i="0">
                <a:solidFill>
                  <a:srgbClr val="000000"/>
                </a:solidFill>
                <a:effectLst/>
                <a:latin typeface="Nunito Black" pitchFamily="2" charset="0"/>
              </a:rPr>
              <a:t>Câu 1: </a:t>
            </a:r>
            <a:r>
              <a:rPr lang="vi-VN" sz="2800" b="0" i="0">
                <a:solidFill>
                  <a:srgbClr val="000000"/>
                </a:solidFill>
                <a:effectLst/>
                <a:latin typeface="Nunito Black" pitchFamily="2" charset="0"/>
              </a:rPr>
              <a:t>Đến trường sau kì nghỉ, các bạn học sinh đã phát hiện ra điều gì tuyệt vời?</a:t>
            </a:r>
            <a:endParaRPr lang="en-US" sz="2800">
              <a:latin typeface="Nunito Black" pitchFamily="2" charset="0"/>
            </a:endParaRPr>
          </a:p>
        </p:txBody>
      </p:sp>
      <p:pic>
        <p:nvPicPr>
          <p:cNvPr id="6" name="Picture 5" descr="A picture containing clipart&#10;&#10;Description automatically generated">
            <a:extLst>
              <a:ext uri="{FF2B5EF4-FFF2-40B4-BE49-F238E27FC236}">
                <a16:creationId xmlns:a16="http://schemas.microsoft.com/office/drawing/2014/main" xmlns="" id="{9E300850-0BF6-D10E-E25C-B8296445B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982075" y="4038600"/>
            <a:ext cx="3209925" cy="2667000"/>
          </a:xfrm>
          <a:prstGeom prst="rect">
            <a:avLst/>
          </a:prstGeom>
        </p:spPr>
      </p:pic>
      <p:sp>
        <p:nvSpPr>
          <p:cNvPr id="7" name="TextBox 6">
            <a:extLst>
              <a:ext uri="{FF2B5EF4-FFF2-40B4-BE49-F238E27FC236}">
                <a16:creationId xmlns:a16="http://schemas.microsoft.com/office/drawing/2014/main" xmlns="" id="{C775A7EB-3A99-56C0-9DC1-1769C18204DC}"/>
              </a:ext>
            </a:extLst>
          </p:cNvPr>
          <p:cNvSpPr txBox="1"/>
          <p:nvPr/>
        </p:nvSpPr>
        <p:spPr>
          <a:xfrm>
            <a:off x="8061960" y="2850118"/>
            <a:ext cx="3527484" cy="1055608"/>
          </a:xfrm>
          <a:prstGeom prst="wedgeRoundRectCallout">
            <a:avLst>
              <a:gd name="adj1" fmla="val 34330"/>
              <a:gd name="adj2" fmla="val 66344"/>
              <a:gd name="adj3" fmla="val 16667"/>
            </a:avLst>
          </a:prstGeom>
          <a:solidFill>
            <a:schemeClr val="accent6">
              <a:lumMod val="20000"/>
              <a:lumOff val="80000"/>
            </a:schemeClr>
          </a:solidFill>
          <a:ln w="19050">
            <a:solidFill>
              <a:schemeClr val="accent2">
                <a:lumMod val="50000"/>
              </a:schemeClr>
            </a:solidFill>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OpenSans"/>
              </a:rPr>
              <a:t>Gợi ý:</a:t>
            </a:r>
            <a:r>
              <a:rPr lang="en-US" sz="2800" b="1">
                <a:solidFill>
                  <a:srgbClr val="000000"/>
                </a:solidFill>
                <a:latin typeface="OpenSans"/>
              </a:rPr>
              <a:t> Đọc kĩ đoạn văn 1 để trả lời</a:t>
            </a:r>
            <a:endParaRPr kumimoji="0" lang="vi-VN" sz="2800" b="1" i="0" u="none" strike="noStrike" kern="1200" cap="none" spc="0" normalizeH="0" baseline="0" noProof="0">
              <a:ln>
                <a:noFill/>
              </a:ln>
              <a:solidFill>
                <a:srgbClr val="000000"/>
              </a:solidFill>
              <a:effectLst/>
              <a:uLnTx/>
              <a:uFillTx/>
              <a:latin typeface="OpenSans"/>
            </a:endParaRPr>
          </a:p>
        </p:txBody>
      </p:sp>
      <p:sp>
        <p:nvSpPr>
          <p:cNvPr id="8" name="Arrow: Right 7">
            <a:extLst>
              <a:ext uri="{FF2B5EF4-FFF2-40B4-BE49-F238E27FC236}">
                <a16:creationId xmlns:a16="http://schemas.microsoft.com/office/drawing/2014/main" xmlns="" id="{9ABBFC68-E1A8-1F03-A919-F4704D02990A}"/>
              </a:ext>
            </a:extLst>
          </p:cNvPr>
          <p:cNvSpPr/>
          <p:nvPr/>
        </p:nvSpPr>
        <p:spPr>
          <a:xfrm>
            <a:off x="594360" y="1872674"/>
            <a:ext cx="328936" cy="3048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xmlns="" id="{AF4C56E7-F446-C95D-CBEE-5E9BAF4C5A8F}"/>
              </a:ext>
            </a:extLst>
          </p:cNvPr>
          <p:cNvSpPr txBox="1"/>
          <p:nvPr/>
        </p:nvSpPr>
        <p:spPr>
          <a:xfrm>
            <a:off x="1097280" y="1332577"/>
            <a:ext cx="6964680" cy="1384995"/>
          </a:xfrm>
          <a:prstGeom prst="rect">
            <a:avLst/>
          </a:prstGeom>
          <a:noFill/>
        </p:spPr>
        <p:txBody>
          <a:bodyPr wrap="square">
            <a:spAutoFit/>
          </a:bodyPr>
          <a:lstStyle/>
          <a:p>
            <a:r>
              <a:rPr lang="en-US" sz="2800" b="0" i="0" dirty="0">
                <a:solidFill>
                  <a:srgbClr val="FF0000"/>
                </a:solidFill>
                <a:effectLst/>
                <a:latin typeface="Nunito Black" pitchFamily="2" charset="0"/>
              </a:rPr>
              <a:t>	</a:t>
            </a:r>
            <a:r>
              <a:rPr lang="vi-VN" sz="2800" b="0" i="0" dirty="0">
                <a:solidFill>
                  <a:srgbClr val="FF0000"/>
                </a:solidFill>
                <a:effectLst/>
                <a:latin typeface="Nunito Black" pitchFamily="2" charset="0"/>
              </a:rPr>
              <a:t>Sau kì nghỉ, các bạn học sinh phát hiện ra một căn phòng mới đối diện dãy lớp học đã biến thành thư viện.</a:t>
            </a:r>
            <a:endParaRPr lang="en-US" sz="2800" dirty="0">
              <a:solidFill>
                <a:srgbClr val="FF0000"/>
              </a:solidFill>
              <a:latin typeface="Nunito Black" pitchFamily="2" charset="0"/>
            </a:endParaRPr>
          </a:p>
        </p:txBody>
      </p:sp>
      <p:pic>
        <p:nvPicPr>
          <p:cNvPr id="3074" name="Picture 2">
            <a:extLst>
              <a:ext uri="{FF2B5EF4-FFF2-40B4-BE49-F238E27FC236}">
                <a16:creationId xmlns:a16="http://schemas.microsoft.com/office/drawing/2014/main" xmlns="" id="{02B04985-9729-0992-B302-B88A8148A4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1740" y="2850118"/>
            <a:ext cx="5372100" cy="4029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18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arn(inVertical)">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5CE4DD7-ACEC-D27B-118D-095C1C0832DD}"/>
              </a:ext>
            </a:extLst>
          </p:cNvPr>
          <p:cNvPicPr>
            <a:picLocks noChangeAspect="1"/>
          </p:cNvPicPr>
          <p:nvPr/>
        </p:nvPicPr>
        <p:blipFill>
          <a:blip r:embed="rId3"/>
          <a:stretch>
            <a:fillRect/>
          </a:stretch>
        </p:blipFill>
        <p:spPr>
          <a:xfrm>
            <a:off x="203835" y="186690"/>
            <a:ext cx="781050" cy="723900"/>
          </a:xfrm>
          <a:prstGeom prst="rect">
            <a:avLst/>
          </a:prstGeom>
        </p:spPr>
      </p:pic>
      <p:sp>
        <p:nvSpPr>
          <p:cNvPr id="5" name="TextBox 4">
            <a:extLst>
              <a:ext uri="{FF2B5EF4-FFF2-40B4-BE49-F238E27FC236}">
                <a16:creationId xmlns:a16="http://schemas.microsoft.com/office/drawing/2014/main" xmlns="" id="{1A57EB00-AFDF-B9B2-2A7D-4027A25C6C54}"/>
              </a:ext>
            </a:extLst>
          </p:cNvPr>
          <p:cNvSpPr txBox="1"/>
          <p:nvPr/>
        </p:nvSpPr>
        <p:spPr>
          <a:xfrm>
            <a:off x="1097280" y="264259"/>
            <a:ext cx="9951720" cy="954107"/>
          </a:xfrm>
          <a:prstGeom prst="rect">
            <a:avLst/>
          </a:prstGeom>
          <a:solidFill>
            <a:schemeClr val="bg2"/>
          </a:solidFill>
        </p:spPr>
        <p:txBody>
          <a:bodyPr wrap="square">
            <a:spAutoFit/>
          </a:bodyPr>
          <a:lstStyle/>
          <a:p>
            <a:r>
              <a:rPr lang="en-US" sz="2800" b="0" i="0">
                <a:solidFill>
                  <a:srgbClr val="0070C0"/>
                </a:solidFill>
                <a:effectLst/>
                <a:latin typeface="Nunito Black" pitchFamily="2" charset="0"/>
              </a:rPr>
              <a:t>Câu 2: </a:t>
            </a:r>
            <a:r>
              <a:rPr lang="vi-VN" sz="2800" b="0" i="0">
                <a:solidFill>
                  <a:srgbClr val="000000"/>
                </a:solidFill>
                <a:effectLst/>
                <a:latin typeface="Nunito Black" pitchFamily="2" charset="0"/>
              </a:rPr>
              <a:t>Thầy hiệu trưởng đã dặn các bạn học sinh làm những việc gì?</a:t>
            </a:r>
            <a:endParaRPr lang="en-US" sz="2800">
              <a:latin typeface="Nunito Black" pitchFamily="2" charset="0"/>
            </a:endParaRPr>
          </a:p>
        </p:txBody>
      </p:sp>
      <p:pic>
        <p:nvPicPr>
          <p:cNvPr id="4" name="Picture 3">
            <a:extLst>
              <a:ext uri="{FF2B5EF4-FFF2-40B4-BE49-F238E27FC236}">
                <a16:creationId xmlns:a16="http://schemas.microsoft.com/office/drawing/2014/main" xmlns="" id="{813857B8-454F-206D-4AB2-D38244B8BDF5}"/>
              </a:ext>
            </a:extLst>
          </p:cNvPr>
          <p:cNvPicPr>
            <a:picLocks noChangeAspect="1"/>
          </p:cNvPicPr>
          <p:nvPr/>
        </p:nvPicPr>
        <p:blipFill rotWithShape="1">
          <a:blip r:embed="rId4"/>
          <a:srcRect r="68228" b="54027"/>
          <a:stretch/>
        </p:blipFill>
        <p:spPr>
          <a:xfrm>
            <a:off x="1325880" y="1426040"/>
            <a:ext cx="2629853" cy="1913573"/>
          </a:xfrm>
          <a:prstGeom prst="rect">
            <a:avLst/>
          </a:prstGeom>
        </p:spPr>
      </p:pic>
      <p:pic>
        <p:nvPicPr>
          <p:cNvPr id="11" name="Picture 10">
            <a:extLst>
              <a:ext uri="{FF2B5EF4-FFF2-40B4-BE49-F238E27FC236}">
                <a16:creationId xmlns:a16="http://schemas.microsoft.com/office/drawing/2014/main" xmlns="" id="{6DC046CF-9B36-9DA1-2B8A-F25F0166EC58}"/>
              </a:ext>
            </a:extLst>
          </p:cNvPr>
          <p:cNvPicPr>
            <a:picLocks noChangeAspect="1"/>
          </p:cNvPicPr>
          <p:nvPr/>
        </p:nvPicPr>
        <p:blipFill rotWithShape="1">
          <a:blip r:embed="rId4"/>
          <a:srcRect l="35638" r="34350" b="52547"/>
          <a:stretch/>
        </p:blipFill>
        <p:spPr>
          <a:xfrm>
            <a:off x="4698208" y="1426040"/>
            <a:ext cx="2484120" cy="1975187"/>
          </a:xfrm>
          <a:prstGeom prst="rect">
            <a:avLst/>
          </a:prstGeom>
        </p:spPr>
      </p:pic>
      <p:pic>
        <p:nvPicPr>
          <p:cNvPr id="13" name="Picture 12">
            <a:extLst>
              <a:ext uri="{FF2B5EF4-FFF2-40B4-BE49-F238E27FC236}">
                <a16:creationId xmlns:a16="http://schemas.microsoft.com/office/drawing/2014/main" xmlns="" id="{AFA5D520-2F83-463D-07F7-E2BCAA19DF50}"/>
              </a:ext>
            </a:extLst>
          </p:cNvPr>
          <p:cNvPicPr>
            <a:picLocks noChangeAspect="1"/>
          </p:cNvPicPr>
          <p:nvPr/>
        </p:nvPicPr>
        <p:blipFill rotWithShape="1">
          <a:blip r:embed="rId4"/>
          <a:srcRect l="69989" b="54027"/>
          <a:stretch/>
        </p:blipFill>
        <p:spPr>
          <a:xfrm>
            <a:off x="7961947" y="1534954"/>
            <a:ext cx="2484120" cy="1913573"/>
          </a:xfrm>
          <a:prstGeom prst="rect">
            <a:avLst/>
          </a:prstGeom>
        </p:spPr>
      </p:pic>
      <p:pic>
        <p:nvPicPr>
          <p:cNvPr id="15" name="Picture 14">
            <a:extLst>
              <a:ext uri="{FF2B5EF4-FFF2-40B4-BE49-F238E27FC236}">
                <a16:creationId xmlns:a16="http://schemas.microsoft.com/office/drawing/2014/main" xmlns="" id="{A30E5D5F-4BD2-1DCE-A070-50509BF54E51}"/>
              </a:ext>
            </a:extLst>
          </p:cNvPr>
          <p:cNvPicPr>
            <a:picLocks noChangeAspect="1"/>
          </p:cNvPicPr>
          <p:nvPr/>
        </p:nvPicPr>
        <p:blipFill rotWithShape="1">
          <a:blip r:embed="rId4"/>
          <a:srcRect t="54028" r="68228"/>
          <a:stretch/>
        </p:blipFill>
        <p:spPr>
          <a:xfrm>
            <a:off x="1957387" y="3977638"/>
            <a:ext cx="2629853" cy="1913573"/>
          </a:xfrm>
          <a:prstGeom prst="rect">
            <a:avLst/>
          </a:prstGeom>
        </p:spPr>
      </p:pic>
      <p:pic>
        <p:nvPicPr>
          <p:cNvPr id="17" name="Picture 16">
            <a:extLst>
              <a:ext uri="{FF2B5EF4-FFF2-40B4-BE49-F238E27FC236}">
                <a16:creationId xmlns:a16="http://schemas.microsoft.com/office/drawing/2014/main" xmlns="" id="{A52D5E55-FB78-9053-8F6C-9AA35EB98085}"/>
              </a:ext>
            </a:extLst>
          </p:cNvPr>
          <p:cNvPicPr>
            <a:picLocks noChangeAspect="1"/>
          </p:cNvPicPr>
          <p:nvPr/>
        </p:nvPicPr>
        <p:blipFill rotWithShape="1">
          <a:blip r:embed="rId4"/>
          <a:srcRect l="34983" t="54028" r="33245"/>
          <a:stretch/>
        </p:blipFill>
        <p:spPr>
          <a:xfrm>
            <a:off x="5383053" y="4190999"/>
            <a:ext cx="2629853" cy="1913573"/>
          </a:xfrm>
          <a:prstGeom prst="rect">
            <a:avLst/>
          </a:prstGeom>
        </p:spPr>
      </p:pic>
      <p:pic>
        <p:nvPicPr>
          <p:cNvPr id="19" name="Picture 18">
            <a:extLst>
              <a:ext uri="{FF2B5EF4-FFF2-40B4-BE49-F238E27FC236}">
                <a16:creationId xmlns:a16="http://schemas.microsoft.com/office/drawing/2014/main" xmlns="" id="{74BDDE6D-CE92-4961-93DA-C912CC066D0F}"/>
              </a:ext>
            </a:extLst>
          </p:cNvPr>
          <p:cNvPicPr>
            <a:picLocks noChangeAspect="1"/>
          </p:cNvPicPr>
          <p:nvPr/>
        </p:nvPicPr>
        <p:blipFill rotWithShape="1">
          <a:blip r:embed="rId4"/>
          <a:srcRect l="68228" t="54028"/>
          <a:stretch/>
        </p:blipFill>
        <p:spPr>
          <a:xfrm>
            <a:off x="8610599" y="3875662"/>
            <a:ext cx="2629853" cy="1913573"/>
          </a:xfrm>
          <a:prstGeom prst="rect">
            <a:avLst/>
          </a:prstGeom>
        </p:spPr>
      </p:pic>
      <p:sp>
        <p:nvSpPr>
          <p:cNvPr id="22" name="Freeform: Shape 21">
            <a:extLst>
              <a:ext uri="{FF2B5EF4-FFF2-40B4-BE49-F238E27FC236}">
                <a16:creationId xmlns:a16="http://schemas.microsoft.com/office/drawing/2014/main" xmlns="" id="{5474775C-5A9C-0EC6-8570-056A70507E43}"/>
              </a:ext>
            </a:extLst>
          </p:cNvPr>
          <p:cNvSpPr/>
          <p:nvPr/>
        </p:nvSpPr>
        <p:spPr>
          <a:xfrm>
            <a:off x="4403326" y="1167541"/>
            <a:ext cx="3017520" cy="2190247"/>
          </a:xfrm>
          <a:custGeom>
            <a:avLst/>
            <a:gdLst>
              <a:gd name="connsiteX0" fmla="*/ 2286000 w 3017520"/>
              <a:gd name="connsiteY0" fmla="*/ 106680 h 2057400"/>
              <a:gd name="connsiteX1" fmla="*/ 701040 w 3017520"/>
              <a:gd name="connsiteY1" fmla="*/ 182880 h 2057400"/>
              <a:gd name="connsiteX2" fmla="*/ 304800 w 3017520"/>
              <a:gd name="connsiteY2" fmla="*/ 198120 h 2057400"/>
              <a:gd name="connsiteX3" fmla="*/ 228600 w 3017520"/>
              <a:gd name="connsiteY3" fmla="*/ 259080 h 2057400"/>
              <a:gd name="connsiteX4" fmla="*/ 121920 w 3017520"/>
              <a:gd name="connsiteY4" fmla="*/ 411480 h 2057400"/>
              <a:gd name="connsiteX5" fmla="*/ 30480 w 3017520"/>
              <a:gd name="connsiteY5" fmla="*/ 563880 h 2057400"/>
              <a:gd name="connsiteX6" fmla="*/ 0 w 3017520"/>
              <a:gd name="connsiteY6" fmla="*/ 883920 h 2057400"/>
              <a:gd name="connsiteX7" fmla="*/ 15240 w 3017520"/>
              <a:gd name="connsiteY7" fmla="*/ 1173480 h 2057400"/>
              <a:gd name="connsiteX8" fmla="*/ 45720 w 3017520"/>
              <a:gd name="connsiteY8" fmla="*/ 1325880 h 2057400"/>
              <a:gd name="connsiteX9" fmla="*/ 396240 w 3017520"/>
              <a:gd name="connsiteY9" fmla="*/ 1783080 h 2057400"/>
              <a:gd name="connsiteX10" fmla="*/ 518160 w 3017520"/>
              <a:gd name="connsiteY10" fmla="*/ 1874520 h 2057400"/>
              <a:gd name="connsiteX11" fmla="*/ 670560 w 3017520"/>
              <a:gd name="connsiteY11" fmla="*/ 1920240 h 2057400"/>
              <a:gd name="connsiteX12" fmla="*/ 1097280 w 3017520"/>
              <a:gd name="connsiteY12" fmla="*/ 2011680 h 2057400"/>
              <a:gd name="connsiteX13" fmla="*/ 1539240 w 3017520"/>
              <a:gd name="connsiteY13" fmla="*/ 2057400 h 2057400"/>
              <a:gd name="connsiteX14" fmla="*/ 2301240 w 3017520"/>
              <a:gd name="connsiteY14" fmla="*/ 2011680 h 2057400"/>
              <a:gd name="connsiteX15" fmla="*/ 2758440 w 3017520"/>
              <a:gd name="connsiteY15" fmla="*/ 1996440 h 2057400"/>
              <a:gd name="connsiteX16" fmla="*/ 2819400 w 3017520"/>
              <a:gd name="connsiteY16" fmla="*/ 1859280 h 2057400"/>
              <a:gd name="connsiteX17" fmla="*/ 3017520 w 3017520"/>
              <a:gd name="connsiteY17" fmla="*/ 1432560 h 2057400"/>
              <a:gd name="connsiteX18" fmla="*/ 2987040 w 3017520"/>
              <a:gd name="connsiteY18" fmla="*/ 594360 h 2057400"/>
              <a:gd name="connsiteX19" fmla="*/ 2926080 w 3017520"/>
              <a:gd name="connsiteY19" fmla="*/ 472440 h 2057400"/>
              <a:gd name="connsiteX20" fmla="*/ 2834640 w 3017520"/>
              <a:gd name="connsiteY20" fmla="*/ 335280 h 2057400"/>
              <a:gd name="connsiteX21" fmla="*/ 2514600 w 3017520"/>
              <a:gd name="connsiteY21" fmla="*/ 137160 h 2057400"/>
              <a:gd name="connsiteX22" fmla="*/ 2179320 w 3017520"/>
              <a:gd name="connsiteY22" fmla="*/ 15240 h 2057400"/>
              <a:gd name="connsiteX23" fmla="*/ 2072640 w 3017520"/>
              <a:gd name="connsiteY23" fmla="*/ 0 h 2057400"/>
              <a:gd name="connsiteX24" fmla="*/ 1752600 w 3017520"/>
              <a:gd name="connsiteY24" fmla="*/ 30480 h 2057400"/>
              <a:gd name="connsiteX25" fmla="*/ 1630680 w 3017520"/>
              <a:gd name="connsiteY25" fmla="*/ 137160 h 2057400"/>
              <a:gd name="connsiteX26" fmla="*/ 1584960 w 3017520"/>
              <a:gd name="connsiteY26" fmla="*/ 198120 h 2057400"/>
              <a:gd name="connsiteX27" fmla="*/ 1508760 w 3017520"/>
              <a:gd name="connsiteY27" fmla="*/ 2286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7520" h="2057400">
                <a:moveTo>
                  <a:pt x="2286000" y="106680"/>
                </a:moveTo>
                <a:cubicBezTo>
                  <a:pt x="1886794" y="585727"/>
                  <a:pt x="2262508" y="182880"/>
                  <a:pt x="701040" y="182880"/>
                </a:cubicBezTo>
                <a:cubicBezTo>
                  <a:pt x="568862" y="182880"/>
                  <a:pt x="436880" y="193040"/>
                  <a:pt x="304800" y="198120"/>
                </a:cubicBezTo>
                <a:cubicBezTo>
                  <a:pt x="279400" y="218440"/>
                  <a:pt x="251601" y="236079"/>
                  <a:pt x="228600" y="259080"/>
                </a:cubicBezTo>
                <a:cubicBezTo>
                  <a:pt x="157388" y="330292"/>
                  <a:pt x="176861" y="332993"/>
                  <a:pt x="121920" y="411480"/>
                </a:cubicBezTo>
                <a:cubicBezTo>
                  <a:pt x="30862" y="541563"/>
                  <a:pt x="83981" y="430128"/>
                  <a:pt x="30480" y="563880"/>
                </a:cubicBezTo>
                <a:cubicBezTo>
                  <a:pt x="14124" y="678375"/>
                  <a:pt x="0" y="759325"/>
                  <a:pt x="0" y="883920"/>
                </a:cubicBezTo>
                <a:cubicBezTo>
                  <a:pt x="0" y="980574"/>
                  <a:pt x="5294" y="1077339"/>
                  <a:pt x="15240" y="1173480"/>
                </a:cubicBezTo>
                <a:cubicBezTo>
                  <a:pt x="20571" y="1225011"/>
                  <a:pt x="22552" y="1279543"/>
                  <a:pt x="45720" y="1325880"/>
                </a:cubicBezTo>
                <a:cubicBezTo>
                  <a:pt x="173820" y="1582081"/>
                  <a:pt x="214606" y="1633499"/>
                  <a:pt x="396240" y="1783080"/>
                </a:cubicBezTo>
                <a:cubicBezTo>
                  <a:pt x="435454" y="1815374"/>
                  <a:pt x="472723" y="1851802"/>
                  <a:pt x="518160" y="1874520"/>
                </a:cubicBezTo>
                <a:cubicBezTo>
                  <a:pt x="565598" y="1898239"/>
                  <a:pt x="618951" y="1908017"/>
                  <a:pt x="670560" y="1920240"/>
                </a:cubicBezTo>
                <a:cubicBezTo>
                  <a:pt x="812113" y="1953766"/>
                  <a:pt x="952533" y="1997205"/>
                  <a:pt x="1097280" y="2011680"/>
                </a:cubicBezTo>
                <a:lnTo>
                  <a:pt x="1539240" y="2057400"/>
                </a:lnTo>
                <a:lnTo>
                  <a:pt x="2301240" y="2011680"/>
                </a:lnTo>
                <a:cubicBezTo>
                  <a:pt x="2453534" y="2004065"/>
                  <a:pt x="2612151" y="2039466"/>
                  <a:pt x="2758440" y="1996440"/>
                </a:cubicBezTo>
                <a:cubicBezTo>
                  <a:pt x="2806439" y="1982323"/>
                  <a:pt x="2796257" y="1903638"/>
                  <a:pt x="2819400" y="1859280"/>
                </a:cubicBezTo>
                <a:cubicBezTo>
                  <a:pt x="3008861" y="1496145"/>
                  <a:pt x="2886044" y="1800694"/>
                  <a:pt x="3017520" y="1432560"/>
                </a:cubicBezTo>
                <a:cubicBezTo>
                  <a:pt x="3007360" y="1153160"/>
                  <a:pt x="3013547" y="872685"/>
                  <a:pt x="2987040" y="594360"/>
                </a:cubicBezTo>
                <a:cubicBezTo>
                  <a:pt x="2982732" y="549128"/>
                  <a:pt x="2949117" y="511604"/>
                  <a:pt x="2926080" y="472440"/>
                </a:cubicBezTo>
                <a:cubicBezTo>
                  <a:pt x="2898220" y="425078"/>
                  <a:pt x="2872300" y="375294"/>
                  <a:pt x="2834640" y="335280"/>
                </a:cubicBezTo>
                <a:cubicBezTo>
                  <a:pt x="2727115" y="221034"/>
                  <a:pt x="2653900" y="196860"/>
                  <a:pt x="2514600" y="137160"/>
                </a:cubicBezTo>
                <a:cubicBezTo>
                  <a:pt x="2423979" y="98322"/>
                  <a:pt x="2271481" y="39493"/>
                  <a:pt x="2179320" y="15240"/>
                </a:cubicBezTo>
                <a:cubicBezTo>
                  <a:pt x="2144582" y="6098"/>
                  <a:pt x="2108200" y="5080"/>
                  <a:pt x="2072640" y="0"/>
                </a:cubicBezTo>
                <a:cubicBezTo>
                  <a:pt x="1965960" y="10160"/>
                  <a:pt x="1857018" y="6383"/>
                  <a:pt x="1752600" y="30480"/>
                </a:cubicBezTo>
                <a:cubicBezTo>
                  <a:pt x="1734623" y="34629"/>
                  <a:pt x="1649672" y="115003"/>
                  <a:pt x="1630680" y="137160"/>
                </a:cubicBezTo>
                <a:cubicBezTo>
                  <a:pt x="1614150" y="156445"/>
                  <a:pt x="1605280" y="182880"/>
                  <a:pt x="1584960" y="198120"/>
                </a:cubicBezTo>
                <a:cubicBezTo>
                  <a:pt x="1563075" y="214534"/>
                  <a:pt x="1508760" y="228600"/>
                  <a:pt x="1508760" y="228600"/>
                </a:cubicBezTo>
              </a:path>
            </a:pathLst>
          </a:cu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xmlns="" id="{4DCDFF30-D49E-D55A-E252-C0033842019C}"/>
              </a:ext>
            </a:extLst>
          </p:cNvPr>
          <p:cNvSpPr/>
          <p:nvPr/>
        </p:nvSpPr>
        <p:spPr>
          <a:xfrm rot="19148347">
            <a:off x="7791930" y="1384933"/>
            <a:ext cx="3017520" cy="2057400"/>
          </a:xfrm>
          <a:custGeom>
            <a:avLst/>
            <a:gdLst>
              <a:gd name="connsiteX0" fmla="*/ 2286000 w 3017520"/>
              <a:gd name="connsiteY0" fmla="*/ 106680 h 2057400"/>
              <a:gd name="connsiteX1" fmla="*/ 701040 w 3017520"/>
              <a:gd name="connsiteY1" fmla="*/ 182880 h 2057400"/>
              <a:gd name="connsiteX2" fmla="*/ 304800 w 3017520"/>
              <a:gd name="connsiteY2" fmla="*/ 198120 h 2057400"/>
              <a:gd name="connsiteX3" fmla="*/ 228600 w 3017520"/>
              <a:gd name="connsiteY3" fmla="*/ 259080 h 2057400"/>
              <a:gd name="connsiteX4" fmla="*/ 121920 w 3017520"/>
              <a:gd name="connsiteY4" fmla="*/ 411480 h 2057400"/>
              <a:gd name="connsiteX5" fmla="*/ 30480 w 3017520"/>
              <a:gd name="connsiteY5" fmla="*/ 563880 h 2057400"/>
              <a:gd name="connsiteX6" fmla="*/ 0 w 3017520"/>
              <a:gd name="connsiteY6" fmla="*/ 883920 h 2057400"/>
              <a:gd name="connsiteX7" fmla="*/ 15240 w 3017520"/>
              <a:gd name="connsiteY7" fmla="*/ 1173480 h 2057400"/>
              <a:gd name="connsiteX8" fmla="*/ 45720 w 3017520"/>
              <a:gd name="connsiteY8" fmla="*/ 1325880 h 2057400"/>
              <a:gd name="connsiteX9" fmla="*/ 396240 w 3017520"/>
              <a:gd name="connsiteY9" fmla="*/ 1783080 h 2057400"/>
              <a:gd name="connsiteX10" fmla="*/ 518160 w 3017520"/>
              <a:gd name="connsiteY10" fmla="*/ 1874520 h 2057400"/>
              <a:gd name="connsiteX11" fmla="*/ 670560 w 3017520"/>
              <a:gd name="connsiteY11" fmla="*/ 1920240 h 2057400"/>
              <a:gd name="connsiteX12" fmla="*/ 1097280 w 3017520"/>
              <a:gd name="connsiteY12" fmla="*/ 2011680 h 2057400"/>
              <a:gd name="connsiteX13" fmla="*/ 1539240 w 3017520"/>
              <a:gd name="connsiteY13" fmla="*/ 2057400 h 2057400"/>
              <a:gd name="connsiteX14" fmla="*/ 2301240 w 3017520"/>
              <a:gd name="connsiteY14" fmla="*/ 2011680 h 2057400"/>
              <a:gd name="connsiteX15" fmla="*/ 2758440 w 3017520"/>
              <a:gd name="connsiteY15" fmla="*/ 1996440 h 2057400"/>
              <a:gd name="connsiteX16" fmla="*/ 2819400 w 3017520"/>
              <a:gd name="connsiteY16" fmla="*/ 1859280 h 2057400"/>
              <a:gd name="connsiteX17" fmla="*/ 3017520 w 3017520"/>
              <a:gd name="connsiteY17" fmla="*/ 1432560 h 2057400"/>
              <a:gd name="connsiteX18" fmla="*/ 2987040 w 3017520"/>
              <a:gd name="connsiteY18" fmla="*/ 594360 h 2057400"/>
              <a:gd name="connsiteX19" fmla="*/ 2926080 w 3017520"/>
              <a:gd name="connsiteY19" fmla="*/ 472440 h 2057400"/>
              <a:gd name="connsiteX20" fmla="*/ 2834640 w 3017520"/>
              <a:gd name="connsiteY20" fmla="*/ 335280 h 2057400"/>
              <a:gd name="connsiteX21" fmla="*/ 2514600 w 3017520"/>
              <a:gd name="connsiteY21" fmla="*/ 137160 h 2057400"/>
              <a:gd name="connsiteX22" fmla="*/ 2179320 w 3017520"/>
              <a:gd name="connsiteY22" fmla="*/ 15240 h 2057400"/>
              <a:gd name="connsiteX23" fmla="*/ 2072640 w 3017520"/>
              <a:gd name="connsiteY23" fmla="*/ 0 h 2057400"/>
              <a:gd name="connsiteX24" fmla="*/ 1752600 w 3017520"/>
              <a:gd name="connsiteY24" fmla="*/ 30480 h 2057400"/>
              <a:gd name="connsiteX25" fmla="*/ 1630680 w 3017520"/>
              <a:gd name="connsiteY25" fmla="*/ 137160 h 2057400"/>
              <a:gd name="connsiteX26" fmla="*/ 1584960 w 3017520"/>
              <a:gd name="connsiteY26" fmla="*/ 198120 h 2057400"/>
              <a:gd name="connsiteX27" fmla="*/ 1508760 w 3017520"/>
              <a:gd name="connsiteY27" fmla="*/ 2286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7520" h="2057400">
                <a:moveTo>
                  <a:pt x="2286000" y="106680"/>
                </a:moveTo>
                <a:cubicBezTo>
                  <a:pt x="1886794" y="585727"/>
                  <a:pt x="2262508" y="182880"/>
                  <a:pt x="701040" y="182880"/>
                </a:cubicBezTo>
                <a:cubicBezTo>
                  <a:pt x="568862" y="182880"/>
                  <a:pt x="436880" y="193040"/>
                  <a:pt x="304800" y="198120"/>
                </a:cubicBezTo>
                <a:cubicBezTo>
                  <a:pt x="279400" y="218440"/>
                  <a:pt x="251601" y="236079"/>
                  <a:pt x="228600" y="259080"/>
                </a:cubicBezTo>
                <a:cubicBezTo>
                  <a:pt x="157388" y="330292"/>
                  <a:pt x="176861" y="332993"/>
                  <a:pt x="121920" y="411480"/>
                </a:cubicBezTo>
                <a:cubicBezTo>
                  <a:pt x="30862" y="541563"/>
                  <a:pt x="83981" y="430128"/>
                  <a:pt x="30480" y="563880"/>
                </a:cubicBezTo>
                <a:cubicBezTo>
                  <a:pt x="14124" y="678375"/>
                  <a:pt x="0" y="759325"/>
                  <a:pt x="0" y="883920"/>
                </a:cubicBezTo>
                <a:cubicBezTo>
                  <a:pt x="0" y="980574"/>
                  <a:pt x="5294" y="1077339"/>
                  <a:pt x="15240" y="1173480"/>
                </a:cubicBezTo>
                <a:cubicBezTo>
                  <a:pt x="20571" y="1225011"/>
                  <a:pt x="22552" y="1279543"/>
                  <a:pt x="45720" y="1325880"/>
                </a:cubicBezTo>
                <a:cubicBezTo>
                  <a:pt x="173820" y="1582081"/>
                  <a:pt x="214606" y="1633499"/>
                  <a:pt x="396240" y="1783080"/>
                </a:cubicBezTo>
                <a:cubicBezTo>
                  <a:pt x="435454" y="1815374"/>
                  <a:pt x="472723" y="1851802"/>
                  <a:pt x="518160" y="1874520"/>
                </a:cubicBezTo>
                <a:cubicBezTo>
                  <a:pt x="565598" y="1898239"/>
                  <a:pt x="618951" y="1908017"/>
                  <a:pt x="670560" y="1920240"/>
                </a:cubicBezTo>
                <a:cubicBezTo>
                  <a:pt x="812113" y="1953766"/>
                  <a:pt x="952533" y="1997205"/>
                  <a:pt x="1097280" y="2011680"/>
                </a:cubicBezTo>
                <a:lnTo>
                  <a:pt x="1539240" y="2057400"/>
                </a:lnTo>
                <a:lnTo>
                  <a:pt x="2301240" y="2011680"/>
                </a:lnTo>
                <a:cubicBezTo>
                  <a:pt x="2453534" y="2004065"/>
                  <a:pt x="2612151" y="2039466"/>
                  <a:pt x="2758440" y="1996440"/>
                </a:cubicBezTo>
                <a:cubicBezTo>
                  <a:pt x="2806439" y="1982323"/>
                  <a:pt x="2796257" y="1903638"/>
                  <a:pt x="2819400" y="1859280"/>
                </a:cubicBezTo>
                <a:cubicBezTo>
                  <a:pt x="3008861" y="1496145"/>
                  <a:pt x="2886044" y="1800694"/>
                  <a:pt x="3017520" y="1432560"/>
                </a:cubicBezTo>
                <a:cubicBezTo>
                  <a:pt x="3007360" y="1153160"/>
                  <a:pt x="3013547" y="872685"/>
                  <a:pt x="2987040" y="594360"/>
                </a:cubicBezTo>
                <a:cubicBezTo>
                  <a:pt x="2982732" y="549128"/>
                  <a:pt x="2949117" y="511604"/>
                  <a:pt x="2926080" y="472440"/>
                </a:cubicBezTo>
                <a:cubicBezTo>
                  <a:pt x="2898220" y="425078"/>
                  <a:pt x="2872300" y="375294"/>
                  <a:pt x="2834640" y="335280"/>
                </a:cubicBezTo>
                <a:cubicBezTo>
                  <a:pt x="2727115" y="221034"/>
                  <a:pt x="2653900" y="196860"/>
                  <a:pt x="2514600" y="137160"/>
                </a:cubicBezTo>
                <a:cubicBezTo>
                  <a:pt x="2423979" y="98322"/>
                  <a:pt x="2271481" y="39493"/>
                  <a:pt x="2179320" y="15240"/>
                </a:cubicBezTo>
                <a:cubicBezTo>
                  <a:pt x="2144582" y="6098"/>
                  <a:pt x="2108200" y="5080"/>
                  <a:pt x="2072640" y="0"/>
                </a:cubicBezTo>
                <a:cubicBezTo>
                  <a:pt x="1965960" y="10160"/>
                  <a:pt x="1857018" y="6383"/>
                  <a:pt x="1752600" y="30480"/>
                </a:cubicBezTo>
                <a:cubicBezTo>
                  <a:pt x="1734623" y="34629"/>
                  <a:pt x="1649672" y="115003"/>
                  <a:pt x="1630680" y="137160"/>
                </a:cubicBezTo>
                <a:cubicBezTo>
                  <a:pt x="1614150" y="156445"/>
                  <a:pt x="1605280" y="182880"/>
                  <a:pt x="1584960" y="198120"/>
                </a:cubicBezTo>
                <a:cubicBezTo>
                  <a:pt x="1563075" y="214534"/>
                  <a:pt x="1508760" y="228600"/>
                  <a:pt x="1508760" y="228600"/>
                </a:cubicBezTo>
              </a:path>
            </a:pathLst>
          </a:cu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xmlns="" id="{39B20C9B-B2EB-C4D2-0394-26FA78F7449C}"/>
              </a:ext>
            </a:extLst>
          </p:cNvPr>
          <p:cNvSpPr/>
          <p:nvPr/>
        </p:nvSpPr>
        <p:spPr>
          <a:xfrm>
            <a:off x="1687868" y="3905724"/>
            <a:ext cx="3017520" cy="2057400"/>
          </a:xfrm>
          <a:custGeom>
            <a:avLst/>
            <a:gdLst>
              <a:gd name="connsiteX0" fmla="*/ 2286000 w 3017520"/>
              <a:gd name="connsiteY0" fmla="*/ 106680 h 2057400"/>
              <a:gd name="connsiteX1" fmla="*/ 701040 w 3017520"/>
              <a:gd name="connsiteY1" fmla="*/ 182880 h 2057400"/>
              <a:gd name="connsiteX2" fmla="*/ 304800 w 3017520"/>
              <a:gd name="connsiteY2" fmla="*/ 198120 h 2057400"/>
              <a:gd name="connsiteX3" fmla="*/ 228600 w 3017520"/>
              <a:gd name="connsiteY3" fmla="*/ 259080 h 2057400"/>
              <a:gd name="connsiteX4" fmla="*/ 121920 w 3017520"/>
              <a:gd name="connsiteY4" fmla="*/ 411480 h 2057400"/>
              <a:gd name="connsiteX5" fmla="*/ 30480 w 3017520"/>
              <a:gd name="connsiteY5" fmla="*/ 563880 h 2057400"/>
              <a:gd name="connsiteX6" fmla="*/ 0 w 3017520"/>
              <a:gd name="connsiteY6" fmla="*/ 883920 h 2057400"/>
              <a:gd name="connsiteX7" fmla="*/ 15240 w 3017520"/>
              <a:gd name="connsiteY7" fmla="*/ 1173480 h 2057400"/>
              <a:gd name="connsiteX8" fmla="*/ 45720 w 3017520"/>
              <a:gd name="connsiteY8" fmla="*/ 1325880 h 2057400"/>
              <a:gd name="connsiteX9" fmla="*/ 396240 w 3017520"/>
              <a:gd name="connsiteY9" fmla="*/ 1783080 h 2057400"/>
              <a:gd name="connsiteX10" fmla="*/ 518160 w 3017520"/>
              <a:gd name="connsiteY10" fmla="*/ 1874520 h 2057400"/>
              <a:gd name="connsiteX11" fmla="*/ 670560 w 3017520"/>
              <a:gd name="connsiteY11" fmla="*/ 1920240 h 2057400"/>
              <a:gd name="connsiteX12" fmla="*/ 1097280 w 3017520"/>
              <a:gd name="connsiteY12" fmla="*/ 2011680 h 2057400"/>
              <a:gd name="connsiteX13" fmla="*/ 1539240 w 3017520"/>
              <a:gd name="connsiteY13" fmla="*/ 2057400 h 2057400"/>
              <a:gd name="connsiteX14" fmla="*/ 2301240 w 3017520"/>
              <a:gd name="connsiteY14" fmla="*/ 2011680 h 2057400"/>
              <a:gd name="connsiteX15" fmla="*/ 2758440 w 3017520"/>
              <a:gd name="connsiteY15" fmla="*/ 1996440 h 2057400"/>
              <a:gd name="connsiteX16" fmla="*/ 2819400 w 3017520"/>
              <a:gd name="connsiteY16" fmla="*/ 1859280 h 2057400"/>
              <a:gd name="connsiteX17" fmla="*/ 3017520 w 3017520"/>
              <a:gd name="connsiteY17" fmla="*/ 1432560 h 2057400"/>
              <a:gd name="connsiteX18" fmla="*/ 2987040 w 3017520"/>
              <a:gd name="connsiteY18" fmla="*/ 594360 h 2057400"/>
              <a:gd name="connsiteX19" fmla="*/ 2926080 w 3017520"/>
              <a:gd name="connsiteY19" fmla="*/ 472440 h 2057400"/>
              <a:gd name="connsiteX20" fmla="*/ 2834640 w 3017520"/>
              <a:gd name="connsiteY20" fmla="*/ 335280 h 2057400"/>
              <a:gd name="connsiteX21" fmla="*/ 2514600 w 3017520"/>
              <a:gd name="connsiteY21" fmla="*/ 137160 h 2057400"/>
              <a:gd name="connsiteX22" fmla="*/ 2179320 w 3017520"/>
              <a:gd name="connsiteY22" fmla="*/ 15240 h 2057400"/>
              <a:gd name="connsiteX23" fmla="*/ 2072640 w 3017520"/>
              <a:gd name="connsiteY23" fmla="*/ 0 h 2057400"/>
              <a:gd name="connsiteX24" fmla="*/ 1752600 w 3017520"/>
              <a:gd name="connsiteY24" fmla="*/ 30480 h 2057400"/>
              <a:gd name="connsiteX25" fmla="*/ 1630680 w 3017520"/>
              <a:gd name="connsiteY25" fmla="*/ 137160 h 2057400"/>
              <a:gd name="connsiteX26" fmla="*/ 1584960 w 3017520"/>
              <a:gd name="connsiteY26" fmla="*/ 198120 h 2057400"/>
              <a:gd name="connsiteX27" fmla="*/ 1508760 w 3017520"/>
              <a:gd name="connsiteY27" fmla="*/ 2286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7520" h="2057400">
                <a:moveTo>
                  <a:pt x="2286000" y="106680"/>
                </a:moveTo>
                <a:cubicBezTo>
                  <a:pt x="1886794" y="585727"/>
                  <a:pt x="2262508" y="182880"/>
                  <a:pt x="701040" y="182880"/>
                </a:cubicBezTo>
                <a:cubicBezTo>
                  <a:pt x="568862" y="182880"/>
                  <a:pt x="436880" y="193040"/>
                  <a:pt x="304800" y="198120"/>
                </a:cubicBezTo>
                <a:cubicBezTo>
                  <a:pt x="279400" y="218440"/>
                  <a:pt x="251601" y="236079"/>
                  <a:pt x="228600" y="259080"/>
                </a:cubicBezTo>
                <a:cubicBezTo>
                  <a:pt x="157388" y="330292"/>
                  <a:pt x="176861" y="332993"/>
                  <a:pt x="121920" y="411480"/>
                </a:cubicBezTo>
                <a:cubicBezTo>
                  <a:pt x="30862" y="541563"/>
                  <a:pt x="83981" y="430128"/>
                  <a:pt x="30480" y="563880"/>
                </a:cubicBezTo>
                <a:cubicBezTo>
                  <a:pt x="14124" y="678375"/>
                  <a:pt x="0" y="759325"/>
                  <a:pt x="0" y="883920"/>
                </a:cubicBezTo>
                <a:cubicBezTo>
                  <a:pt x="0" y="980574"/>
                  <a:pt x="5294" y="1077339"/>
                  <a:pt x="15240" y="1173480"/>
                </a:cubicBezTo>
                <a:cubicBezTo>
                  <a:pt x="20571" y="1225011"/>
                  <a:pt x="22552" y="1279543"/>
                  <a:pt x="45720" y="1325880"/>
                </a:cubicBezTo>
                <a:cubicBezTo>
                  <a:pt x="173820" y="1582081"/>
                  <a:pt x="214606" y="1633499"/>
                  <a:pt x="396240" y="1783080"/>
                </a:cubicBezTo>
                <a:cubicBezTo>
                  <a:pt x="435454" y="1815374"/>
                  <a:pt x="472723" y="1851802"/>
                  <a:pt x="518160" y="1874520"/>
                </a:cubicBezTo>
                <a:cubicBezTo>
                  <a:pt x="565598" y="1898239"/>
                  <a:pt x="618951" y="1908017"/>
                  <a:pt x="670560" y="1920240"/>
                </a:cubicBezTo>
                <a:cubicBezTo>
                  <a:pt x="812113" y="1953766"/>
                  <a:pt x="952533" y="1997205"/>
                  <a:pt x="1097280" y="2011680"/>
                </a:cubicBezTo>
                <a:lnTo>
                  <a:pt x="1539240" y="2057400"/>
                </a:lnTo>
                <a:lnTo>
                  <a:pt x="2301240" y="2011680"/>
                </a:lnTo>
                <a:cubicBezTo>
                  <a:pt x="2453534" y="2004065"/>
                  <a:pt x="2612151" y="2039466"/>
                  <a:pt x="2758440" y="1996440"/>
                </a:cubicBezTo>
                <a:cubicBezTo>
                  <a:pt x="2806439" y="1982323"/>
                  <a:pt x="2796257" y="1903638"/>
                  <a:pt x="2819400" y="1859280"/>
                </a:cubicBezTo>
                <a:cubicBezTo>
                  <a:pt x="3008861" y="1496145"/>
                  <a:pt x="2886044" y="1800694"/>
                  <a:pt x="3017520" y="1432560"/>
                </a:cubicBezTo>
                <a:cubicBezTo>
                  <a:pt x="3007360" y="1153160"/>
                  <a:pt x="3013547" y="872685"/>
                  <a:pt x="2987040" y="594360"/>
                </a:cubicBezTo>
                <a:cubicBezTo>
                  <a:pt x="2982732" y="549128"/>
                  <a:pt x="2949117" y="511604"/>
                  <a:pt x="2926080" y="472440"/>
                </a:cubicBezTo>
                <a:cubicBezTo>
                  <a:pt x="2898220" y="425078"/>
                  <a:pt x="2872300" y="375294"/>
                  <a:pt x="2834640" y="335280"/>
                </a:cubicBezTo>
                <a:cubicBezTo>
                  <a:pt x="2727115" y="221034"/>
                  <a:pt x="2653900" y="196860"/>
                  <a:pt x="2514600" y="137160"/>
                </a:cubicBezTo>
                <a:cubicBezTo>
                  <a:pt x="2423979" y="98322"/>
                  <a:pt x="2271481" y="39493"/>
                  <a:pt x="2179320" y="15240"/>
                </a:cubicBezTo>
                <a:cubicBezTo>
                  <a:pt x="2144582" y="6098"/>
                  <a:pt x="2108200" y="5080"/>
                  <a:pt x="2072640" y="0"/>
                </a:cubicBezTo>
                <a:cubicBezTo>
                  <a:pt x="1965960" y="10160"/>
                  <a:pt x="1857018" y="6383"/>
                  <a:pt x="1752600" y="30480"/>
                </a:cubicBezTo>
                <a:cubicBezTo>
                  <a:pt x="1734623" y="34629"/>
                  <a:pt x="1649672" y="115003"/>
                  <a:pt x="1630680" y="137160"/>
                </a:cubicBezTo>
                <a:cubicBezTo>
                  <a:pt x="1614150" y="156445"/>
                  <a:pt x="1605280" y="182880"/>
                  <a:pt x="1584960" y="198120"/>
                </a:cubicBezTo>
                <a:cubicBezTo>
                  <a:pt x="1563075" y="214534"/>
                  <a:pt x="1508760" y="228600"/>
                  <a:pt x="1508760" y="228600"/>
                </a:cubicBezTo>
              </a:path>
            </a:pathLst>
          </a:cu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xmlns="" id="{F65F138A-0AFD-5304-2F31-AD9B15572CC2}"/>
              </a:ext>
            </a:extLst>
          </p:cNvPr>
          <p:cNvSpPr/>
          <p:nvPr/>
        </p:nvSpPr>
        <p:spPr>
          <a:xfrm>
            <a:off x="8416765" y="3833811"/>
            <a:ext cx="3017520" cy="2057400"/>
          </a:xfrm>
          <a:custGeom>
            <a:avLst/>
            <a:gdLst>
              <a:gd name="connsiteX0" fmla="*/ 2286000 w 3017520"/>
              <a:gd name="connsiteY0" fmla="*/ 106680 h 2057400"/>
              <a:gd name="connsiteX1" fmla="*/ 701040 w 3017520"/>
              <a:gd name="connsiteY1" fmla="*/ 182880 h 2057400"/>
              <a:gd name="connsiteX2" fmla="*/ 304800 w 3017520"/>
              <a:gd name="connsiteY2" fmla="*/ 198120 h 2057400"/>
              <a:gd name="connsiteX3" fmla="*/ 228600 w 3017520"/>
              <a:gd name="connsiteY3" fmla="*/ 259080 h 2057400"/>
              <a:gd name="connsiteX4" fmla="*/ 121920 w 3017520"/>
              <a:gd name="connsiteY4" fmla="*/ 411480 h 2057400"/>
              <a:gd name="connsiteX5" fmla="*/ 30480 w 3017520"/>
              <a:gd name="connsiteY5" fmla="*/ 563880 h 2057400"/>
              <a:gd name="connsiteX6" fmla="*/ 0 w 3017520"/>
              <a:gd name="connsiteY6" fmla="*/ 883920 h 2057400"/>
              <a:gd name="connsiteX7" fmla="*/ 15240 w 3017520"/>
              <a:gd name="connsiteY7" fmla="*/ 1173480 h 2057400"/>
              <a:gd name="connsiteX8" fmla="*/ 45720 w 3017520"/>
              <a:gd name="connsiteY8" fmla="*/ 1325880 h 2057400"/>
              <a:gd name="connsiteX9" fmla="*/ 396240 w 3017520"/>
              <a:gd name="connsiteY9" fmla="*/ 1783080 h 2057400"/>
              <a:gd name="connsiteX10" fmla="*/ 518160 w 3017520"/>
              <a:gd name="connsiteY10" fmla="*/ 1874520 h 2057400"/>
              <a:gd name="connsiteX11" fmla="*/ 670560 w 3017520"/>
              <a:gd name="connsiteY11" fmla="*/ 1920240 h 2057400"/>
              <a:gd name="connsiteX12" fmla="*/ 1097280 w 3017520"/>
              <a:gd name="connsiteY12" fmla="*/ 2011680 h 2057400"/>
              <a:gd name="connsiteX13" fmla="*/ 1539240 w 3017520"/>
              <a:gd name="connsiteY13" fmla="*/ 2057400 h 2057400"/>
              <a:gd name="connsiteX14" fmla="*/ 2301240 w 3017520"/>
              <a:gd name="connsiteY14" fmla="*/ 2011680 h 2057400"/>
              <a:gd name="connsiteX15" fmla="*/ 2758440 w 3017520"/>
              <a:gd name="connsiteY15" fmla="*/ 1996440 h 2057400"/>
              <a:gd name="connsiteX16" fmla="*/ 2819400 w 3017520"/>
              <a:gd name="connsiteY16" fmla="*/ 1859280 h 2057400"/>
              <a:gd name="connsiteX17" fmla="*/ 3017520 w 3017520"/>
              <a:gd name="connsiteY17" fmla="*/ 1432560 h 2057400"/>
              <a:gd name="connsiteX18" fmla="*/ 2987040 w 3017520"/>
              <a:gd name="connsiteY18" fmla="*/ 594360 h 2057400"/>
              <a:gd name="connsiteX19" fmla="*/ 2926080 w 3017520"/>
              <a:gd name="connsiteY19" fmla="*/ 472440 h 2057400"/>
              <a:gd name="connsiteX20" fmla="*/ 2834640 w 3017520"/>
              <a:gd name="connsiteY20" fmla="*/ 335280 h 2057400"/>
              <a:gd name="connsiteX21" fmla="*/ 2514600 w 3017520"/>
              <a:gd name="connsiteY21" fmla="*/ 137160 h 2057400"/>
              <a:gd name="connsiteX22" fmla="*/ 2179320 w 3017520"/>
              <a:gd name="connsiteY22" fmla="*/ 15240 h 2057400"/>
              <a:gd name="connsiteX23" fmla="*/ 2072640 w 3017520"/>
              <a:gd name="connsiteY23" fmla="*/ 0 h 2057400"/>
              <a:gd name="connsiteX24" fmla="*/ 1752600 w 3017520"/>
              <a:gd name="connsiteY24" fmla="*/ 30480 h 2057400"/>
              <a:gd name="connsiteX25" fmla="*/ 1630680 w 3017520"/>
              <a:gd name="connsiteY25" fmla="*/ 137160 h 2057400"/>
              <a:gd name="connsiteX26" fmla="*/ 1584960 w 3017520"/>
              <a:gd name="connsiteY26" fmla="*/ 198120 h 2057400"/>
              <a:gd name="connsiteX27" fmla="*/ 1508760 w 3017520"/>
              <a:gd name="connsiteY27" fmla="*/ 2286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7520" h="2057400">
                <a:moveTo>
                  <a:pt x="2286000" y="106680"/>
                </a:moveTo>
                <a:cubicBezTo>
                  <a:pt x="1886794" y="585727"/>
                  <a:pt x="2262508" y="182880"/>
                  <a:pt x="701040" y="182880"/>
                </a:cubicBezTo>
                <a:cubicBezTo>
                  <a:pt x="568862" y="182880"/>
                  <a:pt x="436880" y="193040"/>
                  <a:pt x="304800" y="198120"/>
                </a:cubicBezTo>
                <a:cubicBezTo>
                  <a:pt x="279400" y="218440"/>
                  <a:pt x="251601" y="236079"/>
                  <a:pt x="228600" y="259080"/>
                </a:cubicBezTo>
                <a:cubicBezTo>
                  <a:pt x="157388" y="330292"/>
                  <a:pt x="176861" y="332993"/>
                  <a:pt x="121920" y="411480"/>
                </a:cubicBezTo>
                <a:cubicBezTo>
                  <a:pt x="30862" y="541563"/>
                  <a:pt x="83981" y="430128"/>
                  <a:pt x="30480" y="563880"/>
                </a:cubicBezTo>
                <a:cubicBezTo>
                  <a:pt x="14124" y="678375"/>
                  <a:pt x="0" y="759325"/>
                  <a:pt x="0" y="883920"/>
                </a:cubicBezTo>
                <a:cubicBezTo>
                  <a:pt x="0" y="980574"/>
                  <a:pt x="5294" y="1077339"/>
                  <a:pt x="15240" y="1173480"/>
                </a:cubicBezTo>
                <a:cubicBezTo>
                  <a:pt x="20571" y="1225011"/>
                  <a:pt x="22552" y="1279543"/>
                  <a:pt x="45720" y="1325880"/>
                </a:cubicBezTo>
                <a:cubicBezTo>
                  <a:pt x="173820" y="1582081"/>
                  <a:pt x="214606" y="1633499"/>
                  <a:pt x="396240" y="1783080"/>
                </a:cubicBezTo>
                <a:cubicBezTo>
                  <a:pt x="435454" y="1815374"/>
                  <a:pt x="472723" y="1851802"/>
                  <a:pt x="518160" y="1874520"/>
                </a:cubicBezTo>
                <a:cubicBezTo>
                  <a:pt x="565598" y="1898239"/>
                  <a:pt x="618951" y="1908017"/>
                  <a:pt x="670560" y="1920240"/>
                </a:cubicBezTo>
                <a:cubicBezTo>
                  <a:pt x="812113" y="1953766"/>
                  <a:pt x="952533" y="1997205"/>
                  <a:pt x="1097280" y="2011680"/>
                </a:cubicBezTo>
                <a:lnTo>
                  <a:pt x="1539240" y="2057400"/>
                </a:lnTo>
                <a:lnTo>
                  <a:pt x="2301240" y="2011680"/>
                </a:lnTo>
                <a:cubicBezTo>
                  <a:pt x="2453534" y="2004065"/>
                  <a:pt x="2612151" y="2039466"/>
                  <a:pt x="2758440" y="1996440"/>
                </a:cubicBezTo>
                <a:cubicBezTo>
                  <a:pt x="2806439" y="1982323"/>
                  <a:pt x="2796257" y="1903638"/>
                  <a:pt x="2819400" y="1859280"/>
                </a:cubicBezTo>
                <a:cubicBezTo>
                  <a:pt x="3008861" y="1496145"/>
                  <a:pt x="2886044" y="1800694"/>
                  <a:pt x="3017520" y="1432560"/>
                </a:cubicBezTo>
                <a:cubicBezTo>
                  <a:pt x="3007360" y="1153160"/>
                  <a:pt x="3013547" y="872685"/>
                  <a:pt x="2987040" y="594360"/>
                </a:cubicBezTo>
                <a:cubicBezTo>
                  <a:pt x="2982732" y="549128"/>
                  <a:pt x="2949117" y="511604"/>
                  <a:pt x="2926080" y="472440"/>
                </a:cubicBezTo>
                <a:cubicBezTo>
                  <a:pt x="2898220" y="425078"/>
                  <a:pt x="2872300" y="375294"/>
                  <a:pt x="2834640" y="335280"/>
                </a:cubicBezTo>
                <a:cubicBezTo>
                  <a:pt x="2727115" y="221034"/>
                  <a:pt x="2653900" y="196860"/>
                  <a:pt x="2514600" y="137160"/>
                </a:cubicBezTo>
                <a:cubicBezTo>
                  <a:pt x="2423979" y="98322"/>
                  <a:pt x="2271481" y="39493"/>
                  <a:pt x="2179320" y="15240"/>
                </a:cubicBezTo>
                <a:cubicBezTo>
                  <a:pt x="2144582" y="6098"/>
                  <a:pt x="2108200" y="5080"/>
                  <a:pt x="2072640" y="0"/>
                </a:cubicBezTo>
                <a:cubicBezTo>
                  <a:pt x="1965960" y="10160"/>
                  <a:pt x="1857018" y="6383"/>
                  <a:pt x="1752600" y="30480"/>
                </a:cubicBezTo>
                <a:cubicBezTo>
                  <a:pt x="1734623" y="34629"/>
                  <a:pt x="1649672" y="115003"/>
                  <a:pt x="1630680" y="137160"/>
                </a:cubicBezTo>
                <a:cubicBezTo>
                  <a:pt x="1614150" y="156445"/>
                  <a:pt x="1605280" y="182880"/>
                  <a:pt x="1584960" y="198120"/>
                </a:cubicBezTo>
                <a:cubicBezTo>
                  <a:pt x="1563075" y="214534"/>
                  <a:pt x="1508760" y="228600"/>
                  <a:pt x="1508760" y="228600"/>
                </a:cubicBezTo>
              </a:path>
            </a:pathLst>
          </a:cu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15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8085772-54AF-CC6B-D1F4-2808FD6F39F8}"/>
              </a:ext>
            </a:extLst>
          </p:cNvPr>
          <p:cNvPicPr>
            <a:picLocks noChangeAspect="1"/>
          </p:cNvPicPr>
          <p:nvPr/>
        </p:nvPicPr>
        <p:blipFill>
          <a:blip r:embed="rId3"/>
          <a:stretch>
            <a:fillRect/>
          </a:stretch>
        </p:blipFill>
        <p:spPr>
          <a:xfrm>
            <a:off x="203835" y="186690"/>
            <a:ext cx="781050" cy="723900"/>
          </a:xfrm>
          <a:prstGeom prst="rect">
            <a:avLst/>
          </a:prstGeom>
        </p:spPr>
      </p:pic>
      <p:sp>
        <p:nvSpPr>
          <p:cNvPr id="3" name="TextBox 2">
            <a:extLst>
              <a:ext uri="{FF2B5EF4-FFF2-40B4-BE49-F238E27FC236}">
                <a16:creationId xmlns:a16="http://schemas.microsoft.com/office/drawing/2014/main" xmlns="" id="{0F13756F-AF8E-E7AE-7E3C-4E13767BEDFE}"/>
              </a:ext>
            </a:extLst>
          </p:cNvPr>
          <p:cNvSpPr txBox="1"/>
          <p:nvPr/>
        </p:nvSpPr>
        <p:spPr>
          <a:xfrm>
            <a:off x="1097280" y="264259"/>
            <a:ext cx="9951720" cy="954107"/>
          </a:xfrm>
          <a:prstGeom prst="rect">
            <a:avLst/>
          </a:prstGeom>
          <a:solidFill>
            <a:schemeClr val="bg2"/>
          </a:solidFill>
        </p:spPr>
        <p:txBody>
          <a:bodyPr wrap="square">
            <a:spAutoFit/>
          </a:bodyPr>
          <a:lstStyle/>
          <a:p>
            <a:r>
              <a:rPr lang="en-US" sz="2800" b="0" i="0">
                <a:solidFill>
                  <a:srgbClr val="0070C0"/>
                </a:solidFill>
                <a:effectLst/>
                <a:latin typeface="Nunito Black" pitchFamily="2" charset="0"/>
              </a:rPr>
              <a:t>Câu </a:t>
            </a:r>
            <a:r>
              <a:rPr lang="en-US" sz="2800">
                <a:solidFill>
                  <a:srgbClr val="0070C0"/>
                </a:solidFill>
                <a:latin typeface="Nunito Black" pitchFamily="2" charset="0"/>
              </a:rPr>
              <a:t>3</a:t>
            </a:r>
            <a:r>
              <a:rPr lang="en-US" sz="2800" b="0" i="0">
                <a:solidFill>
                  <a:srgbClr val="0070C0"/>
                </a:solidFill>
                <a:effectLst/>
                <a:latin typeface="Nunito Black" pitchFamily="2" charset="0"/>
              </a:rPr>
              <a:t>: </a:t>
            </a:r>
            <a:r>
              <a:rPr lang="vi-VN" sz="2800" b="0" i="0">
                <a:solidFill>
                  <a:srgbClr val="000000"/>
                </a:solidFill>
                <a:effectLst/>
                <a:latin typeface="Nunito Black" pitchFamily="2" charset="0"/>
              </a:rPr>
              <a:t>Vì sao bạn nhỏ thấy quang cảnh thư viện trông giống như một toa tàu điện đông đúc?</a:t>
            </a:r>
            <a:endParaRPr lang="en-US" sz="2800">
              <a:latin typeface="Nunito Black" pitchFamily="2" charset="0"/>
            </a:endParaRPr>
          </a:p>
        </p:txBody>
      </p:sp>
      <p:pic>
        <p:nvPicPr>
          <p:cNvPr id="4098" name="Picture 2" descr="Lớp học Totto-chan - Home | Facebook">
            <a:extLst>
              <a:ext uri="{FF2B5EF4-FFF2-40B4-BE49-F238E27FC236}">
                <a16:creationId xmlns:a16="http://schemas.microsoft.com/office/drawing/2014/main" xmlns="" id="{0506B7F0-AD8D-4B99-E910-C44414A4A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040" y="2437704"/>
            <a:ext cx="4729163" cy="41560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F6416702-0192-2E14-D49F-D303EE096673}"/>
              </a:ext>
            </a:extLst>
          </p:cNvPr>
          <p:cNvSpPr txBox="1"/>
          <p:nvPr/>
        </p:nvSpPr>
        <p:spPr>
          <a:xfrm>
            <a:off x="984885" y="1651665"/>
            <a:ext cx="6589107" cy="2264728"/>
          </a:xfrm>
          <a:custGeom>
            <a:avLst/>
            <a:gdLst>
              <a:gd name="connsiteX0" fmla="*/ 0 w 6614160"/>
              <a:gd name="connsiteY0" fmla="*/ 0 h 2681347"/>
              <a:gd name="connsiteX1" fmla="*/ 793699 w 6614160"/>
              <a:gd name="connsiteY1" fmla="*/ 0 h 2681347"/>
              <a:gd name="connsiteX2" fmla="*/ 1455115 w 6614160"/>
              <a:gd name="connsiteY2" fmla="*/ 0 h 2681347"/>
              <a:gd name="connsiteX3" fmla="*/ 2182673 w 6614160"/>
              <a:gd name="connsiteY3" fmla="*/ 0 h 2681347"/>
              <a:gd name="connsiteX4" fmla="*/ 2910230 w 6614160"/>
              <a:gd name="connsiteY4" fmla="*/ 0 h 2681347"/>
              <a:gd name="connsiteX5" fmla="*/ 3505505 w 6614160"/>
              <a:gd name="connsiteY5" fmla="*/ 0 h 2681347"/>
              <a:gd name="connsiteX6" fmla="*/ 4166921 w 6614160"/>
              <a:gd name="connsiteY6" fmla="*/ 0 h 2681347"/>
              <a:gd name="connsiteX7" fmla="*/ 4960620 w 6614160"/>
              <a:gd name="connsiteY7" fmla="*/ 0 h 2681347"/>
              <a:gd name="connsiteX8" fmla="*/ 5754319 w 6614160"/>
              <a:gd name="connsiteY8" fmla="*/ 0 h 2681347"/>
              <a:gd name="connsiteX9" fmla="*/ 6614160 w 6614160"/>
              <a:gd name="connsiteY9" fmla="*/ 0 h 2681347"/>
              <a:gd name="connsiteX10" fmla="*/ 6614160 w 6614160"/>
              <a:gd name="connsiteY10" fmla="*/ 603301 h 2681347"/>
              <a:gd name="connsiteX11" fmla="*/ 6614160 w 6614160"/>
              <a:gd name="connsiteY11" fmla="*/ 1184257 h 2681347"/>
              <a:gd name="connsiteX12" fmla="*/ 6614160 w 6614160"/>
              <a:gd name="connsiteY12" fmla="*/ 2234447 h 2681347"/>
              <a:gd name="connsiteX13" fmla="*/ 6167260 w 6614160"/>
              <a:gd name="connsiteY13" fmla="*/ 2681347 h 2681347"/>
              <a:gd name="connsiteX14" fmla="*/ 5667027 w 6614160"/>
              <a:gd name="connsiteY14" fmla="*/ 2681347 h 2681347"/>
              <a:gd name="connsiteX15" fmla="*/ 4858430 w 6614160"/>
              <a:gd name="connsiteY15" fmla="*/ 2681347 h 2681347"/>
              <a:gd name="connsiteX16" fmla="*/ 4358197 w 6614160"/>
              <a:gd name="connsiteY16" fmla="*/ 2681347 h 2681347"/>
              <a:gd name="connsiteX17" fmla="*/ 3611273 w 6614160"/>
              <a:gd name="connsiteY17" fmla="*/ 2681347 h 2681347"/>
              <a:gd name="connsiteX18" fmla="*/ 2926022 w 6614160"/>
              <a:gd name="connsiteY18" fmla="*/ 2681347 h 2681347"/>
              <a:gd name="connsiteX19" fmla="*/ 2179099 w 6614160"/>
              <a:gd name="connsiteY19" fmla="*/ 2681347 h 2681347"/>
              <a:gd name="connsiteX20" fmla="*/ 1493847 w 6614160"/>
              <a:gd name="connsiteY20" fmla="*/ 2681347 h 2681347"/>
              <a:gd name="connsiteX21" fmla="*/ 746924 w 6614160"/>
              <a:gd name="connsiteY21" fmla="*/ 2681347 h 2681347"/>
              <a:gd name="connsiteX22" fmla="*/ 0 w 6614160"/>
              <a:gd name="connsiteY22" fmla="*/ 2681347 h 2681347"/>
              <a:gd name="connsiteX23" fmla="*/ 0 w 6614160"/>
              <a:gd name="connsiteY23" fmla="*/ 1984197 h 2681347"/>
              <a:gd name="connsiteX24" fmla="*/ 0 w 6614160"/>
              <a:gd name="connsiteY24" fmla="*/ 1313860 h 2681347"/>
              <a:gd name="connsiteX25" fmla="*/ 0 w 6614160"/>
              <a:gd name="connsiteY25" fmla="*/ 723964 h 2681347"/>
              <a:gd name="connsiteX26" fmla="*/ 0 w 6614160"/>
              <a:gd name="connsiteY26" fmla="*/ 0 h 2681347"/>
              <a:gd name="connsiteX0" fmla="*/ 6167260 w 6614160"/>
              <a:gd name="connsiteY0" fmla="*/ 2681347 h 2681347"/>
              <a:gd name="connsiteX1" fmla="*/ 6256640 w 6614160"/>
              <a:gd name="connsiteY1" fmla="*/ 2323827 h 2681347"/>
              <a:gd name="connsiteX2" fmla="*/ 6614160 w 6614160"/>
              <a:gd name="connsiteY2" fmla="*/ 2234447 h 2681347"/>
              <a:gd name="connsiteX3" fmla="*/ 6167260 w 6614160"/>
              <a:gd name="connsiteY3" fmla="*/ 2681347 h 2681347"/>
              <a:gd name="connsiteX0" fmla="*/ 6167260 w 6614160"/>
              <a:gd name="connsiteY0" fmla="*/ 2681347 h 2681347"/>
              <a:gd name="connsiteX1" fmla="*/ 6256640 w 6614160"/>
              <a:gd name="connsiteY1" fmla="*/ 2323827 h 2681347"/>
              <a:gd name="connsiteX2" fmla="*/ 6614160 w 6614160"/>
              <a:gd name="connsiteY2" fmla="*/ 2234447 h 2681347"/>
              <a:gd name="connsiteX3" fmla="*/ 6167260 w 6614160"/>
              <a:gd name="connsiteY3" fmla="*/ 2681347 h 2681347"/>
              <a:gd name="connsiteX4" fmla="*/ 5543681 w 6614160"/>
              <a:gd name="connsiteY4" fmla="*/ 2681347 h 2681347"/>
              <a:gd name="connsiteX5" fmla="*/ 4920103 w 6614160"/>
              <a:gd name="connsiteY5" fmla="*/ 2681347 h 2681347"/>
              <a:gd name="connsiteX6" fmla="*/ 4111507 w 6614160"/>
              <a:gd name="connsiteY6" fmla="*/ 2681347 h 2681347"/>
              <a:gd name="connsiteX7" fmla="*/ 3426256 w 6614160"/>
              <a:gd name="connsiteY7" fmla="*/ 2681347 h 2681347"/>
              <a:gd name="connsiteX8" fmla="*/ 2802677 w 6614160"/>
              <a:gd name="connsiteY8" fmla="*/ 2681347 h 2681347"/>
              <a:gd name="connsiteX9" fmla="*/ 2179099 w 6614160"/>
              <a:gd name="connsiteY9" fmla="*/ 2681347 h 2681347"/>
              <a:gd name="connsiteX10" fmla="*/ 1617193 w 6614160"/>
              <a:gd name="connsiteY10" fmla="*/ 2681347 h 2681347"/>
              <a:gd name="connsiteX11" fmla="*/ 808596 w 6614160"/>
              <a:gd name="connsiteY11" fmla="*/ 2681347 h 2681347"/>
              <a:gd name="connsiteX12" fmla="*/ 0 w 6614160"/>
              <a:gd name="connsiteY12" fmla="*/ 2681347 h 2681347"/>
              <a:gd name="connsiteX13" fmla="*/ 0 w 6614160"/>
              <a:gd name="connsiteY13" fmla="*/ 2091451 h 2681347"/>
              <a:gd name="connsiteX14" fmla="*/ 0 w 6614160"/>
              <a:gd name="connsiteY14" fmla="*/ 1421114 h 2681347"/>
              <a:gd name="connsiteX15" fmla="*/ 0 w 6614160"/>
              <a:gd name="connsiteY15" fmla="*/ 723964 h 2681347"/>
              <a:gd name="connsiteX16" fmla="*/ 0 w 6614160"/>
              <a:gd name="connsiteY16" fmla="*/ 0 h 2681347"/>
              <a:gd name="connsiteX17" fmla="*/ 595274 w 6614160"/>
              <a:gd name="connsiteY17" fmla="*/ 0 h 2681347"/>
              <a:gd name="connsiteX18" fmla="*/ 1058266 w 6614160"/>
              <a:gd name="connsiteY18" fmla="*/ 0 h 2681347"/>
              <a:gd name="connsiteX19" fmla="*/ 1521257 w 6614160"/>
              <a:gd name="connsiteY19" fmla="*/ 0 h 2681347"/>
              <a:gd name="connsiteX20" fmla="*/ 2182673 w 6614160"/>
              <a:gd name="connsiteY20" fmla="*/ 0 h 2681347"/>
              <a:gd name="connsiteX21" fmla="*/ 2711806 w 6614160"/>
              <a:gd name="connsiteY21" fmla="*/ 0 h 2681347"/>
              <a:gd name="connsiteX22" fmla="*/ 3174797 w 6614160"/>
              <a:gd name="connsiteY22" fmla="*/ 0 h 2681347"/>
              <a:gd name="connsiteX23" fmla="*/ 3968496 w 6614160"/>
              <a:gd name="connsiteY23" fmla="*/ 0 h 2681347"/>
              <a:gd name="connsiteX24" fmla="*/ 4563770 w 6614160"/>
              <a:gd name="connsiteY24" fmla="*/ 0 h 2681347"/>
              <a:gd name="connsiteX25" fmla="*/ 5159045 w 6614160"/>
              <a:gd name="connsiteY25" fmla="*/ 0 h 2681347"/>
              <a:gd name="connsiteX26" fmla="*/ 5754319 w 6614160"/>
              <a:gd name="connsiteY26" fmla="*/ 0 h 2681347"/>
              <a:gd name="connsiteX27" fmla="*/ 6614160 w 6614160"/>
              <a:gd name="connsiteY27" fmla="*/ 0 h 2681347"/>
              <a:gd name="connsiteX28" fmla="*/ 6614160 w 6614160"/>
              <a:gd name="connsiteY28" fmla="*/ 603301 h 2681347"/>
              <a:gd name="connsiteX29" fmla="*/ 6614160 w 6614160"/>
              <a:gd name="connsiteY29" fmla="*/ 1161912 h 2681347"/>
              <a:gd name="connsiteX30" fmla="*/ 6614160 w 6614160"/>
              <a:gd name="connsiteY30" fmla="*/ 1742869 h 2681347"/>
              <a:gd name="connsiteX31" fmla="*/ 6614160 w 6614160"/>
              <a:gd name="connsiteY31" fmla="*/ 2234447 h 268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14160" h="2681347" stroke="0" extrusionOk="0">
                <a:moveTo>
                  <a:pt x="0" y="0"/>
                </a:moveTo>
                <a:cubicBezTo>
                  <a:pt x="368159" y="-23965"/>
                  <a:pt x="436833" y="22682"/>
                  <a:pt x="793699" y="0"/>
                </a:cubicBezTo>
                <a:cubicBezTo>
                  <a:pt x="1150565" y="-22682"/>
                  <a:pt x="1227925" y="-32608"/>
                  <a:pt x="1455115" y="0"/>
                </a:cubicBezTo>
                <a:cubicBezTo>
                  <a:pt x="1682305" y="32608"/>
                  <a:pt x="1895125" y="14676"/>
                  <a:pt x="2182673" y="0"/>
                </a:cubicBezTo>
                <a:cubicBezTo>
                  <a:pt x="2470221" y="-14676"/>
                  <a:pt x="2752204" y="16684"/>
                  <a:pt x="2910230" y="0"/>
                </a:cubicBezTo>
                <a:cubicBezTo>
                  <a:pt x="3068256" y="-16684"/>
                  <a:pt x="3382504" y="3877"/>
                  <a:pt x="3505505" y="0"/>
                </a:cubicBezTo>
                <a:cubicBezTo>
                  <a:pt x="3628506" y="-3877"/>
                  <a:pt x="3957822" y="-723"/>
                  <a:pt x="4166921" y="0"/>
                </a:cubicBezTo>
                <a:cubicBezTo>
                  <a:pt x="4376020" y="723"/>
                  <a:pt x="4764984" y="14351"/>
                  <a:pt x="4960620" y="0"/>
                </a:cubicBezTo>
                <a:cubicBezTo>
                  <a:pt x="5156256" y="-14351"/>
                  <a:pt x="5509028" y="33549"/>
                  <a:pt x="5754319" y="0"/>
                </a:cubicBezTo>
                <a:cubicBezTo>
                  <a:pt x="5999610" y="-33549"/>
                  <a:pt x="6338517" y="12968"/>
                  <a:pt x="6614160" y="0"/>
                </a:cubicBezTo>
                <a:cubicBezTo>
                  <a:pt x="6628859" y="163153"/>
                  <a:pt x="6605631" y="396756"/>
                  <a:pt x="6614160" y="603301"/>
                </a:cubicBezTo>
                <a:cubicBezTo>
                  <a:pt x="6622689" y="809846"/>
                  <a:pt x="6610175" y="965648"/>
                  <a:pt x="6614160" y="1184257"/>
                </a:cubicBezTo>
                <a:cubicBezTo>
                  <a:pt x="6618145" y="1402866"/>
                  <a:pt x="6634387" y="1900325"/>
                  <a:pt x="6614160" y="2234447"/>
                </a:cubicBezTo>
                <a:cubicBezTo>
                  <a:pt x="6420946" y="2442020"/>
                  <a:pt x="6340190" y="2504397"/>
                  <a:pt x="6167260" y="2681347"/>
                </a:cubicBezTo>
                <a:cubicBezTo>
                  <a:pt x="6051729" y="2694843"/>
                  <a:pt x="5806007" y="2674772"/>
                  <a:pt x="5667027" y="2681347"/>
                </a:cubicBezTo>
                <a:cubicBezTo>
                  <a:pt x="5528047" y="2687922"/>
                  <a:pt x="5159966" y="2697376"/>
                  <a:pt x="4858430" y="2681347"/>
                </a:cubicBezTo>
                <a:cubicBezTo>
                  <a:pt x="4556894" y="2665318"/>
                  <a:pt x="4581695" y="2699461"/>
                  <a:pt x="4358197" y="2681347"/>
                </a:cubicBezTo>
                <a:cubicBezTo>
                  <a:pt x="4134699" y="2663233"/>
                  <a:pt x="3828296" y="2694972"/>
                  <a:pt x="3611273" y="2681347"/>
                </a:cubicBezTo>
                <a:cubicBezTo>
                  <a:pt x="3394250" y="2667722"/>
                  <a:pt x="3196263" y="2659655"/>
                  <a:pt x="2926022" y="2681347"/>
                </a:cubicBezTo>
                <a:cubicBezTo>
                  <a:pt x="2655781" y="2703039"/>
                  <a:pt x="2510586" y="2701943"/>
                  <a:pt x="2179099" y="2681347"/>
                </a:cubicBezTo>
                <a:cubicBezTo>
                  <a:pt x="1847612" y="2660751"/>
                  <a:pt x="1691128" y="2691411"/>
                  <a:pt x="1493847" y="2681347"/>
                </a:cubicBezTo>
                <a:cubicBezTo>
                  <a:pt x="1296566" y="2671283"/>
                  <a:pt x="975055" y="2704831"/>
                  <a:pt x="746924" y="2681347"/>
                </a:cubicBezTo>
                <a:cubicBezTo>
                  <a:pt x="518793" y="2657863"/>
                  <a:pt x="364883" y="2692220"/>
                  <a:pt x="0" y="2681347"/>
                </a:cubicBezTo>
                <a:cubicBezTo>
                  <a:pt x="3140" y="2479120"/>
                  <a:pt x="25077" y="2244221"/>
                  <a:pt x="0" y="1984197"/>
                </a:cubicBezTo>
                <a:cubicBezTo>
                  <a:pt x="-25077" y="1724173"/>
                  <a:pt x="31871" y="1616395"/>
                  <a:pt x="0" y="1313860"/>
                </a:cubicBezTo>
                <a:cubicBezTo>
                  <a:pt x="-31871" y="1011325"/>
                  <a:pt x="24227" y="941316"/>
                  <a:pt x="0" y="723964"/>
                </a:cubicBezTo>
                <a:cubicBezTo>
                  <a:pt x="-24227" y="506612"/>
                  <a:pt x="-27197" y="161047"/>
                  <a:pt x="0" y="0"/>
                </a:cubicBezTo>
                <a:close/>
              </a:path>
              <a:path w="6614160" h="2681347" fill="darkenLess" stroke="0" extrusionOk="0">
                <a:moveTo>
                  <a:pt x="6167260" y="2681347"/>
                </a:moveTo>
                <a:cubicBezTo>
                  <a:pt x="6201673" y="2589641"/>
                  <a:pt x="6231675" y="2435522"/>
                  <a:pt x="6256640" y="2323827"/>
                </a:cubicBezTo>
                <a:cubicBezTo>
                  <a:pt x="6349237" y="2305009"/>
                  <a:pt x="6493750" y="2248739"/>
                  <a:pt x="6614160" y="2234447"/>
                </a:cubicBezTo>
                <a:cubicBezTo>
                  <a:pt x="6481495" y="2337752"/>
                  <a:pt x="6339214" y="2519196"/>
                  <a:pt x="6167260" y="2681347"/>
                </a:cubicBezTo>
                <a:close/>
              </a:path>
              <a:path w="6614160" h="2681347" fill="none" extrusionOk="0">
                <a:moveTo>
                  <a:pt x="6167260" y="2681347"/>
                </a:moveTo>
                <a:cubicBezTo>
                  <a:pt x="6216982" y="2555937"/>
                  <a:pt x="6239495" y="2466036"/>
                  <a:pt x="6256640" y="2323827"/>
                </a:cubicBezTo>
                <a:cubicBezTo>
                  <a:pt x="6362286" y="2312473"/>
                  <a:pt x="6452936" y="2283947"/>
                  <a:pt x="6614160" y="2234447"/>
                </a:cubicBezTo>
                <a:cubicBezTo>
                  <a:pt x="6498760" y="2315980"/>
                  <a:pt x="6334660" y="2518504"/>
                  <a:pt x="6167260" y="2681347"/>
                </a:cubicBezTo>
                <a:cubicBezTo>
                  <a:pt x="5938589" y="2701691"/>
                  <a:pt x="5808974" y="2695782"/>
                  <a:pt x="5543681" y="2681347"/>
                </a:cubicBezTo>
                <a:cubicBezTo>
                  <a:pt x="5278388" y="2666912"/>
                  <a:pt x="5225129" y="2666260"/>
                  <a:pt x="4920103" y="2681347"/>
                </a:cubicBezTo>
                <a:cubicBezTo>
                  <a:pt x="4615077" y="2696434"/>
                  <a:pt x="4416968" y="2685062"/>
                  <a:pt x="4111507" y="2681347"/>
                </a:cubicBezTo>
                <a:cubicBezTo>
                  <a:pt x="3806046" y="2677632"/>
                  <a:pt x="3752644" y="2655380"/>
                  <a:pt x="3426256" y="2681347"/>
                </a:cubicBezTo>
                <a:cubicBezTo>
                  <a:pt x="3099868" y="2707314"/>
                  <a:pt x="3073396" y="2708205"/>
                  <a:pt x="2802677" y="2681347"/>
                </a:cubicBezTo>
                <a:cubicBezTo>
                  <a:pt x="2531958" y="2654489"/>
                  <a:pt x="2352316" y="2695968"/>
                  <a:pt x="2179099" y="2681347"/>
                </a:cubicBezTo>
                <a:cubicBezTo>
                  <a:pt x="2005882" y="2666726"/>
                  <a:pt x="1880977" y="2693214"/>
                  <a:pt x="1617193" y="2681347"/>
                </a:cubicBezTo>
                <a:cubicBezTo>
                  <a:pt x="1353409" y="2669480"/>
                  <a:pt x="1141240" y="2668649"/>
                  <a:pt x="808596" y="2681347"/>
                </a:cubicBezTo>
                <a:cubicBezTo>
                  <a:pt x="475952" y="2694045"/>
                  <a:pt x="232926" y="2682195"/>
                  <a:pt x="0" y="2681347"/>
                </a:cubicBezTo>
                <a:cubicBezTo>
                  <a:pt x="-1818" y="2391944"/>
                  <a:pt x="8289" y="2343856"/>
                  <a:pt x="0" y="2091451"/>
                </a:cubicBezTo>
                <a:cubicBezTo>
                  <a:pt x="-8289" y="1839046"/>
                  <a:pt x="-5655" y="1656307"/>
                  <a:pt x="0" y="1421114"/>
                </a:cubicBezTo>
                <a:cubicBezTo>
                  <a:pt x="5655" y="1185921"/>
                  <a:pt x="-9839" y="944181"/>
                  <a:pt x="0" y="723964"/>
                </a:cubicBezTo>
                <a:cubicBezTo>
                  <a:pt x="9839" y="503747"/>
                  <a:pt x="25014" y="173112"/>
                  <a:pt x="0" y="0"/>
                </a:cubicBezTo>
                <a:cubicBezTo>
                  <a:pt x="270962" y="1476"/>
                  <a:pt x="357105" y="4487"/>
                  <a:pt x="595274" y="0"/>
                </a:cubicBezTo>
                <a:cubicBezTo>
                  <a:pt x="833443" y="-4487"/>
                  <a:pt x="852084" y="-17320"/>
                  <a:pt x="1058266" y="0"/>
                </a:cubicBezTo>
                <a:cubicBezTo>
                  <a:pt x="1264448" y="17320"/>
                  <a:pt x="1389852" y="20007"/>
                  <a:pt x="1521257" y="0"/>
                </a:cubicBezTo>
                <a:cubicBezTo>
                  <a:pt x="1652662" y="-20007"/>
                  <a:pt x="1978044" y="18714"/>
                  <a:pt x="2182673" y="0"/>
                </a:cubicBezTo>
                <a:cubicBezTo>
                  <a:pt x="2387302" y="-18714"/>
                  <a:pt x="2472703" y="-15268"/>
                  <a:pt x="2711806" y="0"/>
                </a:cubicBezTo>
                <a:cubicBezTo>
                  <a:pt x="2950909" y="15268"/>
                  <a:pt x="2973356" y="676"/>
                  <a:pt x="3174797" y="0"/>
                </a:cubicBezTo>
                <a:cubicBezTo>
                  <a:pt x="3376238" y="-676"/>
                  <a:pt x="3682095" y="-14764"/>
                  <a:pt x="3968496" y="0"/>
                </a:cubicBezTo>
                <a:cubicBezTo>
                  <a:pt x="4254897" y="14764"/>
                  <a:pt x="4294330" y="16692"/>
                  <a:pt x="4563770" y="0"/>
                </a:cubicBezTo>
                <a:cubicBezTo>
                  <a:pt x="4833210" y="-16692"/>
                  <a:pt x="4893891" y="-8121"/>
                  <a:pt x="5159045" y="0"/>
                </a:cubicBezTo>
                <a:cubicBezTo>
                  <a:pt x="5424200" y="8121"/>
                  <a:pt x="5467430" y="25488"/>
                  <a:pt x="5754319" y="0"/>
                </a:cubicBezTo>
                <a:cubicBezTo>
                  <a:pt x="6041208" y="-25488"/>
                  <a:pt x="6345947" y="-17957"/>
                  <a:pt x="6614160" y="0"/>
                </a:cubicBezTo>
                <a:cubicBezTo>
                  <a:pt x="6597902" y="242020"/>
                  <a:pt x="6625291" y="330541"/>
                  <a:pt x="6614160" y="603301"/>
                </a:cubicBezTo>
                <a:cubicBezTo>
                  <a:pt x="6603029" y="876061"/>
                  <a:pt x="6627382" y="962180"/>
                  <a:pt x="6614160" y="1161912"/>
                </a:cubicBezTo>
                <a:cubicBezTo>
                  <a:pt x="6600938" y="1361644"/>
                  <a:pt x="6617434" y="1465561"/>
                  <a:pt x="6614160" y="1742869"/>
                </a:cubicBezTo>
                <a:cubicBezTo>
                  <a:pt x="6610886" y="2020177"/>
                  <a:pt x="6631738" y="2102143"/>
                  <a:pt x="6614160" y="2234447"/>
                </a:cubicBezTo>
              </a:path>
              <a:path w="6614160" h="2681347" fill="none" stroke="0" extrusionOk="0">
                <a:moveTo>
                  <a:pt x="6167260" y="2681347"/>
                </a:moveTo>
                <a:cubicBezTo>
                  <a:pt x="6208587" y="2537992"/>
                  <a:pt x="6242178" y="2396786"/>
                  <a:pt x="6256640" y="2323827"/>
                </a:cubicBezTo>
                <a:cubicBezTo>
                  <a:pt x="6416747" y="2296864"/>
                  <a:pt x="6458145" y="2270011"/>
                  <a:pt x="6614160" y="2234447"/>
                </a:cubicBezTo>
                <a:cubicBezTo>
                  <a:pt x="6448233" y="2401331"/>
                  <a:pt x="6310004" y="2581157"/>
                  <a:pt x="6167260" y="2681347"/>
                </a:cubicBezTo>
                <a:cubicBezTo>
                  <a:pt x="5802320" y="2663966"/>
                  <a:pt x="5637094" y="2661422"/>
                  <a:pt x="5420336" y="2681347"/>
                </a:cubicBezTo>
                <a:cubicBezTo>
                  <a:pt x="5203578" y="2701272"/>
                  <a:pt x="5109233" y="2659718"/>
                  <a:pt x="4920103" y="2681347"/>
                </a:cubicBezTo>
                <a:cubicBezTo>
                  <a:pt x="4730973" y="2702976"/>
                  <a:pt x="4576492" y="2663141"/>
                  <a:pt x="4358197" y="2681347"/>
                </a:cubicBezTo>
                <a:cubicBezTo>
                  <a:pt x="4139902" y="2699553"/>
                  <a:pt x="3938456" y="2705956"/>
                  <a:pt x="3672946" y="2681347"/>
                </a:cubicBezTo>
                <a:cubicBezTo>
                  <a:pt x="3407436" y="2656738"/>
                  <a:pt x="3275431" y="2701607"/>
                  <a:pt x="3111040" y="2681347"/>
                </a:cubicBezTo>
                <a:cubicBezTo>
                  <a:pt x="2946649" y="2661087"/>
                  <a:pt x="2515236" y="2702544"/>
                  <a:pt x="2364116" y="2681347"/>
                </a:cubicBezTo>
                <a:cubicBezTo>
                  <a:pt x="2212996" y="2660150"/>
                  <a:pt x="1929537" y="2668758"/>
                  <a:pt x="1678865" y="2681347"/>
                </a:cubicBezTo>
                <a:cubicBezTo>
                  <a:pt x="1428193" y="2693936"/>
                  <a:pt x="1423647" y="2668940"/>
                  <a:pt x="1178632" y="2681347"/>
                </a:cubicBezTo>
                <a:cubicBezTo>
                  <a:pt x="933617" y="2693754"/>
                  <a:pt x="509069" y="2644046"/>
                  <a:pt x="0" y="2681347"/>
                </a:cubicBezTo>
                <a:cubicBezTo>
                  <a:pt x="-21156" y="2434734"/>
                  <a:pt x="-22322" y="2305613"/>
                  <a:pt x="0" y="2037824"/>
                </a:cubicBezTo>
                <a:cubicBezTo>
                  <a:pt x="22322" y="1770035"/>
                  <a:pt x="14173" y="1688401"/>
                  <a:pt x="0" y="1340674"/>
                </a:cubicBezTo>
                <a:cubicBezTo>
                  <a:pt x="-14173" y="992947"/>
                  <a:pt x="-29601" y="878117"/>
                  <a:pt x="0" y="723964"/>
                </a:cubicBezTo>
                <a:cubicBezTo>
                  <a:pt x="29601" y="569811"/>
                  <a:pt x="-23155" y="284030"/>
                  <a:pt x="0" y="0"/>
                </a:cubicBezTo>
                <a:cubicBezTo>
                  <a:pt x="239740" y="-29486"/>
                  <a:pt x="422991" y="3612"/>
                  <a:pt x="727558" y="0"/>
                </a:cubicBezTo>
                <a:cubicBezTo>
                  <a:pt x="1032125" y="-3612"/>
                  <a:pt x="1140007" y="-25539"/>
                  <a:pt x="1256690" y="0"/>
                </a:cubicBezTo>
                <a:cubicBezTo>
                  <a:pt x="1373373" y="25539"/>
                  <a:pt x="1606405" y="-4598"/>
                  <a:pt x="1719682" y="0"/>
                </a:cubicBezTo>
                <a:cubicBezTo>
                  <a:pt x="1832959" y="4598"/>
                  <a:pt x="2205171" y="-5958"/>
                  <a:pt x="2447239" y="0"/>
                </a:cubicBezTo>
                <a:cubicBezTo>
                  <a:pt x="2689307" y="5958"/>
                  <a:pt x="2758337" y="19016"/>
                  <a:pt x="2910230" y="0"/>
                </a:cubicBezTo>
                <a:cubicBezTo>
                  <a:pt x="3062123" y="-19016"/>
                  <a:pt x="3182252" y="-22629"/>
                  <a:pt x="3373222" y="0"/>
                </a:cubicBezTo>
                <a:cubicBezTo>
                  <a:pt x="3564192" y="22629"/>
                  <a:pt x="3730459" y="-15043"/>
                  <a:pt x="4034638" y="0"/>
                </a:cubicBezTo>
                <a:cubicBezTo>
                  <a:pt x="4338817" y="15043"/>
                  <a:pt x="4587892" y="-31721"/>
                  <a:pt x="4828337" y="0"/>
                </a:cubicBezTo>
                <a:cubicBezTo>
                  <a:pt x="5068782" y="31721"/>
                  <a:pt x="5300202" y="-33885"/>
                  <a:pt x="5622036" y="0"/>
                </a:cubicBezTo>
                <a:cubicBezTo>
                  <a:pt x="5943870" y="33885"/>
                  <a:pt x="6384929" y="-6602"/>
                  <a:pt x="6614160" y="0"/>
                </a:cubicBezTo>
                <a:cubicBezTo>
                  <a:pt x="6609740" y="281042"/>
                  <a:pt x="6588293" y="446784"/>
                  <a:pt x="6614160" y="580956"/>
                </a:cubicBezTo>
                <a:cubicBezTo>
                  <a:pt x="6640027" y="715128"/>
                  <a:pt x="6619881" y="974108"/>
                  <a:pt x="6614160" y="1184257"/>
                </a:cubicBezTo>
                <a:cubicBezTo>
                  <a:pt x="6608439" y="1394406"/>
                  <a:pt x="6600998" y="1524229"/>
                  <a:pt x="6614160" y="1698180"/>
                </a:cubicBezTo>
                <a:cubicBezTo>
                  <a:pt x="6627322" y="1872131"/>
                  <a:pt x="6639163" y="1974963"/>
                  <a:pt x="6614160" y="2234447"/>
                </a:cubicBezTo>
              </a:path>
            </a:pathLst>
          </a:custGeom>
          <a:solidFill>
            <a:srgbClr val="FFFFCC"/>
          </a:solidFill>
          <a:ln w="28575">
            <a:solidFill>
              <a:srgbClr val="FF0000"/>
            </a:solidFill>
            <a:prstDash val="dash"/>
            <a:extLst>
              <a:ext uri="{C807C97D-BFC1-408E-A445-0C87EB9F89A2}">
                <ask:lineSketchStyleProps xmlns:ask="http://schemas.microsoft.com/office/drawing/2018/sketchyshapes" xmlns="" sd="2094440380">
                  <a:prstGeom prst="foldedCorner">
                    <a:avLst/>
                  </a:prstGeom>
                  <ask:type>
                    <ask:lineSketchFreehand/>
                  </ask:type>
                </ask:lineSketchStyleProps>
              </a:ext>
            </a:extLst>
          </a:ln>
        </p:spPr>
        <p:txBody>
          <a:bodyPr wrap="square">
            <a:spAutoFit/>
          </a:bodyPr>
          <a:lstStyle/>
          <a:p>
            <a:pPr algn="just"/>
            <a:r>
              <a:rPr lang="en-US" sz="2800" b="0" i="0" dirty="0">
                <a:solidFill>
                  <a:srgbClr val="0070C0"/>
                </a:solidFill>
                <a:effectLst/>
                <a:latin typeface="Nunito Black" pitchFamily="2" charset="0"/>
              </a:rPr>
              <a:t>	</a:t>
            </a:r>
            <a:r>
              <a:rPr lang="vi-VN" sz="2800" b="0" i="0" dirty="0">
                <a:solidFill>
                  <a:srgbClr val="0070C0"/>
                </a:solidFill>
                <a:effectLst/>
                <a:latin typeface="Nunito Black" pitchFamily="2" charset="0"/>
              </a:rPr>
              <a:t>Bạn nhỏ thấy quang cảnh thư viện trông giống như một toa tàu điện đông đúc vì thư viện rất đông, có những bạn ngồi đọc sách, lại có cả những bạn đứng để đọc sách.</a:t>
            </a:r>
            <a:endParaRPr lang="en-US" sz="2800" dirty="0">
              <a:solidFill>
                <a:srgbClr val="0070C0"/>
              </a:solidFill>
              <a:latin typeface="Nunito Black" pitchFamily="2" charset="0"/>
            </a:endParaRPr>
          </a:p>
        </p:txBody>
      </p:sp>
    </p:spTree>
    <p:extLst>
      <p:ext uri="{BB962C8B-B14F-4D97-AF65-F5344CB8AC3E}">
        <p14:creationId xmlns:p14="http://schemas.microsoft.com/office/powerpoint/2010/main" val="228883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77E5E15-524D-AE0F-A225-BE90BCAD8BC2}"/>
              </a:ext>
            </a:extLst>
          </p:cNvPr>
          <p:cNvPicPr>
            <a:picLocks noChangeAspect="1"/>
          </p:cNvPicPr>
          <p:nvPr/>
        </p:nvPicPr>
        <p:blipFill>
          <a:blip r:embed="rId3"/>
          <a:stretch>
            <a:fillRect/>
          </a:stretch>
        </p:blipFill>
        <p:spPr>
          <a:xfrm>
            <a:off x="203835" y="186690"/>
            <a:ext cx="781050" cy="723900"/>
          </a:xfrm>
          <a:prstGeom prst="rect">
            <a:avLst/>
          </a:prstGeom>
        </p:spPr>
      </p:pic>
      <p:sp>
        <p:nvSpPr>
          <p:cNvPr id="3" name="TextBox 2">
            <a:extLst>
              <a:ext uri="{FF2B5EF4-FFF2-40B4-BE49-F238E27FC236}">
                <a16:creationId xmlns:a16="http://schemas.microsoft.com/office/drawing/2014/main" xmlns="" id="{DCF1D843-0DBA-0089-4E7D-170386397261}"/>
              </a:ext>
            </a:extLst>
          </p:cNvPr>
          <p:cNvSpPr txBox="1"/>
          <p:nvPr/>
        </p:nvSpPr>
        <p:spPr>
          <a:xfrm>
            <a:off x="1097280" y="264259"/>
            <a:ext cx="9951720" cy="954107"/>
          </a:xfrm>
          <a:prstGeom prst="rect">
            <a:avLst/>
          </a:prstGeom>
          <a:solidFill>
            <a:schemeClr val="bg2"/>
          </a:solidFill>
        </p:spPr>
        <p:txBody>
          <a:bodyPr wrap="square">
            <a:spAutoFit/>
          </a:bodyPr>
          <a:lstStyle/>
          <a:p>
            <a:r>
              <a:rPr lang="en-US" sz="2800" b="0" i="0">
                <a:solidFill>
                  <a:srgbClr val="0070C0"/>
                </a:solidFill>
                <a:effectLst/>
                <a:latin typeface="Nunito Black" pitchFamily="2" charset="0"/>
              </a:rPr>
              <a:t>Câu </a:t>
            </a:r>
            <a:r>
              <a:rPr lang="en-US" sz="2800">
                <a:solidFill>
                  <a:srgbClr val="0070C0"/>
                </a:solidFill>
                <a:latin typeface="Nunito Black" pitchFamily="2" charset="0"/>
              </a:rPr>
              <a:t>3</a:t>
            </a:r>
            <a:r>
              <a:rPr lang="en-US" sz="2800" b="0" i="0">
                <a:solidFill>
                  <a:srgbClr val="0070C0"/>
                </a:solidFill>
                <a:effectLst/>
                <a:latin typeface="Nunito Black" pitchFamily="2" charset="0"/>
              </a:rPr>
              <a:t>: </a:t>
            </a:r>
            <a:r>
              <a:rPr lang="vi-VN" sz="2800">
                <a:latin typeface="Nunito Black" pitchFamily="2" charset="0"/>
              </a:rPr>
              <a:t>Các bạn học sinh cảm thấy thế nào khi có thư viện mới?</a:t>
            </a:r>
            <a:endParaRPr lang="en-US" sz="2800">
              <a:latin typeface="Nunito Black" pitchFamily="2" charset="0"/>
            </a:endParaRPr>
          </a:p>
        </p:txBody>
      </p:sp>
      <p:sp>
        <p:nvSpPr>
          <p:cNvPr id="5" name="TextBox 4">
            <a:extLst>
              <a:ext uri="{FF2B5EF4-FFF2-40B4-BE49-F238E27FC236}">
                <a16:creationId xmlns:a16="http://schemas.microsoft.com/office/drawing/2014/main" xmlns="" id="{43AD2A01-37BF-4DB0-4425-3B6502B80905}"/>
              </a:ext>
            </a:extLst>
          </p:cNvPr>
          <p:cNvSpPr txBox="1"/>
          <p:nvPr/>
        </p:nvSpPr>
        <p:spPr>
          <a:xfrm>
            <a:off x="609043" y="1395532"/>
            <a:ext cx="10928194" cy="523220"/>
          </a:xfrm>
          <a:prstGeom prst="rect">
            <a:avLst/>
          </a:prstGeom>
          <a:noFill/>
        </p:spPr>
        <p:txBody>
          <a:bodyPr wrap="square">
            <a:spAutoFit/>
          </a:bodyPr>
          <a:lstStyle/>
          <a:p>
            <a:r>
              <a:rPr lang="vi-VN" sz="2800" b="0" i="0" dirty="0">
                <a:solidFill>
                  <a:srgbClr val="FF0000"/>
                </a:solidFill>
                <a:effectLst/>
                <a:latin typeface="Nunito Black" pitchFamily="2" charset="0"/>
              </a:rPr>
              <a:t>Các bạn học sinh cảm thấy háo hức, vui vẻ khi có thư viện mới.</a:t>
            </a:r>
            <a:endParaRPr lang="en-US" sz="2800" dirty="0">
              <a:solidFill>
                <a:srgbClr val="FF0000"/>
              </a:solidFill>
              <a:latin typeface="Nunito Black" pitchFamily="2" charset="0"/>
            </a:endParaRPr>
          </a:p>
        </p:txBody>
      </p:sp>
      <p:pic>
        <p:nvPicPr>
          <p:cNvPr id="5122" name="Picture 2">
            <a:extLst>
              <a:ext uri="{FF2B5EF4-FFF2-40B4-BE49-F238E27FC236}">
                <a16:creationId xmlns:a16="http://schemas.microsoft.com/office/drawing/2014/main" xmlns="" id="{1A277C5B-BDD8-06B4-6FC9-BC05BFCD1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663" y="2095918"/>
            <a:ext cx="6089621" cy="4303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8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arn(inVertical)">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49CD2CD-C8C3-8CC7-91ED-31D72F37CE2D}"/>
              </a:ext>
            </a:extLst>
          </p:cNvPr>
          <p:cNvPicPr>
            <a:picLocks noChangeAspect="1"/>
          </p:cNvPicPr>
          <p:nvPr/>
        </p:nvPicPr>
        <p:blipFill>
          <a:blip r:embed="rId3"/>
          <a:stretch>
            <a:fillRect/>
          </a:stretch>
        </p:blipFill>
        <p:spPr>
          <a:xfrm>
            <a:off x="203835" y="186690"/>
            <a:ext cx="781050" cy="723900"/>
          </a:xfrm>
          <a:prstGeom prst="rect">
            <a:avLst/>
          </a:prstGeom>
        </p:spPr>
      </p:pic>
      <p:sp>
        <p:nvSpPr>
          <p:cNvPr id="3" name="TextBox 2">
            <a:extLst>
              <a:ext uri="{FF2B5EF4-FFF2-40B4-BE49-F238E27FC236}">
                <a16:creationId xmlns:a16="http://schemas.microsoft.com/office/drawing/2014/main" xmlns="" id="{CDEE88A2-8F01-65D4-C629-3063FA1DEFFA}"/>
              </a:ext>
            </a:extLst>
          </p:cNvPr>
          <p:cNvSpPr txBox="1"/>
          <p:nvPr/>
        </p:nvSpPr>
        <p:spPr>
          <a:xfrm>
            <a:off x="1097280" y="264259"/>
            <a:ext cx="7103745" cy="523220"/>
          </a:xfrm>
          <a:prstGeom prst="rect">
            <a:avLst/>
          </a:prstGeom>
          <a:solidFill>
            <a:schemeClr val="bg2"/>
          </a:solidFill>
        </p:spPr>
        <p:txBody>
          <a:bodyPr wrap="square">
            <a:spAutoFit/>
          </a:bodyPr>
          <a:lstStyle/>
          <a:p>
            <a:r>
              <a:rPr lang="en-US" sz="2800" b="0" i="0">
                <a:solidFill>
                  <a:srgbClr val="0070C0"/>
                </a:solidFill>
                <a:effectLst/>
                <a:latin typeface="Nunito Black" pitchFamily="2" charset="0"/>
              </a:rPr>
              <a:t>Câu 4: </a:t>
            </a:r>
            <a:r>
              <a:rPr lang="vi-VN" sz="2800">
                <a:latin typeface="Nunito Black" pitchFamily="2" charset="0"/>
              </a:rPr>
              <a:t>Nói về thư viện mà em mơ ước.</a:t>
            </a:r>
            <a:endParaRPr lang="en-US" sz="2800">
              <a:latin typeface="Nunito Black" pitchFamily="2" charset="0"/>
            </a:endParaRPr>
          </a:p>
        </p:txBody>
      </p:sp>
      <p:pic>
        <p:nvPicPr>
          <p:cNvPr id="6146" name="Picture 2">
            <a:extLst>
              <a:ext uri="{FF2B5EF4-FFF2-40B4-BE49-F238E27FC236}">
                <a16:creationId xmlns:a16="http://schemas.microsoft.com/office/drawing/2014/main" xmlns="" id="{C7F45640-6186-4768-1D7C-51007E2E5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820" y="1036223"/>
            <a:ext cx="5566410" cy="5557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F1E9653-BF44-8FF3-C346-D76FFB12B42B}"/>
              </a:ext>
            </a:extLst>
          </p:cNvPr>
          <p:cNvSpPr txBox="1"/>
          <p:nvPr/>
        </p:nvSpPr>
        <p:spPr>
          <a:xfrm>
            <a:off x="203835" y="2880360"/>
            <a:ext cx="4973076" cy="1532334"/>
          </a:xfrm>
          <a:prstGeom prst="wedgeRoundRectCallout">
            <a:avLst>
              <a:gd name="adj1" fmla="val -30681"/>
              <a:gd name="adj2" fmla="val 73753"/>
              <a:gd name="adj3" fmla="val 16667"/>
            </a:avLst>
          </a:prstGeom>
          <a:solidFill>
            <a:schemeClr val="accent6">
              <a:lumMod val="20000"/>
              <a:lumOff val="80000"/>
            </a:schemeClr>
          </a:solidFill>
          <a:ln w="19050">
            <a:solidFill>
              <a:schemeClr val="accent2">
                <a:lumMod val="50000"/>
              </a:schemeClr>
            </a:solidFill>
          </a:ln>
        </p:spPr>
        <p:txBody>
          <a:bodyPr wrap="square">
            <a:spAutoFit/>
          </a:bodyPr>
          <a:lstStyle/>
          <a:p>
            <a:pPr lvl="0" defTabSz="609539">
              <a:defRPr/>
            </a:pPr>
            <a:r>
              <a:rPr kumimoji="0" lang="vi-VN" sz="2800" b="1" i="0" u="none" strike="noStrike" kern="1200" cap="none" spc="0" normalizeH="0" baseline="0" noProof="0">
                <a:ln>
                  <a:noFill/>
                </a:ln>
                <a:solidFill>
                  <a:srgbClr val="000000"/>
                </a:solidFill>
                <a:effectLst/>
                <a:uLnTx/>
                <a:uFillTx/>
                <a:latin typeface="OpenSans"/>
              </a:rPr>
              <a:t>Gợi ý:</a:t>
            </a:r>
            <a:r>
              <a:rPr lang="en-US" sz="2800" b="1">
                <a:solidFill>
                  <a:srgbClr val="000000"/>
                </a:solidFill>
                <a:latin typeface="OpenSans"/>
              </a:rPr>
              <a:t> </a:t>
            </a:r>
            <a:r>
              <a:rPr lang="vi-VN" sz="2800"/>
              <a:t>Em suy nghĩ và nói lên mong muốn của mình về thư viện</a:t>
            </a:r>
            <a:r>
              <a:rPr lang="en-US" sz="2800"/>
              <a:t>.</a:t>
            </a:r>
            <a:endParaRPr kumimoji="0" lang="vi-VN" sz="2800" b="1" i="0" u="none" strike="noStrike" kern="1200" cap="none" spc="0" normalizeH="0" baseline="0" noProof="0">
              <a:ln>
                <a:noFill/>
              </a:ln>
              <a:solidFill>
                <a:srgbClr val="000000"/>
              </a:solidFill>
              <a:effectLst/>
              <a:uLnTx/>
              <a:uFillTx/>
              <a:latin typeface="OpenSans"/>
            </a:endParaRPr>
          </a:p>
        </p:txBody>
      </p:sp>
    </p:spTree>
    <p:extLst>
      <p:ext uri="{BB962C8B-B14F-4D97-AF65-F5344CB8AC3E}">
        <p14:creationId xmlns:p14="http://schemas.microsoft.com/office/powerpoint/2010/main" val="289379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F804366-EAA8-E777-B5F9-8BBEF2CC950D}"/>
              </a:ext>
            </a:extLst>
          </p:cNvPr>
          <p:cNvPicPr>
            <a:picLocks noChangeAspect="1"/>
          </p:cNvPicPr>
          <p:nvPr/>
        </p:nvPicPr>
        <p:blipFill>
          <a:blip r:embed="rId3"/>
          <a:stretch>
            <a:fillRect/>
          </a:stretch>
        </p:blipFill>
        <p:spPr>
          <a:xfrm>
            <a:off x="76200" y="0"/>
            <a:ext cx="957155" cy="762066"/>
          </a:xfrm>
          <a:prstGeom prst="rect">
            <a:avLst/>
          </a:prstGeom>
        </p:spPr>
      </p:pic>
      <p:sp>
        <p:nvSpPr>
          <p:cNvPr id="3" name="TextBox 2">
            <a:extLst>
              <a:ext uri="{FF2B5EF4-FFF2-40B4-BE49-F238E27FC236}">
                <a16:creationId xmlns:a16="http://schemas.microsoft.com/office/drawing/2014/main" xmlns="" id="{B51636B2-1B83-783B-800D-537C537F7EEE}"/>
              </a:ext>
            </a:extLst>
          </p:cNvPr>
          <p:cNvSpPr txBox="1"/>
          <p:nvPr/>
        </p:nvSpPr>
        <p:spPr>
          <a:xfrm>
            <a:off x="1147997" y="0"/>
            <a:ext cx="2439265"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Luyện đọc lại</a:t>
            </a:r>
          </a:p>
        </p:txBody>
      </p:sp>
      <p:sp>
        <p:nvSpPr>
          <p:cNvPr id="4" name="TextBox 3">
            <a:extLst>
              <a:ext uri="{FF2B5EF4-FFF2-40B4-BE49-F238E27FC236}">
                <a16:creationId xmlns:a16="http://schemas.microsoft.com/office/drawing/2014/main" xmlns="" id="{8602BD8F-3A89-945A-7E1B-F133191802D1}"/>
              </a:ext>
            </a:extLst>
          </p:cNvPr>
          <p:cNvSpPr txBox="1"/>
          <p:nvPr/>
        </p:nvSpPr>
        <p:spPr>
          <a:xfrm>
            <a:off x="76200" y="609600"/>
            <a:ext cx="11887200" cy="5509200"/>
          </a:xfrm>
          <a:prstGeom prst="rect">
            <a:avLst/>
          </a:prstGeom>
          <a:solidFill>
            <a:srgbClr val="FEF2E4"/>
          </a:solid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vi-VN" sz="2200" b="1" i="0">
                <a:solidFill>
                  <a:srgbClr val="FF0000"/>
                </a:solidFill>
                <a:effectLst/>
                <a:latin typeface="Nunito Black" pitchFamily="2" charset="0"/>
              </a:rPr>
              <a:t>Thư viện</a:t>
            </a:r>
            <a:endParaRPr lang="en-US" sz="2200" b="1" i="0">
              <a:solidFill>
                <a:srgbClr val="FF0000"/>
              </a:solidFill>
              <a:effectLst/>
              <a:latin typeface="Nunito Black" pitchFamily="2" charset="0"/>
            </a:endParaRP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Thầy hiệu trưởng nói:</a:t>
            </a: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endParaRPr lang="en-US" sz="2200" b="0" i="0">
              <a:solidFill>
                <a:srgbClr val="002060"/>
              </a:solidFill>
              <a:effectLst/>
              <a:latin typeface="Nunito Black" pitchFamily="2" charset="0"/>
            </a:endParaRP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algn="just"/>
            <a:r>
              <a:rPr lang="en-US" sz="2200" b="0" i="0">
                <a:solidFill>
                  <a:srgbClr val="002060"/>
                </a:solidFill>
                <a:effectLst/>
                <a:latin typeface="Nunito Black" pitchFamily="2" charset="0"/>
              </a:rPr>
              <a:t>	</a:t>
            </a:r>
            <a:r>
              <a:rPr lang="vi-VN" sz="2200" b="0" i="0">
                <a:solidFill>
                  <a:srgbClr val="002060"/>
                </a:solidFill>
                <a:effectLst/>
                <a:latin typeface="Nunito Black" pitchFamily="2" charset="0"/>
              </a:rPr>
              <a:t>Từ hôm đó, bạn nào đến trường cũng háo hức ghé vào thư viện. Ai cũng vui lắm.</a:t>
            </a:r>
            <a:endParaRPr lang="en-US" sz="2200" b="0" i="0">
              <a:solidFill>
                <a:srgbClr val="002060"/>
              </a:solidFill>
              <a:effectLst/>
              <a:latin typeface="Nunito Black" pitchFamily="2" charset="0"/>
            </a:endParaRPr>
          </a:p>
          <a:p>
            <a:pPr algn="just"/>
            <a:r>
              <a:rPr lang="en-US" sz="2200">
                <a:solidFill>
                  <a:srgbClr val="002060"/>
                </a:solidFill>
                <a:latin typeface="Nunito Black" pitchFamily="2" charset="0"/>
              </a:rPr>
              <a:t>                                                                                  </a:t>
            </a:r>
            <a:r>
              <a:rPr lang="vi-VN" sz="2200" b="0" i="0">
                <a:solidFill>
                  <a:srgbClr val="002060"/>
                </a:solidFill>
                <a:effectLst/>
                <a:latin typeface="Nunito Black" pitchFamily="2" charset="0"/>
              </a:rPr>
              <a:t>(Theo Tốt-tô-chan, cô bé bên cửa sổ)</a:t>
            </a:r>
          </a:p>
        </p:txBody>
      </p:sp>
    </p:spTree>
    <p:extLst>
      <p:ext uri="{BB962C8B-B14F-4D97-AF65-F5344CB8AC3E}">
        <p14:creationId xmlns:p14="http://schemas.microsoft.com/office/powerpoint/2010/main" val="32811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xmlns=""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1">
            <a:extLst>
              <a:ext uri="{FF2B5EF4-FFF2-40B4-BE49-F238E27FC236}">
                <a16:creationId xmlns:a16="http://schemas.microsoft.com/office/drawing/2014/main" xmlns="" id="{B6126278-0934-B640-68C8-352FECFDB3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1024" y="554172"/>
            <a:ext cx="5221625" cy="5840449"/>
          </a:xfrm>
          <a:prstGeom prst="rect">
            <a:avLst/>
          </a:prstGeom>
        </p:spPr>
      </p:pic>
      <p:sp>
        <p:nvSpPr>
          <p:cNvPr id="4" name="TextBox 3">
            <a:extLst>
              <a:ext uri="{FF2B5EF4-FFF2-40B4-BE49-F238E27FC236}">
                <a16:creationId xmlns:a16="http://schemas.microsoft.com/office/drawing/2014/main" xmlns="" id="{A55993E6-0CDA-F0F4-7EA5-C2E4DA3ADE74}"/>
              </a:ext>
            </a:extLst>
          </p:cNvPr>
          <p:cNvSpPr txBox="1"/>
          <p:nvPr/>
        </p:nvSpPr>
        <p:spPr>
          <a:xfrm>
            <a:off x="6009911" y="1958331"/>
            <a:ext cx="5902946" cy="1321813"/>
          </a:xfrm>
          <a:prstGeom prst="rect">
            <a:avLst/>
          </a:prstGeom>
        </p:spPr>
        <p:txBody>
          <a:bodyPr vert="horz" lIns="60960" tIns="30480" rIns="60960" bIns="30480" rtlCol="0" anchor="t">
            <a:normAutofit fontScale="77500" lnSpcReduction="20000"/>
          </a:bodyPr>
          <a:lstStyle/>
          <a:p>
            <a:pPr marL="0" marR="0" lvl="0" indent="0" algn="ctr" defTabSz="609539" rtl="0" eaLnBrk="1" fontAlgn="auto" latinLnBrk="0" hangingPunct="1">
              <a:lnSpc>
                <a:spcPct val="90000"/>
              </a:lnSpc>
              <a:spcBef>
                <a:spcPts val="0"/>
              </a:spcBef>
              <a:spcAft>
                <a:spcPts val="400"/>
              </a:spcAft>
              <a:buClrTx/>
              <a:buSzTx/>
              <a:buFontTx/>
              <a:buNone/>
              <a:tabLst/>
              <a:defRPr/>
            </a:pPr>
            <a:r>
              <a:rPr kumimoji="0" lang="en-US" sz="8000" b="1" i="0" u="none" strike="noStrike" kern="1200" cap="none" spc="0" normalizeH="0" baseline="0" noProof="0">
                <a:ln>
                  <a:noFill/>
                </a:ln>
                <a:solidFill>
                  <a:srgbClr val="FF0000"/>
                </a:solidFill>
                <a:effectLst/>
                <a:uLnTx/>
                <a:uFillTx/>
                <a:latin typeface="Sigmar One" panose="00000500000000000000" pitchFamily="2" charset="0"/>
              </a:rPr>
              <a:t>Nói và nghe</a:t>
            </a:r>
          </a:p>
        </p:txBody>
      </p:sp>
      <p:cxnSp>
        <p:nvCxnSpPr>
          <p:cNvPr id="23" name="Straight Connector 22">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Picture 3">
            <a:extLst>
              <a:ext uri="{FF2B5EF4-FFF2-40B4-BE49-F238E27FC236}">
                <a16:creationId xmlns:a16="http://schemas.microsoft.com/office/drawing/2014/main" xmlns="" id="{D4C27617-7EEA-3227-E29E-14EAC16C01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975600" y="3175000"/>
            <a:ext cx="2258829" cy="2466331"/>
          </a:xfrm>
          <a:prstGeom prst="rect">
            <a:avLst/>
          </a:prstGeom>
        </p:spPr>
      </p:pic>
    </p:spTree>
    <p:extLst>
      <p:ext uri="{BB962C8B-B14F-4D97-AF65-F5344CB8AC3E}">
        <p14:creationId xmlns:p14="http://schemas.microsoft.com/office/powerpoint/2010/main" val="3717479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FFA638E-1758-3172-7978-39C081C7F13B}"/>
              </a:ext>
            </a:extLst>
          </p:cNvPr>
          <p:cNvSpPr txBox="1"/>
          <p:nvPr/>
        </p:nvSpPr>
        <p:spPr>
          <a:xfrm>
            <a:off x="534572" y="360742"/>
            <a:ext cx="10353822" cy="954107"/>
          </a:xfrm>
          <a:prstGeom prst="rect">
            <a:avLst/>
          </a:prstGeom>
          <a:noFill/>
        </p:spPr>
        <p:txBody>
          <a:bodyPr wrap="square">
            <a:spAutoFit/>
          </a:bodyPr>
          <a:lstStyle/>
          <a:p>
            <a:pPr algn="just"/>
            <a:r>
              <a:rPr lang="en-US" sz="2800" b="1" i="0" dirty="0" err="1">
                <a:solidFill>
                  <a:srgbClr val="000000"/>
                </a:solidFill>
                <a:effectLst/>
                <a:latin typeface="Nunito Black" pitchFamily="2" charset="0"/>
              </a:rPr>
              <a:t>Câu</a:t>
            </a:r>
            <a:r>
              <a:rPr lang="en-US" sz="2800" b="1" i="0" dirty="0">
                <a:solidFill>
                  <a:srgbClr val="000000"/>
                </a:solidFill>
                <a:effectLst/>
                <a:latin typeface="Nunito Black" pitchFamily="2" charset="0"/>
              </a:rPr>
              <a:t> 1: </a:t>
            </a:r>
            <a:r>
              <a:rPr lang="en-US" sz="2800" b="1" i="0" dirty="0" err="1">
                <a:solidFill>
                  <a:srgbClr val="000000"/>
                </a:solidFill>
                <a:effectLst/>
                <a:latin typeface="Nunito Black" pitchFamily="2" charset="0"/>
              </a:rPr>
              <a:t>Nghe</a:t>
            </a:r>
            <a:r>
              <a:rPr lang="en-US" sz="2800" b="1" i="0" dirty="0">
                <a:solidFill>
                  <a:srgbClr val="000000"/>
                </a:solidFill>
                <a:effectLst/>
                <a:latin typeface="Nunito Black" pitchFamily="2" charset="0"/>
              </a:rPr>
              <a:t> </a:t>
            </a:r>
            <a:r>
              <a:rPr lang="en-US" sz="2800" b="1" i="0" dirty="0" err="1">
                <a:solidFill>
                  <a:srgbClr val="000000"/>
                </a:solidFill>
                <a:effectLst/>
                <a:latin typeface="Nunito Black" pitchFamily="2" charset="0"/>
              </a:rPr>
              <a:t>kể</a:t>
            </a:r>
            <a:r>
              <a:rPr lang="en-US" sz="2800" b="1" i="0" dirty="0">
                <a:solidFill>
                  <a:srgbClr val="000000"/>
                </a:solidFill>
                <a:effectLst/>
                <a:latin typeface="Nunito Black" pitchFamily="2" charset="0"/>
              </a:rPr>
              <a:t> </a:t>
            </a:r>
            <a:r>
              <a:rPr lang="en-US" sz="2800" b="1" i="0" dirty="0" err="1">
                <a:solidFill>
                  <a:srgbClr val="000000"/>
                </a:solidFill>
                <a:effectLst/>
                <a:latin typeface="Nunito Black" pitchFamily="2" charset="0"/>
              </a:rPr>
              <a:t>chuyện</a:t>
            </a:r>
            <a:r>
              <a:rPr lang="en-US" sz="2800" b="1" i="0" dirty="0">
                <a:solidFill>
                  <a:srgbClr val="000000"/>
                </a:solidFill>
                <a:effectLst/>
                <a:latin typeface="Nunito Black" pitchFamily="2" charset="0"/>
              </a:rPr>
              <a:t>.</a:t>
            </a:r>
          </a:p>
          <a:p>
            <a:pPr algn="ctr"/>
            <a:r>
              <a:rPr lang="en-US" sz="2800" b="1" i="0" dirty="0" err="1">
                <a:solidFill>
                  <a:srgbClr val="FF0000"/>
                </a:solidFill>
                <a:effectLst/>
                <a:latin typeface="Nunito Black" pitchFamily="2" charset="0"/>
              </a:rPr>
              <a:t>Mặt</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trời</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mọc</a:t>
            </a:r>
            <a:r>
              <a:rPr lang="en-US" sz="2800" b="1" i="0" dirty="0">
                <a:solidFill>
                  <a:srgbClr val="FF0000"/>
                </a:solidFill>
                <a:effectLst/>
                <a:latin typeface="Nunito Black" pitchFamily="2" charset="0"/>
              </a:rPr>
              <a:t> ở </a:t>
            </a:r>
            <a:r>
              <a:rPr lang="en-US" sz="2800" b="1" i="0" dirty="0" err="1">
                <a:solidFill>
                  <a:srgbClr val="FF0000"/>
                </a:solidFill>
                <a:effectLst/>
                <a:latin typeface="Nunito Black" pitchFamily="2" charset="0"/>
              </a:rPr>
              <a:t>đằng</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tây</a:t>
            </a:r>
            <a:r>
              <a:rPr lang="en-US" sz="2800" b="1" i="0" dirty="0">
                <a:solidFill>
                  <a:srgbClr val="FF0000"/>
                </a:solidFill>
                <a:effectLst/>
                <a:latin typeface="Nunito Black" pitchFamily="2" charset="0"/>
              </a:rPr>
              <a:t>!</a:t>
            </a:r>
            <a:endParaRPr lang="en-US" sz="2800" b="0" i="0" dirty="0">
              <a:solidFill>
                <a:srgbClr val="FF0000"/>
              </a:solidFill>
              <a:effectLst/>
              <a:latin typeface="Nunito Black" pitchFamily="2" charset="0"/>
            </a:endParaRPr>
          </a:p>
        </p:txBody>
      </p:sp>
      <p:pic>
        <p:nvPicPr>
          <p:cNvPr id="6" name="Picture 5">
            <a:extLst>
              <a:ext uri="{FF2B5EF4-FFF2-40B4-BE49-F238E27FC236}">
                <a16:creationId xmlns:a16="http://schemas.microsoft.com/office/drawing/2014/main" xmlns="" id="{EC9D8521-EFCB-0FFB-BC94-93C3876E11DA}"/>
              </a:ext>
            </a:extLst>
          </p:cNvPr>
          <p:cNvPicPr>
            <a:picLocks noChangeAspect="1"/>
          </p:cNvPicPr>
          <p:nvPr/>
        </p:nvPicPr>
        <p:blipFill rotWithShape="1">
          <a:blip r:embed="rId3"/>
          <a:srcRect r="50554"/>
          <a:stretch/>
        </p:blipFill>
        <p:spPr>
          <a:xfrm>
            <a:off x="534572" y="1314849"/>
            <a:ext cx="5180428" cy="4162425"/>
          </a:xfrm>
          <a:prstGeom prst="rect">
            <a:avLst/>
          </a:prstGeom>
        </p:spPr>
      </p:pic>
      <p:pic>
        <p:nvPicPr>
          <p:cNvPr id="8" name="Picture 7">
            <a:extLst>
              <a:ext uri="{FF2B5EF4-FFF2-40B4-BE49-F238E27FC236}">
                <a16:creationId xmlns:a16="http://schemas.microsoft.com/office/drawing/2014/main" xmlns="" id="{7C321185-2B27-4A78-C3A2-C096DC42EA69}"/>
              </a:ext>
            </a:extLst>
          </p:cNvPr>
          <p:cNvPicPr>
            <a:picLocks noChangeAspect="1"/>
          </p:cNvPicPr>
          <p:nvPr/>
        </p:nvPicPr>
        <p:blipFill rotWithShape="1">
          <a:blip r:embed="rId3"/>
          <a:srcRect l="50554"/>
          <a:stretch/>
        </p:blipFill>
        <p:spPr>
          <a:xfrm>
            <a:off x="6477001" y="1380384"/>
            <a:ext cx="5180427" cy="4162425"/>
          </a:xfrm>
          <a:prstGeom prst="rect">
            <a:avLst/>
          </a:prstGeom>
        </p:spPr>
      </p:pic>
      <p:sp>
        <p:nvSpPr>
          <p:cNvPr id="9" name="TextBox 8">
            <a:extLst>
              <a:ext uri="{FF2B5EF4-FFF2-40B4-BE49-F238E27FC236}">
                <a16:creationId xmlns:a16="http://schemas.microsoft.com/office/drawing/2014/main" xmlns="" id="{AE2EEF41-3737-CDC8-C979-36FA3F6FFDC4}"/>
              </a:ext>
            </a:extLst>
          </p:cNvPr>
          <p:cNvSpPr txBox="1"/>
          <p:nvPr/>
        </p:nvSpPr>
        <p:spPr>
          <a:xfrm>
            <a:off x="534572" y="5730084"/>
            <a:ext cx="5516880" cy="523220"/>
          </a:xfrm>
          <a:prstGeom prst="rect">
            <a:avLst/>
          </a:prstGeom>
          <a:solidFill>
            <a:schemeClr val="bg2"/>
          </a:solidFill>
        </p:spPr>
        <p:txBody>
          <a:bodyPr wrap="square" rtlCol="0">
            <a:spAutoFit/>
          </a:bodyPr>
          <a:lstStyle/>
          <a:p>
            <a:r>
              <a:rPr lang="en-US" sz="2800">
                <a:solidFill>
                  <a:srgbClr val="00B050"/>
                </a:solidFill>
                <a:latin typeface="Nunito Black" pitchFamily="2" charset="0"/>
              </a:rPr>
              <a:t>Thầy giáo yêu cầu HS điều gì?</a:t>
            </a:r>
          </a:p>
        </p:txBody>
      </p:sp>
      <p:sp>
        <p:nvSpPr>
          <p:cNvPr id="10" name="TextBox 9">
            <a:extLst>
              <a:ext uri="{FF2B5EF4-FFF2-40B4-BE49-F238E27FC236}">
                <a16:creationId xmlns:a16="http://schemas.microsoft.com/office/drawing/2014/main" xmlns="" id="{ECE83A64-7930-2E6A-4214-00C4E3C8875D}"/>
              </a:ext>
            </a:extLst>
          </p:cNvPr>
          <p:cNvSpPr txBox="1"/>
          <p:nvPr/>
        </p:nvSpPr>
        <p:spPr>
          <a:xfrm>
            <a:off x="6308774" y="5730084"/>
            <a:ext cx="5516880" cy="954107"/>
          </a:xfrm>
          <a:prstGeom prst="rect">
            <a:avLst/>
          </a:prstGeom>
          <a:solidFill>
            <a:schemeClr val="bg2"/>
          </a:solidFill>
        </p:spPr>
        <p:txBody>
          <a:bodyPr wrap="square" rtlCol="0">
            <a:spAutoFit/>
          </a:bodyPr>
          <a:lstStyle/>
          <a:p>
            <a:r>
              <a:rPr lang="en-US" sz="2800">
                <a:solidFill>
                  <a:srgbClr val="00B050"/>
                </a:solidFill>
                <a:latin typeface="Nunito Black" pitchFamily="2" charset="0"/>
              </a:rPr>
              <a:t>Cậu học trò này đã đọc câu thơ như thế nào?</a:t>
            </a:r>
          </a:p>
        </p:txBody>
      </p:sp>
    </p:spTree>
    <p:extLst>
      <p:ext uri="{BB962C8B-B14F-4D97-AF65-F5344CB8AC3E}">
        <p14:creationId xmlns:p14="http://schemas.microsoft.com/office/powerpoint/2010/main" val="301706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xmlns="" id="{DB382400-D81D-4BC2-B825-139D3DCAC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42" name="Group 30">
            <a:extLst>
              <a:ext uri="{FF2B5EF4-FFF2-40B4-BE49-F238E27FC236}">
                <a16:creationId xmlns:a16="http://schemas.microsoft.com/office/drawing/2014/main" xmlns="" id="{C77639EA-C9D1-44CA-BBC0-30625E7CDBB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xmlns="" id="{E4CB3E84-719D-44B6-A2F1-15E226F2ED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32">
              <a:extLst>
                <a:ext uri="{FF2B5EF4-FFF2-40B4-BE49-F238E27FC236}">
                  <a16:creationId xmlns:a16="http://schemas.microsoft.com/office/drawing/2014/main" xmlns="" id="{FEDE45E2-0D26-42CE-B95F-81CE7BD3E2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xmlns="" id="{7F27FF3D-ED3F-D0F7-B58F-118489064008}"/>
              </a:ext>
            </a:extLst>
          </p:cNvPr>
          <p:cNvSpPr txBox="1"/>
          <p:nvPr/>
        </p:nvSpPr>
        <p:spPr>
          <a:xfrm>
            <a:off x="1140884" y="3835400"/>
            <a:ext cx="6455833" cy="2203869"/>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1" i="0" u="none" strike="noStrike" kern="1200" cap="none" spc="0" normalizeH="0" baseline="0" noProof="0">
                <a:ln>
                  <a:noFill/>
                </a:ln>
                <a:solidFill>
                  <a:srgbClr val="FF0000"/>
                </a:solidFill>
                <a:effectLst/>
                <a:uLnTx/>
                <a:uFillTx/>
                <a:latin typeface="Nunito Black" pitchFamily="2" charset="0"/>
                <a:ea typeface="+mn-ea"/>
                <a:cs typeface="+mn-cs"/>
              </a:rPr>
              <a:t>Đọc</a:t>
            </a:r>
          </a:p>
          <a:p>
            <a:pPr marL="0" marR="0" lvl="0" indent="0"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F0000"/>
              </a:solidFill>
              <a:effectLst/>
              <a:uLnTx/>
              <a:uFillTx/>
              <a:latin typeface="Nunito Black" pitchFamily="2" charset="0"/>
              <a:ea typeface="+mn-ea"/>
              <a:cs typeface="+mn-cs"/>
            </a:endParaRPr>
          </a:p>
        </p:txBody>
      </p:sp>
      <p:sp>
        <p:nvSpPr>
          <p:cNvPr id="44" name="Freeform: Shape 34">
            <a:extLst>
              <a:ext uri="{FF2B5EF4-FFF2-40B4-BE49-F238E27FC236}">
                <a16:creationId xmlns:a16="http://schemas.microsoft.com/office/drawing/2014/main" xmlns="" id="{A0144B8D-ABC9-4F44-8451-5B06A9C80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36">
            <a:extLst>
              <a:ext uri="{FF2B5EF4-FFF2-40B4-BE49-F238E27FC236}">
                <a16:creationId xmlns:a16="http://schemas.microsoft.com/office/drawing/2014/main" xmlns="" id="{30581CF1-C445-4EA2-8A1B-47EFAA87E3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xmlns="" id="{83F81929-E8DA-4450-9CAE-78112B6E48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5">
            <a:extLst>
              <a:ext uri="{FF2B5EF4-FFF2-40B4-BE49-F238E27FC236}">
                <a16:creationId xmlns:a16="http://schemas.microsoft.com/office/drawing/2014/main" xmlns="" id="{DA0C0C5B-CB33-D5F0-2BF5-AF5D2F1523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a16="http://schemas.microsoft.com/office/drawing/2014/main" xmlns="" id="{055B12B5-937D-4928-A7A3-634A569C31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9">
            <a:extLst>
              <a:ext uri="{FF2B5EF4-FFF2-40B4-BE49-F238E27FC236}">
                <a16:creationId xmlns:a16="http://schemas.microsoft.com/office/drawing/2014/main" xmlns=""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4004225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331FACF-EE0F-CAE3-7DBA-9719713EE554}"/>
              </a:ext>
            </a:extLst>
          </p:cNvPr>
          <p:cNvPicPr>
            <a:picLocks noChangeAspect="1"/>
          </p:cNvPicPr>
          <p:nvPr/>
        </p:nvPicPr>
        <p:blipFill rotWithShape="1">
          <a:blip r:embed="rId3"/>
          <a:srcRect r="54001"/>
          <a:stretch/>
        </p:blipFill>
        <p:spPr>
          <a:xfrm>
            <a:off x="534572" y="1380384"/>
            <a:ext cx="4754880" cy="4391025"/>
          </a:xfrm>
          <a:prstGeom prst="rect">
            <a:avLst/>
          </a:prstGeom>
        </p:spPr>
      </p:pic>
      <p:sp>
        <p:nvSpPr>
          <p:cNvPr id="5" name="TextBox 4">
            <a:extLst>
              <a:ext uri="{FF2B5EF4-FFF2-40B4-BE49-F238E27FC236}">
                <a16:creationId xmlns:a16="http://schemas.microsoft.com/office/drawing/2014/main" xmlns="" id="{F74AFE18-2C22-F529-907F-12F0AD0885AC}"/>
              </a:ext>
            </a:extLst>
          </p:cNvPr>
          <p:cNvSpPr txBox="1"/>
          <p:nvPr/>
        </p:nvSpPr>
        <p:spPr>
          <a:xfrm>
            <a:off x="534572" y="5730084"/>
            <a:ext cx="4754880" cy="954107"/>
          </a:xfrm>
          <a:prstGeom prst="rect">
            <a:avLst/>
          </a:prstGeom>
          <a:solidFill>
            <a:schemeClr val="bg2"/>
          </a:solidFill>
        </p:spPr>
        <p:txBody>
          <a:bodyPr wrap="square" rtlCol="0">
            <a:spAutoFit/>
          </a:bodyPr>
          <a:lstStyle/>
          <a:p>
            <a:pPr algn="ctr"/>
            <a:r>
              <a:rPr lang="en-US" sz="2800">
                <a:solidFill>
                  <a:srgbClr val="00B050"/>
                </a:solidFill>
                <a:latin typeface="Nunito Black" pitchFamily="2" charset="0"/>
              </a:rPr>
              <a:t>Thầy giáo yêu cầu Pu-skin điều gì?</a:t>
            </a:r>
          </a:p>
        </p:txBody>
      </p:sp>
      <p:pic>
        <p:nvPicPr>
          <p:cNvPr id="9" name="Picture 8">
            <a:extLst>
              <a:ext uri="{FF2B5EF4-FFF2-40B4-BE49-F238E27FC236}">
                <a16:creationId xmlns:a16="http://schemas.microsoft.com/office/drawing/2014/main" xmlns="" id="{17478246-D36D-D652-A264-B3CE0C4357B8}"/>
              </a:ext>
            </a:extLst>
          </p:cNvPr>
          <p:cNvPicPr>
            <a:picLocks noChangeAspect="1"/>
          </p:cNvPicPr>
          <p:nvPr/>
        </p:nvPicPr>
        <p:blipFill>
          <a:blip r:embed="rId4"/>
          <a:stretch>
            <a:fillRect/>
          </a:stretch>
        </p:blipFill>
        <p:spPr>
          <a:xfrm>
            <a:off x="6716591" y="1393059"/>
            <a:ext cx="4667250" cy="4324350"/>
          </a:xfrm>
          <a:prstGeom prst="rect">
            <a:avLst/>
          </a:prstGeom>
        </p:spPr>
      </p:pic>
      <p:sp>
        <p:nvSpPr>
          <p:cNvPr id="10" name="TextBox 9">
            <a:extLst>
              <a:ext uri="{FF2B5EF4-FFF2-40B4-BE49-F238E27FC236}">
                <a16:creationId xmlns:a16="http://schemas.microsoft.com/office/drawing/2014/main" xmlns="" id="{63631918-31F5-5E75-F90D-EE8DF0748869}"/>
              </a:ext>
            </a:extLst>
          </p:cNvPr>
          <p:cNvSpPr txBox="1"/>
          <p:nvPr/>
        </p:nvSpPr>
        <p:spPr>
          <a:xfrm>
            <a:off x="6398455" y="5809074"/>
            <a:ext cx="4754880" cy="954107"/>
          </a:xfrm>
          <a:prstGeom prst="rect">
            <a:avLst/>
          </a:prstGeom>
          <a:solidFill>
            <a:schemeClr val="bg2"/>
          </a:solidFill>
        </p:spPr>
        <p:txBody>
          <a:bodyPr wrap="square" rtlCol="0">
            <a:spAutoFit/>
          </a:bodyPr>
          <a:lstStyle/>
          <a:p>
            <a:pPr algn="ctr"/>
            <a:r>
              <a:rPr lang="en-US" sz="2800">
                <a:solidFill>
                  <a:srgbClr val="00B050"/>
                </a:solidFill>
                <a:latin typeface="Nunito Black" pitchFamily="2" charset="0"/>
              </a:rPr>
              <a:t>Em hãy đọc 3 câu thơ của Pu -skin</a:t>
            </a:r>
          </a:p>
        </p:txBody>
      </p:sp>
      <p:sp>
        <p:nvSpPr>
          <p:cNvPr id="7" name="TextBox 6">
            <a:extLst>
              <a:ext uri="{FF2B5EF4-FFF2-40B4-BE49-F238E27FC236}">
                <a16:creationId xmlns:a16="http://schemas.microsoft.com/office/drawing/2014/main" xmlns="" id="{DFFA638E-1758-3172-7978-39C081C7F13B}"/>
              </a:ext>
            </a:extLst>
          </p:cNvPr>
          <p:cNvSpPr txBox="1"/>
          <p:nvPr/>
        </p:nvSpPr>
        <p:spPr>
          <a:xfrm>
            <a:off x="534572" y="360742"/>
            <a:ext cx="10353822" cy="954107"/>
          </a:xfrm>
          <a:prstGeom prst="rect">
            <a:avLst/>
          </a:prstGeom>
          <a:noFill/>
        </p:spPr>
        <p:txBody>
          <a:bodyPr wrap="square">
            <a:spAutoFit/>
          </a:bodyPr>
          <a:lstStyle/>
          <a:p>
            <a:pPr algn="just"/>
            <a:r>
              <a:rPr lang="en-US" sz="2800" b="1" i="0" dirty="0" err="1">
                <a:solidFill>
                  <a:srgbClr val="000000"/>
                </a:solidFill>
                <a:effectLst/>
                <a:latin typeface="Nunito Black" pitchFamily="2" charset="0"/>
              </a:rPr>
              <a:t>Câu</a:t>
            </a:r>
            <a:r>
              <a:rPr lang="en-US" sz="2800" b="1" i="0" dirty="0">
                <a:solidFill>
                  <a:srgbClr val="000000"/>
                </a:solidFill>
                <a:effectLst/>
                <a:latin typeface="Nunito Black" pitchFamily="2" charset="0"/>
              </a:rPr>
              <a:t> 1: </a:t>
            </a:r>
            <a:r>
              <a:rPr lang="en-US" sz="2800" b="1" i="0" dirty="0" err="1">
                <a:solidFill>
                  <a:srgbClr val="000000"/>
                </a:solidFill>
                <a:effectLst/>
                <a:latin typeface="Nunito Black" pitchFamily="2" charset="0"/>
              </a:rPr>
              <a:t>Nghe</a:t>
            </a:r>
            <a:r>
              <a:rPr lang="en-US" sz="2800" b="1" i="0" dirty="0">
                <a:solidFill>
                  <a:srgbClr val="000000"/>
                </a:solidFill>
                <a:effectLst/>
                <a:latin typeface="Nunito Black" pitchFamily="2" charset="0"/>
              </a:rPr>
              <a:t> </a:t>
            </a:r>
            <a:r>
              <a:rPr lang="en-US" sz="2800" b="1" i="0" dirty="0" err="1">
                <a:solidFill>
                  <a:srgbClr val="000000"/>
                </a:solidFill>
                <a:effectLst/>
                <a:latin typeface="Nunito Black" pitchFamily="2" charset="0"/>
              </a:rPr>
              <a:t>kể</a:t>
            </a:r>
            <a:r>
              <a:rPr lang="en-US" sz="2800" b="1" i="0" dirty="0">
                <a:solidFill>
                  <a:srgbClr val="000000"/>
                </a:solidFill>
                <a:effectLst/>
                <a:latin typeface="Nunito Black" pitchFamily="2" charset="0"/>
              </a:rPr>
              <a:t> </a:t>
            </a:r>
            <a:r>
              <a:rPr lang="en-US" sz="2800" b="1" i="0" dirty="0" err="1">
                <a:solidFill>
                  <a:srgbClr val="000000"/>
                </a:solidFill>
                <a:effectLst/>
                <a:latin typeface="Nunito Black" pitchFamily="2" charset="0"/>
              </a:rPr>
              <a:t>chuyện</a:t>
            </a:r>
            <a:r>
              <a:rPr lang="en-US" sz="2800" b="1" i="0" dirty="0">
                <a:solidFill>
                  <a:srgbClr val="000000"/>
                </a:solidFill>
                <a:effectLst/>
                <a:latin typeface="Nunito Black" pitchFamily="2" charset="0"/>
              </a:rPr>
              <a:t>.</a:t>
            </a:r>
          </a:p>
          <a:p>
            <a:pPr algn="ctr"/>
            <a:r>
              <a:rPr lang="en-US" sz="2800" b="1" i="0" dirty="0" err="1">
                <a:solidFill>
                  <a:srgbClr val="FF0000"/>
                </a:solidFill>
                <a:effectLst/>
                <a:latin typeface="Nunito Black" pitchFamily="2" charset="0"/>
              </a:rPr>
              <a:t>Mặt</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trời</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mọc</a:t>
            </a:r>
            <a:r>
              <a:rPr lang="en-US" sz="2800" b="1" i="0" dirty="0">
                <a:solidFill>
                  <a:srgbClr val="FF0000"/>
                </a:solidFill>
                <a:effectLst/>
                <a:latin typeface="Nunito Black" pitchFamily="2" charset="0"/>
              </a:rPr>
              <a:t> ở </a:t>
            </a:r>
            <a:r>
              <a:rPr lang="en-US" sz="2800" b="1" i="0" dirty="0" err="1">
                <a:solidFill>
                  <a:srgbClr val="FF0000"/>
                </a:solidFill>
                <a:effectLst/>
                <a:latin typeface="Nunito Black" pitchFamily="2" charset="0"/>
              </a:rPr>
              <a:t>đằng</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tây</a:t>
            </a:r>
            <a:r>
              <a:rPr lang="en-US" sz="2800" b="1" i="0" dirty="0">
                <a:solidFill>
                  <a:srgbClr val="FF0000"/>
                </a:solidFill>
                <a:effectLst/>
                <a:latin typeface="Nunito Black" pitchFamily="2" charset="0"/>
              </a:rPr>
              <a:t>!</a:t>
            </a:r>
            <a:endParaRPr lang="en-US" sz="2800" b="0" i="0" dirty="0">
              <a:solidFill>
                <a:srgbClr val="FF0000"/>
              </a:solidFill>
              <a:effectLst/>
              <a:latin typeface="Nunito Black" pitchFamily="2" charset="0"/>
            </a:endParaRPr>
          </a:p>
        </p:txBody>
      </p:sp>
    </p:spTree>
    <p:extLst>
      <p:ext uri="{BB962C8B-B14F-4D97-AF65-F5344CB8AC3E}">
        <p14:creationId xmlns:p14="http://schemas.microsoft.com/office/powerpoint/2010/main" val="86947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uyết minh về một tác giả văn học-Puskin">
            <a:extLst>
              <a:ext uri="{FF2B5EF4-FFF2-40B4-BE49-F238E27FC236}">
                <a16:creationId xmlns:a16="http://schemas.microsoft.com/office/drawing/2014/main" xmlns="" id="{E8A2B59D-1054-18F9-8962-80FA29D901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87" b="32294"/>
          <a:stretch/>
        </p:blipFill>
        <p:spPr bwMode="auto">
          <a:xfrm>
            <a:off x="6185140" y="10"/>
            <a:ext cx="600686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89898347-54AB-9736-E497-CCF93CDB9678}"/>
              </a:ext>
            </a:extLst>
          </p:cNvPr>
          <p:cNvSpPr txBox="1"/>
          <p:nvPr/>
        </p:nvSpPr>
        <p:spPr>
          <a:xfrm>
            <a:off x="761737" y="192410"/>
            <a:ext cx="6709042" cy="919401"/>
          </a:xfrm>
          <a:prstGeom prst="roundRect">
            <a:avLst/>
          </a:prstGeom>
          <a:no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CC"/>
                </a:solidFill>
                <a:effectLst/>
                <a:uLnTx/>
                <a:uFillTx/>
                <a:latin typeface="Nunito Black" panose="00000A00000000000000" pitchFamily="2" charset="0"/>
                <a:cs typeface="Baloo 2 SemiBold" pitchFamily="2" charset="0"/>
              </a:rPr>
              <a:t>Tìm</a:t>
            </a:r>
            <a:r>
              <a:rPr kumimoji="0" lang="en-US" sz="4800" b="0" i="0" u="none" strike="noStrike" kern="1200" cap="none" spc="0" normalizeH="0" noProof="0">
                <a:ln>
                  <a:noFill/>
                </a:ln>
                <a:solidFill>
                  <a:srgbClr val="FFFFCC"/>
                </a:solidFill>
                <a:effectLst/>
                <a:uLnTx/>
                <a:uFillTx/>
                <a:latin typeface="Nunito Black" panose="00000A00000000000000" pitchFamily="2" charset="0"/>
                <a:cs typeface="Baloo 2 SemiBold" pitchFamily="2" charset="0"/>
              </a:rPr>
              <a:t> hiểu về từ ngữ</a:t>
            </a:r>
            <a:endParaRPr kumimoji="0" lang="en-US" sz="4800" b="0" i="0" u="none" strike="noStrike" kern="1200" cap="none" spc="0" normalizeH="0" baseline="0" noProof="0">
              <a:ln>
                <a:noFill/>
              </a:ln>
              <a:solidFill>
                <a:srgbClr val="FFFFCC"/>
              </a:solidFill>
              <a:effectLst/>
              <a:uLnTx/>
              <a:uFillTx/>
              <a:latin typeface="Nunito Black" panose="00000A00000000000000" pitchFamily="2" charset="0"/>
              <a:cs typeface="Baloo 2 SemiBold" pitchFamily="2" charset="0"/>
            </a:endParaRPr>
          </a:p>
        </p:txBody>
      </p:sp>
      <p:sp>
        <p:nvSpPr>
          <p:cNvPr id="9" name="TextBox 8">
            <a:extLst>
              <a:ext uri="{FF2B5EF4-FFF2-40B4-BE49-F238E27FC236}">
                <a16:creationId xmlns:a16="http://schemas.microsoft.com/office/drawing/2014/main" xmlns="" id="{5D0B1C0E-A1FF-4A65-86BE-3D50F1E6793B}"/>
              </a:ext>
            </a:extLst>
          </p:cNvPr>
          <p:cNvSpPr txBox="1"/>
          <p:nvPr/>
        </p:nvSpPr>
        <p:spPr>
          <a:xfrm>
            <a:off x="481029" y="1195284"/>
            <a:ext cx="10388771" cy="954107"/>
          </a:xfrm>
          <a:prstGeom prst="rect">
            <a:avLst/>
          </a:prstGeom>
          <a:noFill/>
        </p:spPr>
        <p:txBody>
          <a:bodyPr wrap="square" rtlCol="0">
            <a:spAutoFit/>
          </a:bodyPr>
          <a:lstStyle/>
          <a:p>
            <a:r>
              <a:rPr lang="en-US" sz="2800">
                <a:solidFill>
                  <a:srgbClr val="FFFF00"/>
                </a:solidFill>
                <a:latin typeface="Nunito Black" pitchFamily="2" charset="0"/>
              </a:rPr>
              <a:t>Pu – skin (1799 – 1837):</a:t>
            </a:r>
          </a:p>
          <a:p>
            <a:r>
              <a:rPr lang="en-US" sz="2800">
                <a:latin typeface="Nunito Black" pitchFamily="2" charset="0"/>
                <a:sym typeface="Wingdings" panose="05000000000000000000" pitchFamily="2" charset="2"/>
              </a:rPr>
              <a:t> </a:t>
            </a:r>
            <a:r>
              <a:rPr lang="en-US" sz="2800">
                <a:latin typeface="Nunito Black" pitchFamily="2" charset="0"/>
              </a:rPr>
              <a:t> </a:t>
            </a:r>
            <a:r>
              <a:rPr lang="en-US" sz="2800" i="1">
                <a:latin typeface="Nunito Black" pitchFamily="2" charset="0"/>
              </a:rPr>
              <a:t>là nhà thơ lớn của nước Nga.</a:t>
            </a:r>
          </a:p>
        </p:txBody>
      </p:sp>
      <p:sp>
        <p:nvSpPr>
          <p:cNvPr id="10" name="TextBox 9">
            <a:extLst>
              <a:ext uri="{FF2B5EF4-FFF2-40B4-BE49-F238E27FC236}">
                <a16:creationId xmlns:a16="http://schemas.microsoft.com/office/drawing/2014/main" xmlns="" id="{61770413-AE94-2E5A-7E25-F82E32780BDA}"/>
              </a:ext>
            </a:extLst>
          </p:cNvPr>
          <p:cNvSpPr txBox="1"/>
          <p:nvPr/>
        </p:nvSpPr>
        <p:spPr>
          <a:xfrm>
            <a:off x="376832" y="2352526"/>
            <a:ext cx="10388771" cy="523220"/>
          </a:xfrm>
          <a:prstGeom prst="rect">
            <a:avLst/>
          </a:prstGeom>
          <a:noFill/>
        </p:spPr>
        <p:txBody>
          <a:bodyPr wrap="square" rtlCol="0">
            <a:spAutoFit/>
          </a:bodyPr>
          <a:lstStyle/>
          <a:p>
            <a:r>
              <a:rPr lang="en-US" sz="2800">
                <a:solidFill>
                  <a:srgbClr val="FFFF00"/>
                </a:solidFill>
                <a:latin typeface="Nunito Black" pitchFamily="2" charset="0"/>
              </a:rPr>
              <a:t>Thi hào: </a:t>
            </a:r>
            <a:r>
              <a:rPr lang="en-US" sz="2800" i="1">
                <a:latin typeface="Nunito Black" pitchFamily="2" charset="0"/>
              </a:rPr>
              <a:t>nhà thơ lớn, rất nổi tiếng.</a:t>
            </a:r>
          </a:p>
        </p:txBody>
      </p:sp>
      <p:sp>
        <p:nvSpPr>
          <p:cNvPr id="11" name="TextBox 10">
            <a:extLst>
              <a:ext uri="{FF2B5EF4-FFF2-40B4-BE49-F238E27FC236}">
                <a16:creationId xmlns:a16="http://schemas.microsoft.com/office/drawing/2014/main" xmlns="" id="{4C3A5F4F-F63C-7C68-AD81-FB04B36AAAFF}"/>
              </a:ext>
            </a:extLst>
          </p:cNvPr>
          <p:cNvSpPr txBox="1"/>
          <p:nvPr/>
        </p:nvSpPr>
        <p:spPr>
          <a:xfrm>
            <a:off x="376832" y="3064626"/>
            <a:ext cx="10388771" cy="523220"/>
          </a:xfrm>
          <a:prstGeom prst="rect">
            <a:avLst/>
          </a:prstGeom>
          <a:noFill/>
        </p:spPr>
        <p:txBody>
          <a:bodyPr wrap="square" rtlCol="0">
            <a:spAutoFit/>
          </a:bodyPr>
          <a:lstStyle/>
          <a:p>
            <a:r>
              <a:rPr lang="en-US" sz="2800">
                <a:solidFill>
                  <a:srgbClr val="FFFF00"/>
                </a:solidFill>
                <a:latin typeface="Nunito Black" pitchFamily="2" charset="0"/>
              </a:rPr>
              <a:t>Ứng tác: </a:t>
            </a:r>
            <a:r>
              <a:rPr lang="en-US" sz="2800" i="1">
                <a:latin typeface="Nunito Black" pitchFamily="2" charset="0"/>
              </a:rPr>
              <a:t>sáng tác và đọc ngay tại chỗ.</a:t>
            </a:r>
          </a:p>
        </p:txBody>
      </p:sp>
      <p:sp>
        <p:nvSpPr>
          <p:cNvPr id="12" name="TextBox 11">
            <a:extLst>
              <a:ext uri="{FF2B5EF4-FFF2-40B4-BE49-F238E27FC236}">
                <a16:creationId xmlns:a16="http://schemas.microsoft.com/office/drawing/2014/main" xmlns="" id="{125D174F-BF7A-F68C-96AD-14C48F12FD07}"/>
              </a:ext>
            </a:extLst>
          </p:cNvPr>
          <p:cNvSpPr txBox="1"/>
          <p:nvPr/>
        </p:nvSpPr>
        <p:spPr>
          <a:xfrm>
            <a:off x="376833" y="3790981"/>
            <a:ext cx="10388771" cy="523220"/>
          </a:xfrm>
          <a:prstGeom prst="rect">
            <a:avLst/>
          </a:prstGeom>
          <a:noFill/>
        </p:spPr>
        <p:txBody>
          <a:bodyPr wrap="square" rtlCol="0">
            <a:spAutoFit/>
          </a:bodyPr>
          <a:lstStyle/>
          <a:p>
            <a:r>
              <a:rPr lang="en-US" sz="2800">
                <a:solidFill>
                  <a:srgbClr val="FFFF00"/>
                </a:solidFill>
                <a:latin typeface="Nunito Black" pitchFamily="2" charset="0"/>
              </a:rPr>
              <a:t>Thiên hạ: </a:t>
            </a:r>
            <a:r>
              <a:rPr lang="en-US" sz="2800" i="1">
                <a:latin typeface="Nunito Black" pitchFamily="2" charset="0"/>
              </a:rPr>
              <a:t>mọi người.</a:t>
            </a:r>
          </a:p>
        </p:txBody>
      </p:sp>
      <p:pic>
        <p:nvPicPr>
          <p:cNvPr id="2" name="Picture 11">
            <a:extLst>
              <a:ext uri="{FF2B5EF4-FFF2-40B4-BE49-F238E27FC236}">
                <a16:creationId xmlns:a16="http://schemas.microsoft.com/office/drawing/2014/main" xmlns="" id="{9FCC42BC-386B-64FF-C9EC-B455F1FD4A8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1919" y="4854787"/>
            <a:ext cx="2898805" cy="2044949"/>
          </a:xfrm>
          <a:prstGeom prst="rect">
            <a:avLst/>
          </a:prstGeom>
        </p:spPr>
      </p:pic>
    </p:spTree>
    <p:extLst>
      <p:ext uri="{BB962C8B-B14F-4D97-AF65-F5344CB8AC3E}">
        <p14:creationId xmlns:p14="http://schemas.microsoft.com/office/powerpoint/2010/main" val="32581656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847EA0-AA20-E82F-A728-31E1D8EA6BF1}"/>
              </a:ext>
            </a:extLst>
          </p:cNvPr>
          <p:cNvSpPr txBox="1"/>
          <p:nvPr/>
        </p:nvSpPr>
        <p:spPr>
          <a:xfrm>
            <a:off x="5668972" y="1457148"/>
            <a:ext cx="6049416" cy="523220"/>
          </a:xfrm>
          <a:prstGeom prst="rect">
            <a:avLst/>
          </a:prstGeom>
          <a:solidFill>
            <a:schemeClr val="accent5">
              <a:lumMod val="20000"/>
              <a:lumOff val="80000"/>
            </a:schemeClr>
          </a:solidFill>
        </p:spPr>
        <p:txBody>
          <a:bodyPr wrap="square" rtlCol="0">
            <a:spAutoFit/>
          </a:bodyPr>
          <a:lstStyle/>
          <a:p>
            <a:r>
              <a:rPr lang="en-US" sz="2800">
                <a:solidFill>
                  <a:srgbClr val="00B050"/>
                </a:solidFill>
                <a:latin typeface="Nunito Black" pitchFamily="2" charset="0"/>
              </a:rPr>
              <a:t>Thầy giáo yêu cầu HS điều gì?</a:t>
            </a:r>
          </a:p>
        </p:txBody>
      </p:sp>
      <p:sp>
        <p:nvSpPr>
          <p:cNvPr id="6" name="TextBox 5">
            <a:extLst>
              <a:ext uri="{FF2B5EF4-FFF2-40B4-BE49-F238E27FC236}">
                <a16:creationId xmlns:a16="http://schemas.microsoft.com/office/drawing/2014/main" xmlns="" id="{050381C3-8158-8AA6-4B6F-530848A16507}"/>
              </a:ext>
            </a:extLst>
          </p:cNvPr>
          <p:cNvSpPr txBox="1"/>
          <p:nvPr/>
        </p:nvSpPr>
        <p:spPr>
          <a:xfrm>
            <a:off x="5668972" y="2345595"/>
            <a:ext cx="6123337" cy="954107"/>
          </a:xfrm>
          <a:prstGeom prst="rect">
            <a:avLst/>
          </a:prstGeom>
          <a:solidFill>
            <a:schemeClr val="accent5">
              <a:lumMod val="20000"/>
              <a:lumOff val="80000"/>
            </a:schemeClr>
          </a:solidFill>
        </p:spPr>
        <p:txBody>
          <a:bodyPr wrap="square" rtlCol="0">
            <a:spAutoFit/>
          </a:bodyPr>
          <a:lstStyle/>
          <a:p>
            <a:pPr algn="just"/>
            <a:r>
              <a:rPr lang="en-US" sz="2800" dirty="0" err="1">
                <a:solidFill>
                  <a:srgbClr val="00B050"/>
                </a:solidFill>
                <a:latin typeface="Nunito Black" pitchFamily="2" charset="0"/>
              </a:rPr>
              <a:t>Cậu</a:t>
            </a:r>
            <a:r>
              <a:rPr lang="en-US" sz="2800" dirty="0">
                <a:solidFill>
                  <a:srgbClr val="00B050"/>
                </a:solidFill>
                <a:latin typeface="Nunito Black" pitchFamily="2" charset="0"/>
              </a:rPr>
              <a:t> </a:t>
            </a:r>
            <a:r>
              <a:rPr lang="en-US" sz="2800" dirty="0" err="1">
                <a:solidFill>
                  <a:srgbClr val="00B050"/>
                </a:solidFill>
                <a:latin typeface="Nunito Black" pitchFamily="2" charset="0"/>
              </a:rPr>
              <a:t>học</a:t>
            </a:r>
            <a:r>
              <a:rPr lang="en-US" sz="2800" dirty="0">
                <a:solidFill>
                  <a:srgbClr val="00B050"/>
                </a:solidFill>
                <a:latin typeface="Nunito Black" pitchFamily="2" charset="0"/>
              </a:rPr>
              <a:t> </a:t>
            </a:r>
            <a:r>
              <a:rPr lang="en-US" sz="2800" dirty="0" err="1">
                <a:solidFill>
                  <a:srgbClr val="00B050"/>
                </a:solidFill>
                <a:latin typeface="Nunito Black" pitchFamily="2" charset="0"/>
              </a:rPr>
              <a:t>trò</a:t>
            </a:r>
            <a:r>
              <a:rPr lang="en-US" sz="2800" dirty="0">
                <a:solidFill>
                  <a:srgbClr val="00B050"/>
                </a:solidFill>
                <a:latin typeface="Nunito Black" pitchFamily="2" charset="0"/>
              </a:rPr>
              <a:t> </a:t>
            </a:r>
            <a:r>
              <a:rPr lang="en-US" sz="2800" dirty="0" err="1">
                <a:solidFill>
                  <a:srgbClr val="00B050"/>
                </a:solidFill>
                <a:latin typeface="Nunito Black" pitchFamily="2" charset="0"/>
              </a:rPr>
              <a:t>này</a:t>
            </a:r>
            <a:r>
              <a:rPr lang="en-US" sz="2800" dirty="0">
                <a:solidFill>
                  <a:srgbClr val="00B050"/>
                </a:solidFill>
                <a:latin typeface="Nunito Black" pitchFamily="2" charset="0"/>
              </a:rPr>
              <a:t> </a:t>
            </a:r>
            <a:r>
              <a:rPr lang="en-US" sz="2800" dirty="0" err="1">
                <a:solidFill>
                  <a:srgbClr val="00B050"/>
                </a:solidFill>
                <a:latin typeface="Nunito Black" pitchFamily="2" charset="0"/>
              </a:rPr>
              <a:t>đã</a:t>
            </a:r>
            <a:r>
              <a:rPr lang="en-US" sz="2800" dirty="0">
                <a:solidFill>
                  <a:srgbClr val="00B050"/>
                </a:solidFill>
                <a:latin typeface="Nunito Black" pitchFamily="2" charset="0"/>
              </a:rPr>
              <a:t> </a:t>
            </a:r>
            <a:r>
              <a:rPr lang="en-US" sz="2800" dirty="0" err="1">
                <a:solidFill>
                  <a:srgbClr val="00B050"/>
                </a:solidFill>
                <a:latin typeface="Nunito Black" pitchFamily="2" charset="0"/>
              </a:rPr>
              <a:t>đọc</a:t>
            </a:r>
            <a:r>
              <a:rPr lang="en-US" sz="2800" dirty="0">
                <a:solidFill>
                  <a:srgbClr val="00B050"/>
                </a:solidFill>
                <a:latin typeface="Nunito Black" pitchFamily="2" charset="0"/>
              </a:rPr>
              <a:t> </a:t>
            </a:r>
            <a:r>
              <a:rPr lang="en-US" sz="2800" dirty="0" err="1">
                <a:solidFill>
                  <a:srgbClr val="00B050"/>
                </a:solidFill>
                <a:latin typeface="Nunito Black" pitchFamily="2" charset="0"/>
              </a:rPr>
              <a:t>câu</a:t>
            </a:r>
            <a:r>
              <a:rPr lang="en-US" sz="2800" dirty="0">
                <a:solidFill>
                  <a:srgbClr val="00B050"/>
                </a:solidFill>
                <a:latin typeface="Nunito Black" pitchFamily="2" charset="0"/>
              </a:rPr>
              <a:t> </a:t>
            </a:r>
            <a:r>
              <a:rPr lang="en-US" sz="2800" dirty="0" err="1">
                <a:solidFill>
                  <a:srgbClr val="00B050"/>
                </a:solidFill>
                <a:latin typeface="Nunito Black" pitchFamily="2" charset="0"/>
              </a:rPr>
              <a:t>thơ</a:t>
            </a:r>
            <a:r>
              <a:rPr lang="en-US" sz="2800" dirty="0">
                <a:solidFill>
                  <a:srgbClr val="00B050"/>
                </a:solidFill>
                <a:latin typeface="Nunito Black" pitchFamily="2" charset="0"/>
              </a:rPr>
              <a:t> </a:t>
            </a:r>
            <a:r>
              <a:rPr lang="en-US" sz="2800" dirty="0" err="1">
                <a:solidFill>
                  <a:srgbClr val="00B050"/>
                </a:solidFill>
                <a:latin typeface="Nunito Black" pitchFamily="2" charset="0"/>
              </a:rPr>
              <a:t>như</a:t>
            </a:r>
            <a:r>
              <a:rPr lang="en-US" sz="2800" dirty="0">
                <a:solidFill>
                  <a:srgbClr val="00B050"/>
                </a:solidFill>
                <a:latin typeface="Nunito Black" pitchFamily="2" charset="0"/>
              </a:rPr>
              <a:t> </a:t>
            </a:r>
            <a:r>
              <a:rPr lang="en-US" sz="2800" dirty="0" err="1">
                <a:solidFill>
                  <a:srgbClr val="00B050"/>
                </a:solidFill>
                <a:latin typeface="Nunito Black" pitchFamily="2" charset="0"/>
              </a:rPr>
              <a:t>thế</a:t>
            </a:r>
            <a:r>
              <a:rPr lang="en-US" sz="2800" dirty="0">
                <a:solidFill>
                  <a:srgbClr val="00B050"/>
                </a:solidFill>
                <a:latin typeface="Nunito Black" pitchFamily="2" charset="0"/>
              </a:rPr>
              <a:t> </a:t>
            </a:r>
            <a:r>
              <a:rPr lang="en-US" sz="2800" dirty="0" err="1">
                <a:solidFill>
                  <a:srgbClr val="00B050"/>
                </a:solidFill>
                <a:latin typeface="Nunito Black" pitchFamily="2" charset="0"/>
              </a:rPr>
              <a:t>nào</a:t>
            </a:r>
            <a:r>
              <a:rPr lang="en-US" sz="2800" dirty="0">
                <a:solidFill>
                  <a:srgbClr val="00B050"/>
                </a:solidFill>
                <a:latin typeface="Nunito Black" pitchFamily="2" charset="0"/>
              </a:rPr>
              <a:t>?</a:t>
            </a:r>
          </a:p>
        </p:txBody>
      </p:sp>
      <p:sp>
        <p:nvSpPr>
          <p:cNvPr id="8" name="TextBox 7">
            <a:extLst>
              <a:ext uri="{FF2B5EF4-FFF2-40B4-BE49-F238E27FC236}">
                <a16:creationId xmlns:a16="http://schemas.microsoft.com/office/drawing/2014/main" xmlns="" id="{4ACDC33E-1FD5-EDF8-52D3-0F2752066C0F}"/>
              </a:ext>
            </a:extLst>
          </p:cNvPr>
          <p:cNvSpPr txBox="1"/>
          <p:nvPr/>
        </p:nvSpPr>
        <p:spPr>
          <a:xfrm>
            <a:off x="5668972" y="3664929"/>
            <a:ext cx="6232296" cy="523220"/>
          </a:xfrm>
          <a:prstGeom prst="rect">
            <a:avLst/>
          </a:prstGeom>
          <a:solidFill>
            <a:schemeClr val="accent5">
              <a:lumMod val="20000"/>
              <a:lumOff val="80000"/>
            </a:schemeClr>
          </a:solidFill>
        </p:spPr>
        <p:txBody>
          <a:bodyPr wrap="square" rtlCol="0">
            <a:spAutoFit/>
          </a:bodyPr>
          <a:lstStyle/>
          <a:p>
            <a:pPr algn="ctr"/>
            <a:r>
              <a:rPr lang="en-US" sz="2800" dirty="0" err="1">
                <a:solidFill>
                  <a:srgbClr val="00B050"/>
                </a:solidFill>
                <a:latin typeface="Nunito Black" pitchFamily="2" charset="0"/>
              </a:rPr>
              <a:t>Thầy</a:t>
            </a:r>
            <a:r>
              <a:rPr lang="en-US" sz="2800" dirty="0">
                <a:solidFill>
                  <a:srgbClr val="00B050"/>
                </a:solidFill>
                <a:latin typeface="Nunito Black" pitchFamily="2" charset="0"/>
              </a:rPr>
              <a:t> </a:t>
            </a:r>
            <a:r>
              <a:rPr lang="en-US" sz="2800" dirty="0" err="1">
                <a:solidFill>
                  <a:srgbClr val="00B050"/>
                </a:solidFill>
                <a:latin typeface="Nunito Black" pitchFamily="2" charset="0"/>
              </a:rPr>
              <a:t>giáo</a:t>
            </a:r>
            <a:r>
              <a:rPr lang="en-US" sz="2800" dirty="0">
                <a:solidFill>
                  <a:srgbClr val="00B050"/>
                </a:solidFill>
                <a:latin typeface="Nunito Black" pitchFamily="2" charset="0"/>
              </a:rPr>
              <a:t> </a:t>
            </a:r>
            <a:r>
              <a:rPr lang="en-US" sz="2800" dirty="0" err="1">
                <a:solidFill>
                  <a:srgbClr val="00B050"/>
                </a:solidFill>
                <a:latin typeface="Nunito Black" pitchFamily="2" charset="0"/>
              </a:rPr>
              <a:t>yêu</a:t>
            </a:r>
            <a:r>
              <a:rPr lang="en-US" sz="2800" dirty="0">
                <a:solidFill>
                  <a:srgbClr val="00B050"/>
                </a:solidFill>
                <a:latin typeface="Nunito Black" pitchFamily="2" charset="0"/>
              </a:rPr>
              <a:t> </a:t>
            </a:r>
            <a:r>
              <a:rPr lang="en-US" sz="2800" dirty="0" err="1">
                <a:solidFill>
                  <a:srgbClr val="00B050"/>
                </a:solidFill>
                <a:latin typeface="Nunito Black" pitchFamily="2" charset="0"/>
              </a:rPr>
              <a:t>cầu</a:t>
            </a:r>
            <a:r>
              <a:rPr lang="en-US" sz="2800" dirty="0">
                <a:solidFill>
                  <a:srgbClr val="00B050"/>
                </a:solidFill>
                <a:latin typeface="Nunito Black" pitchFamily="2" charset="0"/>
              </a:rPr>
              <a:t> </a:t>
            </a:r>
            <a:r>
              <a:rPr lang="en-US" sz="2800" dirty="0" err="1">
                <a:solidFill>
                  <a:srgbClr val="00B050"/>
                </a:solidFill>
                <a:latin typeface="Nunito Black" pitchFamily="2" charset="0"/>
              </a:rPr>
              <a:t>Pu</a:t>
            </a:r>
            <a:r>
              <a:rPr lang="en-US" sz="2800" dirty="0">
                <a:solidFill>
                  <a:srgbClr val="00B050"/>
                </a:solidFill>
                <a:latin typeface="Nunito Black" pitchFamily="2" charset="0"/>
              </a:rPr>
              <a:t>-skin </a:t>
            </a:r>
            <a:r>
              <a:rPr lang="en-US" sz="2800" dirty="0" err="1">
                <a:solidFill>
                  <a:srgbClr val="00B050"/>
                </a:solidFill>
                <a:latin typeface="Nunito Black" pitchFamily="2" charset="0"/>
              </a:rPr>
              <a:t>điều</a:t>
            </a:r>
            <a:r>
              <a:rPr lang="en-US" sz="2800" dirty="0">
                <a:solidFill>
                  <a:srgbClr val="00B050"/>
                </a:solidFill>
                <a:latin typeface="Nunito Black" pitchFamily="2" charset="0"/>
              </a:rPr>
              <a:t> </a:t>
            </a:r>
            <a:r>
              <a:rPr lang="en-US" sz="2800" dirty="0" err="1">
                <a:solidFill>
                  <a:srgbClr val="00B050"/>
                </a:solidFill>
                <a:latin typeface="Nunito Black" pitchFamily="2" charset="0"/>
              </a:rPr>
              <a:t>gì</a:t>
            </a:r>
            <a:r>
              <a:rPr lang="en-US" sz="2800" dirty="0">
                <a:solidFill>
                  <a:srgbClr val="00B050"/>
                </a:solidFill>
                <a:latin typeface="Nunito Black" pitchFamily="2" charset="0"/>
              </a:rPr>
              <a:t>?</a:t>
            </a:r>
          </a:p>
        </p:txBody>
      </p:sp>
      <p:sp>
        <p:nvSpPr>
          <p:cNvPr id="9" name="TextBox 8">
            <a:extLst>
              <a:ext uri="{FF2B5EF4-FFF2-40B4-BE49-F238E27FC236}">
                <a16:creationId xmlns:a16="http://schemas.microsoft.com/office/drawing/2014/main" xmlns="" id="{7D5C1CDD-893C-7A76-14CF-F98E3D53669A}"/>
              </a:ext>
            </a:extLst>
          </p:cNvPr>
          <p:cNvSpPr txBox="1"/>
          <p:nvPr/>
        </p:nvSpPr>
        <p:spPr>
          <a:xfrm>
            <a:off x="5668972" y="4636507"/>
            <a:ext cx="6232296" cy="523220"/>
          </a:xfrm>
          <a:prstGeom prst="rect">
            <a:avLst/>
          </a:prstGeom>
          <a:solidFill>
            <a:schemeClr val="accent5">
              <a:lumMod val="20000"/>
              <a:lumOff val="80000"/>
            </a:schemeClr>
          </a:solidFill>
        </p:spPr>
        <p:txBody>
          <a:bodyPr wrap="square" rtlCol="0">
            <a:spAutoFit/>
          </a:bodyPr>
          <a:lstStyle/>
          <a:p>
            <a:pPr algn="ctr"/>
            <a:r>
              <a:rPr lang="en-US" sz="2800">
                <a:solidFill>
                  <a:srgbClr val="00B050"/>
                </a:solidFill>
                <a:latin typeface="Nunito Black" pitchFamily="2" charset="0"/>
              </a:rPr>
              <a:t>Em hãy đọc 3 câu thơ của Pu -skin</a:t>
            </a:r>
          </a:p>
        </p:txBody>
      </p:sp>
      <p:sp>
        <p:nvSpPr>
          <p:cNvPr id="10" name="TextBox 9">
            <a:extLst>
              <a:ext uri="{FF2B5EF4-FFF2-40B4-BE49-F238E27FC236}">
                <a16:creationId xmlns:a16="http://schemas.microsoft.com/office/drawing/2014/main" xmlns="" id="{AE34A7C7-CBAF-EA87-C53C-12DD333DC21D}"/>
              </a:ext>
            </a:extLst>
          </p:cNvPr>
          <p:cNvSpPr txBox="1"/>
          <p:nvPr/>
        </p:nvSpPr>
        <p:spPr>
          <a:xfrm>
            <a:off x="249702" y="240389"/>
            <a:ext cx="6098344" cy="523220"/>
          </a:xfrm>
          <a:prstGeom prst="rect">
            <a:avLst/>
          </a:prstGeom>
          <a:noFill/>
        </p:spPr>
        <p:txBody>
          <a:bodyPr wrap="square">
            <a:spAutoFit/>
          </a:bodyPr>
          <a:lstStyle/>
          <a:p>
            <a:pPr algn="l" latinLnBrk="0"/>
            <a:r>
              <a:rPr lang="en-US" sz="2800" b="1" i="0">
                <a:solidFill>
                  <a:srgbClr val="2888E1"/>
                </a:solidFill>
                <a:effectLst/>
                <a:latin typeface="OpenSansBold"/>
              </a:rPr>
              <a:t>Câu 2</a:t>
            </a:r>
            <a:r>
              <a:rPr lang="en-US" sz="2800">
                <a:solidFill>
                  <a:srgbClr val="000000"/>
                </a:solidFill>
                <a:latin typeface="OpenSans"/>
              </a:rPr>
              <a:t>: </a:t>
            </a:r>
            <a:r>
              <a:rPr lang="en-US" sz="2800" b="1" i="0">
                <a:solidFill>
                  <a:srgbClr val="000000"/>
                </a:solidFill>
                <a:effectLst/>
                <a:latin typeface="OpenSansBold"/>
              </a:rPr>
              <a:t>Kể lại câu chuyện.</a:t>
            </a:r>
            <a:endParaRPr lang="en-US" sz="2800" b="0" i="0">
              <a:solidFill>
                <a:srgbClr val="000000"/>
              </a:solidFill>
              <a:effectLst/>
              <a:latin typeface="OpenSans"/>
            </a:endParaRPr>
          </a:p>
        </p:txBody>
      </p:sp>
      <p:sp>
        <p:nvSpPr>
          <p:cNvPr id="3" name="TextBox 2">
            <a:extLst>
              <a:ext uri="{FF2B5EF4-FFF2-40B4-BE49-F238E27FC236}">
                <a16:creationId xmlns:a16="http://schemas.microsoft.com/office/drawing/2014/main" xmlns="" id="{77E831BA-4233-380F-C001-F711617721B1}"/>
              </a:ext>
            </a:extLst>
          </p:cNvPr>
          <p:cNvSpPr txBox="1"/>
          <p:nvPr/>
        </p:nvSpPr>
        <p:spPr>
          <a:xfrm>
            <a:off x="-112983" y="2302974"/>
            <a:ext cx="5935814" cy="1827193"/>
          </a:xfrm>
          <a:prstGeom prst="cloud">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79646">
                    <a:lumMod val="50000"/>
                  </a:srgbClr>
                </a:solidFill>
                <a:effectLst/>
                <a:uLnTx/>
                <a:uFillTx/>
                <a:latin typeface="Baloo 2 SemiBold" pitchFamily="2" charset="0"/>
                <a:ea typeface="+mn-ea"/>
                <a:cs typeface="Baloo 2 SemiBold" pitchFamily="2" charset="0"/>
              </a:rPr>
              <a:t>Học</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sinh</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thảo</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luận</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nhóm</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trả</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lời</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câu</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hỏi</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dưới</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tranh</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endParaRPr kumimoji="0" lang="en-US" sz="3600" b="1" i="0" u="none" strike="noStrike" kern="1200" cap="none" spc="0" normalizeH="0" baseline="0" noProof="0" dirty="0">
              <a:ln>
                <a:noFill/>
              </a:ln>
              <a:solidFill>
                <a:srgbClr val="F79646">
                  <a:lumMod val="50000"/>
                </a:srgbClr>
              </a:solidFill>
              <a:effectLst/>
              <a:uLnTx/>
              <a:uFillTx/>
              <a:latin typeface="Baloo 2 SemiBold" pitchFamily="2" charset="0"/>
              <a:ea typeface="+mn-ea"/>
              <a:cs typeface="Baloo 2 SemiBold" pitchFamily="2" charset="0"/>
            </a:endParaRPr>
          </a:p>
        </p:txBody>
      </p:sp>
    </p:spTree>
    <p:extLst>
      <p:ext uri="{BB962C8B-B14F-4D97-AF65-F5344CB8AC3E}">
        <p14:creationId xmlns:p14="http://schemas.microsoft.com/office/powerpoint/2010/main" val="313874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7E831BA-4233-380F-C001-F711617721B1}"/>
              </a:ext>
            </a:extLst>
          </p:cNvPr>
          <p:cNvSpPr txBox="1"/>
          <p:nvPr/>
        </p:nvSpPr>
        <p:spPr>
          <a:xfrm>
            <a:off x="501748" y="2474893"/>
            <a:ext cx="4888215" cy="1827193"/>
          </a:xfrm>
          <a:prstGeom prst="cloud">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Học</a:t>
            </a:r>
            <a:r>
              <a:rPr kumimoji="0" lang="en-US" sz="3600" b="1" i="0" u="none" strike="noStrike" kern="1200" cap="none" spc="0" normalizeH="0" noProof="0">
                <a:ln>
                  <a:noFill/>
                </a:ln>
                <a:solidFill>
                  <a:srgbClr val="F79646">
                    <a:lumMod val="50000"/>
                  </a:srgbClr>
                </a:solidFill>
                <a:effectLst/>
                <a:uLnTx/>
                <a:uFillTx/>
                <a:latin typeface="Baloo 2 SemiBold" pitchFamily="2" charset="0"/>
                <a:ea typeface="+mn-ea"/>
                <a:cs typeface="Baloo 2 SemiBold" pitchFamily="2" charset="0"/>
              </a:rPr>
              <a:t> sinh kể lại câu chuyện theo tranh</a:t>
            </a:r>
            <a:endParaRPr kumimoji="0" lang="en-US" sz="36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endParaRPr>
          </a:p>
        </p:txBody>
      </p:sp>
      <p:sp>
        <p:nvSpPr>
          <p:cNvPr id="5" name="TextBox 4">
            <a:extLst>
              <a:ext uri="{FF2B5EF4-FFF2-40B4-BE49-F238E27FC236}">
                <a16:creationId xmlns:a16="http://schemas.microsoft.com/office/drawing/2014/main" xmlns="" id="{3F847EA0-AA20-E82F-A728-31E1D8EA6BF1}"/>
              </a:ext>
            </a:extLst>
          </p:cNvPr>
          <p:cNvSpPr txBox="1"/>
          <p:nvPr/>
        </p:nvSpPr>
        <p:spPr>
          <a:xfrm>
            <a:off x="5668972" y="1457148"/>
            <a:ext cx="6049416" cy="523220"/>
          </a:xfrm>
          <a:prstGeom prst="rect">
            <a:avLst/>
          </a:prstGeom>
          <a:solidFill>
            <a:schemeClr val="accent5">
              <a:lumMod val="20000"/>
              <a:lumOff val="80000"/>
            </a:schemeClr>
          </a:solidFill>
        </p:spPr>
        <p:txBody>
          <a:bodyPr wrap="square" rtlCol="0">
            <a:spAutoFit/>
          </a:bodyPr>
          <a:lstStyle/>
          <a:p>
            <a:r>
              <a:rPr lang="en-US" sz="2800">
                <a:solidFill>
                  <a:srgbClr val="00B050"/>
                </a:solidFill>
                <a:latin typeface="Nunito Black" pitchFamily="2" charset="0"/>
              </a:rPr>
              <a:t>Thầy giáo yêu cầu HS điều gì?</a:t>
            </a:r>
          </a:p>
        </p:txBody>
      </p:sp>
      <p:sp>
        <p:nvSpPr>
          <p:cNvPr id="6" name="TextBox 5">
            <a:extLst>
              <a:ext uri="{FF2B5EF4-FFF2-40B4-BE49-F238E27FC236}">
                <a16:creationId xmlns:a16="http://schemas.microsoft.com/office/drawing/2014/main" xmlns="" id="{050381C3-8158-8AA6-4B6F-530848A16507}"/>
              </a:ext>
            </a:extLst>
          </p:cNvPr>
          <p:cNvSpPr txBox="1"/>
          <p:nvPr/>
        </p:nvSpPr>
        <p:spPr>
          <a:xfrm>
            <a:off x="5668971" y="2474893"/>
            <a:ext cx="6192129" cy="954107"/>
          </a:xfrm>
          <a:prstGeom prst="rect">
            <a:avLst/>
          </a:prstGeom>
          <a:solidFill>
            <a:schemeClr val="accent5">
              <a:lumMod val="20000"/>
              <a:lumOff val="80000"/>
            </a:schemeClr>
          </a:solidFill>
        </p:spPr>
        <p:txBody>
          <a:bodyPr wrap="square" rtlCol="0">
            <a:spAutoFit/>
          </a:bodyPr>
          <a:lstStyle/>
          <a:p>
            <a:r>
              <a:rPr lang="en-US" sz="2800">
                <a:solidFill>
                  <a:srgbClr val="00B050"/>
                </a:solidFill>
                <a:latin typeface="Nunito Black" pitchFamily="2" charset="0"/>
              </a:rPr>
              <a:t>Cậu học trò này đã đọc câu thơ như thế nào?</a:t>
            </a:r>
          </a:p>
        </p:txBody>
      </p:sp>
      <p:sp>
        <p:nvSpPr>
          <p:cNvPr id="8" name="TextBox 7">
            <a:extLst>
              <a:ext uri="{FF2B5EF4-FFF2-40B4-BE49-F238E27FC236}">
                <a16:creationId xmlns:a16="http://schemas.microsoft.com/office/drawing/2014/main" xmlns="" id="{4ACDC33E-1FD5-EDF8-52D3-0F2752066C0F}"/>
              </a:ext>
            </a:extLst>
          </p:cNvPr>
          <p:cNvSpPr txBox="1"/>
          <p:nvPr/>
        </p:nvSpPr>
        <p:spPr>
          <a:xfrm>
            <a:off x="5668972" y="3664929"/>
            <a:ext cx="6232296" cy="523220"/>
          </a:xfrm>
          <a:prstGeom prst="rect">
            <a:avLst/>
          </a:prstGeom>
          <a:solidFill>
            <a:schemeClr val="accent5">
              <a:lumMod val="20000"/>
              <a:lumOff val="80000"/>
            </a:schemeClr>
          </a:solidFill>
        </p:spPr>
        <p:txBody>
          <a:bodyPr wrap="square" rtlCol="0">
            <a:spAutoFit/>
          </a:bodyPr>
          <a:lstStyle/>
          <a:p>
            <a:pPr algn="ctr"/>
            <a:r>
              <a:rPr lang="en-US" sz="2800">
                <a:solidFill>
                  <a:srgbClr val="00B050"/>
                </a:solidFill>
                <a:latin typeface="Nunito Black" pitchFamily="2" charset="0"/>
              </a:rPr>
              <a:t>Thầy giáo yêu cầu Pu-skin điều gì?</a:t>
            </a:r>
          </a:p>
        </p:txBody>
      </p:sp>
      <p:sp>
        <p:nvSpPr>
          <p:cNvPr id="9" name="TextBox 8">
            <a:extLst>
              <a:ext uri="{FF2B5EF4-FFF2-40B4-BE49-F238E27FC236}">
                <a16:creationId xmlns:a16="http://schemas.microsoft.com/office/drawing/2014/main" xmlns="" id="{7D5C1CDD-893C-7A76-14CF-F98E3D53669A}"/>
              </a:ext>
            </a:extLst>
          </p:cNvPr>
          <p:cNvSpPr txBox="1"/>
          <p:nvPr/>
        </p:nvSpPr>
        <p:spPr>
          <a:xfrm>
            <a:off x="5668972" y="4636507"/>
            <a:ext cx="6232296" cy="523220"/>
          </a:xfrm>
          <a:prstGeom prst="rect">
            <a:avLst/>
          </a:prstGeom>
          <a:solidFill>
            <a:schemeClr val="accent5">
              <a:lumMod val="20000"/>
              <a:lumOff val="80000"/>
            </a:schemeClr>
          </a:solidFill>
        </p:spPr>
        <p:txBody>
          <a:bodyPr wrap="square" rtlCol="0">
            <a:spAutoFit/>
          </a:bodyPr>
          <a:lstStyle/>
          <a:p>
            <a:pPr algn="ctr"/>
            <a:r>
              <a:rPr lang="en-US" sz="2800">
                <a:solidFill>
                  <a:srgbClr val="00B050"/>
                </a:solidFill>
                <a:latin typeface="Nunito Black" pitchFamily="2" charset="0"/>
              </a:rPr>
              <a:t>Em hãy đọc 3 câu thơ của Pu -skin</a:t>
            </a:r>
          </a:p>
        </p:txBody>
      </p:sp>
      <p:sp>
        <p:nvSpPr>
          <p:cNvPr id="10" name="TextBox 9">
            <a:extLst>
              <a:ext uri="{FF2B5EF4-FFF2-40B4-BE49-F238E27FC236}">
                <a16:creationId xmlns:a16="http://schemas.microsoft.com/office/drawing/2014/main" xmlns="" id="{AE34A7C7-CBAF-EA87-C53C-12DD333DC21D}"/>
              </a:ext>
            </a:extLst>
          </p:cNvPr>
          <p:cNvSpPr txBox="1"/>
          <p:nvPr/>
        </p:nvSpPr>
        <p:spPr>
          <a:xfrm>
            <a:off x="249702" y="240389"/>
            <a:ext cx="6098344" cy="523220"/>
          </a:xfrm>
          <a:prstGeom prst="rect">
            <a:avLst/>
          </a:prstGeom>
          <a:noFill/>
        </p:spPr>
        <p:txBody>
          <a:bodyPr wrap="square">
            <a:spAutoFit/>
          </a:bodyPr>
          <a:lstStyle/>
          <a:p>
            <a:pPr algn="l" latinLnBrk="0"/>
            <a:r>
              <a:rPr lang="en-US" sz="2800" b="1" i="0">
                <a:solidFill>
                  <a:srgbClr val="2888E1"/>
                </a:solidFill>
                <a:effectLst/>
                <a:latin typeface="OpenSansBold"/>
              </a:rPr>
              <a:t>Câu 2</a:t>
            </a:r>
            <a:r>
              <a:rPr lang="en-US" sz="2800">
                <a:solidFill>
                  <a:srgbClr val="000000"/>
                </a:solidFill>
                <a:latin typeface="OpenSans"/>
              </a:rPr>
              <a:t>: </a:t>
            </a:r>
            <a:r>
              <a:rPr lang="en-US" sz="2800" b="1" i="0">
                <a:solidFill>
                  <a:srgbClr val="000000"/>
                </a:solidFill>
                <a:effectLst/>
                <a:latin typeface="OpenSansBold"/>
              </a:rPr>
              <a:t>Kể lại câu chuyện.</a:t>
            </a:r>
            <a:endParaRPr lang="en-US" sz="2800" b="0" i="0">
              <a:solidFill>
                <a:srgbClr val="000000"/>
              </a:solidFill>
              <a:effectLst/>
              <a:latin typeface="OpenSans"/>
            </a:endParaRPr>
          </a:p>
        </p:txBody>
      </p:sp>
    </p:spTree>
    <p:extLst>
      <p:ext uri="{BB962C8B-B14F-4D97-AF65-F5344CB8AC3E}">
        <p14:creationId xmlns:p14="http://schemas.microsoft.com/office/powerpoint/2010/main" val="273408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Rectangle 4104">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07" name="Group 4106">
            <a:extLst>
              <a:ext uri="{FF2B5EF4-FFF2-40B4-BE49-F238E27FC236}">
                <a16:creationId xmlns:a16="http://schemas.microsoft.com/office/drawing/2014/main" xmlns="" id="{5C880D58-0477-47F1-B3CB-4B301794116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63593"/>
            <a:ext cx="1861854" cy="717514"/>
            <a:chOff x="0" y="377893"/>
            <a:chExt cx="1861854" cy="717514"/>
          </a:xfrm>
          <a:solidFill>
            <a:schemeClr val="bg1"/>
          </a:solidFill>
        </p:grpSpPr>
        <p:sp>
          <p:nvSpPr>
            <p:cNvPr id="4108" name="Freeform: Shape 4107">
              <a:extLst>
                <a:ext uri="{FF2B5EF4-FFF2-40B4-BE49-F238E27FC236}">
                  <a16:creationId xmlns:a16="http://schemas.microsoft.com/office/drawing/2014/main" xmlns=""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4109" name="Freeform: Shape 4108">
              <a:extLst>
                <a:ext uri="{FF2B5EF4-FFF2-40B4-BE49-F238E27FC236}">
                  <a16:creationId xmlns:a16="http://schemas.microsoft.com/office/drawing/2014/main" xmlns=""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4100" name="Picture 4" descr="Aleksandr Sergeyevich Pushkin – Wikipedia tiếng Việt">
            <a:extLst>
              <a:ext uri="{FF2B5EF4-FFF2-40B4-BE49-F238E27FC236}">
                <a16:creationId xmlns:a16="http://schemas.microsoft.com/office/drawing/2014/main" xmlns="" id="{8E7C9962-088D-F894-CEE1-FD91C3F60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23" r="3" b="12924"/>
          <a:stretch/>
        </p:blipFill>
        <p:spPr bwMode="auto">
          <a:xfrm>
            <a:off x="0" y="117228"/>
            <a:ext cx="3296556" cy="3296556"/>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14EA7C56-7B97-89E1-C325-E6B926972026}"/>
              </a:ext>
            </a:extLst>
          </p:cNvPr>
          <p:cNvSpPr txBox="1"/>
          <p:nvPr/>
        </p:nvSpPr>
        <p:spPr>
          <a:xfrm>
            <a:off x="3622278" y="150438"/>
            <a:ext cx="8244000" cy="4351338"/>
          </a:xfrm>
          <a:prstGeom prst="rect">
            <a:avLst/>
          </a:prstGeom>
        </p:spPr>
        <p:txBody>
          <a:bodyPr vert="horz" lIns="91440" tIns="45720" rIns="91440" bIns="45720" rtlCol="0">
            <a:noAutofit/>
          </a:bodyPr>
          <a:lstStyle/>
          <a:p>
            <a:pPr algn="just">
              <a:lnSpc>
                <a:spcPct val="90000"/>
              </a:lnSpc>
              <a:spcAft>
                <a:spcPts val="600"/>
              </a:spcAft>
            </a:pPr>
            <a:r>
              <a:rPr lang="en-US" sz="2400" b="0" i="0" dirty="0">
                <a:solidFill>
                  <a:schemeClr val="bg1"/>
                </a:solidFill>
                <a:effectLst/>
              </a:rPr>
              <a:t>	</a:t>
            </a:r>
            <a:r>
              <a:rPr lang="en-US" sz="2400" b="1" i="0" dirty="0">
                <a:solidFill>
                  <a:srgbClr val="FFFF00"/>
                </a:solidFill>
                <a:effectLst/>
              </a:rPr>
              <a:t>                            </a:t>
            </a:r>
            <a:r>
              <a:rPr lang="en-US" sz="2400" b="1" i="0" dirty="0">
                <a:solidFill>
                  <a:srgbClr val="FFFF00"/>
                </a:solidFill>
                <a:effectLst/>
                <a:latin typeface="Nunito Black" pitchFamily="2" charset="0"/>
              </a:rPr>
              <a:t>BÀI THAM KHẢO</a:t>
            </a:r>
          </a:p>
          <a:p>
            <a:pPr algn="just">
              <a:lnSpc>
                <a:spcPct val="90000"/>
              </a:lnSpc>
              <a:spcAft>
                <a:spcPts val="600"/>
              </a:spcAft>
            </a:pPr>
            <a:r>
              <a:rPr lang="en-US" sz="2400" b="0" i="0" dirty="0" err="1">
                <a:solidFill>
                  <a:schemeClr val="bg1"/>
                </a:solidFill>
                <a:effectLst/>
                <a:latin typeface="Nunito Black" pitchFamily="2" charset="0"/>
              </a:rPr>
              <a:t>Thi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hào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người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Nga</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Pu</a:t>
            </a:r>
            <a:r>
              <a:rPr lang="en-US" sz="2400" b="0" i="0" dirty="0">
                <a:solidFill>
                  <a:schemeClr val="bg1"/>
                </a:solidFill>
                <a:effectLst/>
                <a:latin typeface="Nunito Black" pitchFamily="2" charset="0"/>
              </a:rPr>
              <a:t>-skin </a:t>
            </a:r>
            <a:r>
              <a:rPr lang="en-US" sz="2400" b="0" i="0" dirty="0" err="1">
                <a:solidFill>
                  <a:schemeClr val="bg1"/>
                </a:solidFill>
                <a:effectLst/>
                <a:latin typeface="Nunito Black" pitchFamily="2" charset="0"/>
              </a:rPr>
              <a:t>giỏi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ứng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tác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từ</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thuở</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nhỏ</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Có</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lần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trong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giờ</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văn</a:t>
            </a:r>
            <a:r>
              <a:rPr lang="en-US" sz="2400" b="0" i="0" dirty="0">
                <a:solidFill>
                  <a:schemeClr val="bg1"/>
                </a:solidFill>
                <a:effectLst/>
                <a:latin typeface="Nunito Black" pitchFamily="2" charset="0"/>
              </a:rPr>
              <a:t> ở </a:t>
            </a:r>
            <a:r>
              <a:rPr lang="en-US" sz="2400" b="0" i="0" dirty="0" err="1">
                <a:solidFill>
                  <a:schemeClr val="bg1"/>
                </a:solidFill>
                <a:effectLst/>
                <a:latin typeface="Nunito Black" pitchFamily="2" charset="0"/>
              </a:rPr>
              <a:t>trường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thầy</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giáo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bảo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một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học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sinh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làm</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tả</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cảnh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mặt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trời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mọc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Anh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bạn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này</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nghĩ</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mãi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mới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ra</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một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câu</a:t>
            </a:r>
            <a:r>
              <a:rPr lang="en-US" sz="2400" b="0" i="0" dirty="0">
                <a:solidFill>
                  <a:schemeClr val="bg1"/>
                </a:solidFill>
                <a:effectLst/>
                <a:latin typeface="Nunito Black" pitchFamily="2" charset="0"/>
              </a:rPr>
              <a:t>:</a:t>
            </a:r>
          </a:p>
          <a:p>
            <a:pPr algn="just">
              <a:lnSpc>
                <a:spcPct val="90000"/>
              </a:lnSpc>
              <a:spcAft>
                <a:spcPts val="600"/>
              </a:spcAft>
            </a:pPr>
            <a:r>
              <a:rPr lang="en-US" sz="2400" b="0" i="1" dirty="0" err="1">
                <a:solidFill>
                  <a:schemeClr val="bg1"/>
                </a:solidFill>
                <a:effectLst/>
                <a:latin typeface="Nunito Black" pitchFamily="2" charset="0"/>
              </a:rPr>
              <a:t>Mặt</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trời</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mới</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mọc</a:t>
            </a:r>
            <a:r>
              <a:rPr lang="en-US" sz="2400" b="0" i="1" dirty="0">
                <a:solidFill>
                  <a:schemeClr val="bg1"/>
                </a:solidFill>
                <a:effectLst/>
                <a:latin typeface="Nunito Black" pitchFamily="2" charset="0"/>
              </a:rPr>
              <a:t> ở </a:t>
            </a:r>
            <a:r>
              <a:rPr lang="en-US" sz="2400" b="0" i="1" dirty="0" err="1">
                <a:solidFill>
                  <a:schemeClr val="bg1"/>
                </a:solidFill>
                <a:effectLst/>
                <a:latin typeface="Nunito Black" pitchFamily="2" charset="0"/>
              </a:rPr>
              <a:t>đằng</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tây</a:t>
            </a:r>
            <a:r>
              <a:rPr lang="en-US" sz="2400" b="0" i="1" dirty="0">
                <a:solidFill>
                  <a:schemeClr val="bg1"/>
                </a:solidFill>
                <a:effectLst/>
                <a:latin typeface="Nunito Black" pitchFamily="2" charset="0"/>
              </a:rPr>
              <a:t>...</a:t>
            </a:r>
            <a:endParaRPr lang="en-US" sz="2400" b="0" i="0" dirty="0">
              <a:solidFill>
                <a:schemeClr val="bg1"/>
              </a:solidFill>
              <a:effectLst/>
              <a:latin typeface="Nunito Black" pitchFamily="2" charset="0"/>
            </a:endParaRPr>
          </a:p>
          <a:p>
            <a:pPr algn="just">
              <a:lnSpc>
                <a:spcPct val="90000"/>
              </a:lnSpc>
              <a:spcAft>
                <a:spcPts val="600"/>
              </a:spcAft>
            </a:pPr>
            <a:r>
              <a:rPr lang="en-US" sz="2400" b="0" i="0" dirty="0" err="1">
                <a:solidFill>
                  <a:schemeClr val="bg1"/>
                </a:solidFill>
                <a:effectLst/>
                <a:latin typeface="Nunito Black" pitchFamily="2" charset="0"/>
              </a:rPr>
              <a:t>Cả</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lớp</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cười</a:t>
            </a:r>
            <a:r>
              <a:rPr lang="en-US" sz="2400" b="0" i="0" dirty="0">
                <a:solidFill>
                  <a:schemeClr val="bg1"/>
                </a:solidFill>
                <a:effectLst/>
                <a:latin typeface="Nunito Black" pitchFamily="2" charset="0"/>
              </a:rPr>
              <a:t> ồ </a:t>
            </a:r>
            <a:r>
              <a:rPr lang="en-US" sz="2400" b="0" i="0" dirty="0" err="1">
                <a:solidFill>
                  <a:schemeClr val="bg1"/>
                </a:solidFill>
                <a:effectLst/>
                <a:latin typeface="Nunito Black" pitchFamily="2" charset="0"/>
              </a:rPr>
              <a:t>lên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vì</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câu</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vô</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lí</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quá</a:t>
            </a:r>
            <a:r>
              <a:rPr lang="en-US" sz="2400" b="0" i="0" dirty="0">
                <a:solidFill>
                  <a:schemeClr val="bg1"/>
                </a:solidFill>
                <a:effectLst/>
                <a:latin typeface="Nunito Black" pitchFamily="2" charset="0"/>
              </a:rPr>
              <a:t>. Ai </a:t>
            </a:r>
            <a:r>
              <a:rPr lang="en-US" sz="2400" b="0" i="0" dirty="0" err="1">
                <a:solidFill>
                  <a:schemeClr val="bg1"/>
                </a:solidFill>
                <a:effectLst/>
                <a:latin typeface="Nunito Black" pitchFamily="2" charset="0"/>
              </a:rPr>
              <a:t>chẳng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biết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đằng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tây</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là</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phía</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mặt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trời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lặn</a:t>
            </a:r>
            <a:r>
              <a:rPr lang="en-US" sz="2400" b="0" i="0" dirty="0">
                <a:solidFill>
                  <a:schemeClr val="bg1"/>
                </a:solidFill>
                <a:effectLst/>
                <a:latin typeface="Nunito Black" pitchFamily="2" charset="0"/>
              </a:rPr>
              <a:t>.</a:t>
            </a:r>
          </a:p>
          <a:p>
            <a:pPr algn="just">
              <a:lnSpc>
                <a:spcPct val="90000"/>
              </a:lnSpc>
              <a:spcAft>
                <a:spcPts val="600"/>
              </a:spcAft>
            </a:pPr>
            <a:r>
              <a:rPr lang="en-US" sz="2400" b="0" i="0" dirty="0" err="1">
                <a:solidFill>
                  <a:schemeClr val="bg1"/>
                </a:solidFill>
                <a:effectLst/>
                <a:latin typeface="Nunito Black" pitchFamily="2" charset="0"/>
              </a:rPr>
              <a:t>Thầy</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giáo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bảo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Pu</a:t>
            </a:r>
            <a:r>
              <a:rPr lang="en-US" sz="2400" b="0" i="0" dirty="0">
                <a:solidFill>
                  <a:schemeClr val="bg1"/>
                </a:solidFill>
                <a:effectLst/>
                <a:latin typeface="Nunito Black" pitchFamily="2" charset="0"/>
              </a:rPr>
              <a:t>-skin </a:t>
            </a:r>
            <a:r>
              <a:rPr lang="en-US" sz="2400" b="0" i="0" dirty="0" err="1">
                <a:solidFill>
                  <a:schemeClr val="bg1"/>
                </a:solidFill>
                <a:effectLst/>
                <a:latin typeface="Nunito Black" pitchFamily="2" charset="0"/>
              </a:rPr>
              <a:t>tìm</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cách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chữa</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cho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bạn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Pu</a:t>
            </a:r>
            <a:r>
              <a:rPr lang="en-US" sz="2400" b="0" i="0" dirty="0">
                <a:solidFill>
                  <a:schemeClr val="bg1"/>
                </a:solidFill>
                <a:effectLst/>
                <a:latin typeface="Nunito Black" pitchFamily="2" charset="0"/>
              </a:rPr>
              <a:t>-skin </a:t>
            </a:r>
            <a:r>
              <a:rPr lang="en-US" sz="2400" b="0" i="0" dirty="0" err="1">
                <a:solidFill>
                  <a:schemeClr val="bg1"/>
                </a:solidFill>
                <a:effectLst/>
                <a:latin typeface="Nunito Black" pitchFamily="2" charset="0"/>
              </a:rPr>
              <a:t>liền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đứng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dậy</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đọc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tiếp</a:t>
            </a:r>
            <a:r>
              <a:rPr lang="en-US" sz="2400" b="0" i="0" dirty="0">
                <a:solidFill>
                  <a:schemeClr val="bg1"/>
                </a:solidFill>
                <a:effectLst/>
                <a:latin typeface="Nunito Black" pitchFamily="2" charset="0"/>
              </a:rPr>
              <a:t>:</a:t>
            </a:r>
          </a:p>
          <a:p>
            <a:pPr algn="just">
              <a:lnSpc>
                <a:spcPct val="90000"/>
              </a:lnSpc>
              <a:spcAft>
                <a:spcPts val="600"/>
              </a:spcAft>
            </a:pPr>
            <a:r>
              <a:rPr lang="en-US" sz="2400" b="0" i="1" dirty="0">
                <a:solidFill>
                  <a:schemeClr val="bg1"/>
                </a:solidFill>
                <a:effectLst/>
                <a:latin typeface="Nunito Black" pitchFamily="2" charset="0"/>
              </a:rPr>
              <a:t>...</a:t>
            </a:r>
            <a:r>
              <a:rPr lang="en-US" sz="2400" b="0" i="1" dirty="0" err="1">
                <a:solidFill>
                  <a:schemeClr val="bg1"/>
                </a:solidFill>
                <a:effectLst/>
                <a:latin typeface="Nunito Black" pitchFamily="2" charset="0"/>
              </a:rPr>
              <a:t>Thiên</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hạ</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ngạc</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nhiên</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chuyện</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lạ</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này</a:t>
            </a:r>
            <a:endParaRPr lang="en-US" sz="2400" b="0" i="0" dirty="0">
              <a:solidFill>
                <a:schemeClr val="bg1"/>
              </a:solidFill>
              <a:effectLst/>
              <a:latin typeface="Nunito Black" pitchFamily="2" charset="0"/>
            </a:endParaRPr>
          </a:p>
          <a:p>
            <a:pPr algn="just">
              <a:lnSpc>
                <a:spcPct val="90000"/>
              </a:lnSpc>
              <a:spcAft>
                <a:spcPts val="600"/>
              </a:spcAft>
            </a:pPr>
            <a:r>
              <a:rPr lang="en-US" sz="2400" b="0" i="1" dirty="0" err="1">
                <a:solidFill>
                  <a:schemeClr val="bg1"/>
                </a:solidFill>
                <a:effectLst/>
                <a:latin typeface="Nunito Black" pitchFamily="2" charset="0"/>
              </a:rPr>
              <a:t>Ngơ</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ngác</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nhìn</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nhau</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và</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tự</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hỏi</a:t>
            </a:r>
            <a:r>
              <a:rPr lang="en-US" sz="2400" b="0" i="1" dirty="0">
                <a:solidFill>
                  <a:schemeClr val="bg1"/>
                </a:solidFill>
                <a:effectLst/>
                <a:latin typeface="Nunito Black" pitchFamily="2" charset="0"/>
              </a:rPr>
              <a:t>:</a:t>
            </a:r>
            <a:endParaRPr lang="en-US" sz="2400" b="0" i="0" dirty="0">
              <a:solidFill>
                <a:schemeClr val="bg1"/>
              </a:solidFill>
              <a:effectLst/>
              <a:latin typeface="Nunito Black" pitchFamily="2" charset="0"/>
            </a:endParaRPr>
          </a:p>
          <a:p>
            <a:pPr algn="just">
              <a:lnSpc>
                <a:spcPct val="90000"/>
              </a:lnSpc>
              <a:spcAft>
                <a:spcPts val="600"/>
              </a:spcAft>
            </a:pPr>
            <a:r>
              <a:rPr lang="en-US" sz="2400" b="0" i="1" dirty="0" err="1">
                <a:solidFill>
                  <a:schemeClr val="bg1"/>
                </a:solidFill>
                <a:effectLst/>
                <a:latin typeface="Nunito Black" pitchFamily="2" charset="0"/>
              </a:rPr>
              <a:t>Thức</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dậy</a:t>
            </a:r>
            <a:r>
              <a:rPr lang="en-US" sz="2400" b="0" i="1" dirty="0">
                <a:solidFill>
                  <a:schemeClr val="bg1"/>
                </a:solidFill>
                <a:effectLst/>
                <a:latin typeface="Nunito Black" pitchFamily="2" charset="0"/>
              </a:rPr>
              <a:t> hay </a:t>
            </a:r>
            <a:r>
              <a:rPr lang="en-US" sz="2400" b="0" i="1" dirty="0" err="1">
                <a:solidFill>
                  <a:schemeClr val="bg1"/>
                </a:solidFill>
                <a:effectLst/>
                <a:latin typeface="Nunito Black" pitchFamily="2" charset="0"/>
              </a:rPr>
              <a:t>là</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ngủ</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nữa</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đây</a:t>
            </a:r>
            <a:r>
              <a:rPr lang="en-US" sz="2400" b="0" i="1" dirty="0">
                <a:solidFill>
                  <a:schemeClr val="bg1"/>
                </a:solidFill>
                <a:effectLst/>
                <a:latin typeface="Nunito Black" pitchFamily="2" charset="0"/>
              </a:rPr>
              <a:t>?“</a:t>
            </a:r>
            <a:endParaRPr lang="en-US" sz="2400" dirty="0">
              <a:solidFill>
                <a:schemeClr val="bg1"/>
              </a:solidFill>
              <a:latin typeface="Nunito Black" pitchFamily="2" charset="0"/>
            </a:endParaRPr>
          </a:p>
          <a:p>
            <a:pPr algn="just">
              <a:lnSpc>
                <a:spcPct val="90000"/>
              </a:lnSpc>
              <a:spcAft>
                <a:spcPts val="600"/>
              </a:spcAft>
            </a:pPr>
            <a:r>
              <a:rPr lang="en-US" sz="2400" b="0" i="0" dirty="0" err="1">
                <a:solidFill>
                  <a:schemeClr val="bg1"/>
                </a:solidFill>
                <a:effectLst/>
                <a:latin typeface="Nunito Black" pitchFamily="2" charset="0"/>
              </a:rPr>
              <a:t>Thế</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là</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tránh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được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điều</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vô</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lí</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mà</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bốn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câu</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lại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hợp</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thành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một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bài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ngộ</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nghĩnh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Sau</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đó</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ít</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lâu</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bài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được</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đăng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trên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báo</a:t>
            </a:r>
            <a:r>
              <a:rPr lang="en-US" sz="2400" b="0" i="0" dirty="0">
                <a:solidFill>
                  <a:schemeClr val="bg1"/>
                </a:solidFill>
                <a:effectLst/>
                <a:latin typeface="Nunito Black" pitchFamily="2" charset="0"/>
              </a:rPr>
              <a:t> </a:t>
            </a:r>
            <a:r>
              <a:rPr lang="en-US" sz="2400" b="0" i="1" dirty="0" err="1">
                <a:solidFill>
                  <a:schemeClr val="bg1"/>
                </a:solidFill>
                <a:effectLst/>
                <a:latin typeface="Nunito Black" pitchFamily="2" charset="0"/>
              </a:rPr>
              <a:t>Người</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đưa</a:t>
            </a:r>
            <a:r>
              <a:rPr lang="en-US" sz="2400" b="0" i="1" dirty="0">
                <a:solidFill>
                  <a:schemeClr val="bg1"/>
                </a:solidFill>
                <a:effectLst/>
                <a:latin typeface="Nunito Black" pitchFamily="2" charset="0"/>
              </a:rPr>
              <a:t> tin </a:t>
            </a:r>
            <a:r>
              <a:rPr lang="en-US" sz="2400" b="0" i="1" dirty="0" err="1">
                <a:solidFill>
                  <a:schemeClr val="bg1"/>
                </a:solidFill>
                <a:effectLst/>
                <a:latin typeface="Nunito Black" pitchFamily="2" charset="0"/>
              </a:rPr>
              <a:t>châu</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Âu</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với</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đề</a:t>
            </a:r>
            <a:r>
              <a:rPr lang="en-US" sz="2400" b="0" i="0" dirty="0">
                <a:solidFill>
                  <a:schemeClr val="bg1"/>
                </a:solidFill>
                <a:effectLst/>
                <a:latin typeface="Nunito Black" pitchFamily="2" charset="0"/>
              </a:rPr>
              <a:t> </a:t>
            </a:r>
            <a:r>
              <a:rPr lang="en-US" sz="2400" b="0" i="1" dirty="0" err="1">
                <a:solidFill>
                  <a:schemeClr val="bg1"/>
                </a:solidFill>
                <a:effectLst/>
                <a:latin typeface="Nunito Black" pitchFamily="2" charset="0"/>
              </a:rPr>
              <a:t>Gửi</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bạn</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làm</a:t>
            </a:r>
            <a:r>
              <a:rPr lang="en-US" sz="2400" b="0" i="1" dirty="0">
                <a:solidFill>
                  <a:schemeClr val="bg1"/>
                </a:solidFill>
                <a:effectLst/>
                <a:latin typeface="Nunito Black" pitchFamily="2" charset="0"/>
              </a:rPr>
              <a:t> </a:t>
            </a:r>
            <a:r>
              <a:rPr lang="en-US" sz="2400" b="0" i="1"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Bạn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bè</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trong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lớp</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vô</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cùng</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hãnh</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diện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về</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nhà</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thơ</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của</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lớp</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mình</a:t>
            </a:r>
            <a:r>
              <a:rPr lang="en-US" sz="2400" b="0" i="0" dirty="0">
                <a:solidFill>
                  <a:schemeClr val="bg1"/>
                </a:solidFill>
                <a:effectLst/>
                <a:latin typeface="Nunito Black" pitchFamily="2" charset="0"/>
              </a:rPr>
              <a:t>.</a:t>
            </a:r>
          </a:p>
        </p:txBody>
      </p:sp>
      <p:pic>
        <p:nvPicPr>
          <p:cNvPr id="4098" name="Picture 2" descr="Aleksandr Sergeyevich Pushkin – Wikipedia tiếng Việt">
            <a:extLst>
              <a:ext uri="{FF2B5EF4-FFF2-40B4-BE49-F238E27FC236}">
                <a16:creationId xmlns:a16="http://schemas.microsoft.com/office/drawing/2014/main" xmlns="" id="{1C4FD446-F221-DDC5-1E78-C6F2F4D966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08" r="3" b="9889"/>
          <a:stretch/>
        </p:blipFill>
        <p:spPr bwMode="auto">
          <a:xfrm>
            <a:off x="656400" y="3531012"/>
            <a:ext cx="2965878" cy="2965878"/>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164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xmlns=""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1">
            <a:extLst>
              <a:ext uri="{FF2B5EF4-FFF2-40B4-BE49-F238E27FC236}">
                <a16:creationId xmlns:a16="http://schemas.microsoft.com/office/drawing/2014/main" xmlns="" id="{B6126278-0934-B640-68C8-352FECFDB3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1024" y="554172"/>
            <a:ext cx="5221625" cy="5840449"/>
          </a:xfrm>
          <a:prstGeom prst="rect">
            <a:avLst/>
          </a:prstGeom>
        </p:spPr>
      </p:pic>
      <p:sp>
        <p:nvSpPr>
          <p:cNvPr id="4" name="TextBox 3">
            <a:extLst>
              <a:ext uri="{FF2B5EF4-FFF2-40B4-BE49-F238E27FC236}">
                <a16:creationId xmlns:a16="http://schemas.microsoft.com/office/drawing/2014/main" xmlns="" id="{A55993E6-0CDA-F0F4-7EA5-C2E4DA3ADE74}"/>
              </a:ext>
            </a:extLst>
          </p:cNvPr>
          <p:cNvSpPr txBox="1"/>
          <p:nvPr/>
        </p:nvSpPr>
        <p:spPr>
          <a:xfrm>
            <a:off x="6009911" y="1958331"/>
            <a:ext cx="5902946" cy="1321813"/>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ts val="0"/>
              </a:spcBef>
              <a:spcAft>
                <a:spcPts val="400"/>
              </a:spcAft>
              <a:buClrTx/>
              <a:buSzTx/>
              <a:buFontTx/>
              <a:buNone/>
              <a:tabLst/>
              <a:defRPr/>
            </a:pPr>
            <a:r>
              <a:rPr lang="en-US" sz="8000" b="1">
                <a:solidFill>
                  <a:srgbClr val="FF0000"/>
                </a:solidFill>
                <a:latin typeface="Sigmar One" panose="00000500000000000000" pitchFamily="2" charset="0"/>
              </a:rPr>
              <a:t>Viết</a:t>
            </a:r>
            <a:endParaRPr kumimoji="0" lang="en-US" sz="8000" b="1" i="0" u="none" strike="noStrike" kern="1200" cap="none" spc="0" normalizeH="0" baseline="0" noProof="0">
              <a:ln>
                <a:noFill/>
              </a:ln>
              <a:solidFill>
                <a:srgbClr val="FF0000"/>
              </a:solidFill>
              <a:effectLst/>
              <a:uLnTx/>
              <a:uFillTx/>
              <a:latin typeface="Sigmar One" panose="00000500000000000000" pitchFamily="2" charset="0"/>
              <a:ea typeface="+mn-ea"/>
              <a:cs typeface="+mn-cs"/>
            </a:endParaRPr>
          </a:p>
        </p:txBody>
      </p:sp>
      <p:pic>
        <p:nvPicPr>
          <p:cNvPr id="5" name="Picture 3">
            <a:extLst>
              <a:ext uri="{FF2B5EF4-FFF2-40B4-BE49-F238E27FC236}">
                <a16:creationId xmlns:a16="http://schemas.microsoft.com/office/drawing/2014/main" xmlns="" id="{D4C27617-7EEA-3227-E29E-14EAC16C01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975600" y="3175000"/>
            <a:ext cx="2258829" cy="2466331"/>
          </a:xfrm>
          <a:prstGeom prst="rect">
            <a:avLst/>
          </a:prstGeom>
        </p:spPr>
      </p:pic>
    </p:spTree>
    <p:extLst>
      <p:ext uri="{BB962C8B-B14F-4D97-AF65-F5344CB8AC3E}">
        <p14:creationId xmlns:p14="http://schemas.microsoft.com/office/powerpoint/2010/main" val="610901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Fill">
            <a:extLst>
              <a:ext uri="{FF2B5EF4-FFF2-40B4-BE49-F238E27FC236}">
                <a16:creationId xmlns:a16="http://schemas.microsoft.com/office/drawing/2014/main" xmlns="" id="{03AF1C04-3FEF-41BD-BB84-2F263765B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Group 1032">
            <a:extLst>
              <a:ext uri="{FF2B5EF4-FFF2-40B4-BE49-F238E27FC236}">
                <a16:creationId xmlns:a16="http://schemas.microsoft.com/office/drawing/2014/main" xmlns="" id="{2DD5E267-EB6F-47DF-ABEF-2C1BED44DAC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848" y="0"/>
            <a:ext cx="12188949" cy="6858000"/>
            <a:chOff x="-2848" y="0"/>
            <a:chExt cx="12188949" cy="6858000"/>
          </a:xfrm>
        </p:grpSpPr>
        <p:sp>
          <p:nvSpPr>
            <p:cNvPr id="1034" name="Color Cover">
              <a:extLst>
                <a:ext uri="{FF2B5EF4-FFF2-40B4-BE49-F238E27FC236}">
                  <a16:creationId xmlns:a16="http://schemas.microsoft.com/office/drawing/2014/main" xmlns="" id="{4BA86AA3-0623-4268-861E-ADA01A7C07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Color Cover">
              <a:extLst>
                <a:ext uri="{FF2B5EF4-FFF2-40B4-BE49-F238E27FC236}">
                  <a16:creationId xmlns:a16="http://schemas.microsoft.com/office/drawing/2014/main" xmlns="" id="{72692EF2-4C1F-4ED7-9C00-6CF92783E2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7" name="Group 1036">
            <a:extLst>
              <a:ext uri="{FF2B5EF4-FFF2-40B4-BE49-F238E27FC236}">
                <a16:creationId xmlns:a16="http://schemas.microsoft.com/office/drawing/2014/main" xmlns="" id="{66828D02-A05D-412B-9F20-B68E970B9FC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1279" y="598259"/>
            <a:ext cx="10889442" cy="5680742"/>
            <a:chOff x="651279" y="598259"/>
            <a:chExt cx="10889442" cy="5680742"/>
          </a:xfrm>
        </p:grpSpPr>
        <p:sp>
          <p:nvSpPr>
            <p:cNvPr id="1038" name="Color">
              <a:extLst>
                <a:ext uri="{FF2B5EF4-FFF2-40B4-BE49-F238E27FC236}">
                  <a16:creationId xmlns:a16="http://schemas.microsoft.com/office/drawing/2014/main" xmlns="" id="{A1A8E50E-11DE-480E-A93B-F503760BCC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Color">
              <a:extLst>
                <a:ext uri="{FF2B5EF4-FFF2-40B4-BE49-F238E27FC236}">
                  <a16:creationId xmlns:a16="http://schemas.microsoft.com/office/drawing/2014/main" xmlns="" id="{D2E2EE99-89A4-435B-B61A-3C8B5B2B2D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Hình ảnh Học Sinh đọc Thư Viện PNG , Thư Viện Clipart, Học Tập Giáo Dục, Thư  Viện PNG và Vector với nền trong suốt để tải xuống miễn phí">
            <a:extLst>
              <a:ext uri="{FF2B5EF4-FFF2-40B4-BE49-F238E27FC236}">
                <a16:creationId xmlns:a16="http://schemas.microsoft.com/office/drawing/2014/main" xmlns="" id="{E632E11A-CA26-9AF3-D9DE-63F0F12BE0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97" b="11922"/>
          <a:stretch/>
        </p:blipFill>
        <p:spPr bwMode="auto">
          <a:xfrm>
            <a:off x="7042418" y="639398"/>
            <a:ext cx="4469121" cy="22709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xmlns="" id="{E27AF472-EAE3-4572-AB69-B92BD10DBC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1042" name="Freeform: Shape 1041">
              <a:extLst>
                <a:ext uri="{FF2B5EF4-FFF2-40B4-BE49-F238E27FC236}">
                  <a16:creationId xmlns:a16="http://schemas.microsoft.com/office/drawing/2014/main" xmlns="" id="{BF4DB9D2-6215-420C-874C-82EADF8C6C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3" name="Freeform: Shape 1042">
              <a:extLst>
                <a:ext uri="{FF2B5EF4-FFF2-40B4-BE49-F238E27FC236}">
                  <a16:creationId xmlns:a16="http://schemas.microsoft.com/office/drawing/2014/main" xmlns="" id="{1F003139-C97C-44FA-B139-32E4DFDCE9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4" name="Freeform: Shape 1043">
              <a:extLst>
                <a:ext uri="{FF2B5EF4-FFF2-40B4-BE49-F238E27FC236}">
                  <a16:creationId xmlns:a16="http://schemas.microsoft.com/office/drawing/2014/main" xmlns="" id="{5CE4DD6E-8CEA-45EE-B630-DBC22144D8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5" name="Freeform: Shape 1044">
              <a:extLst>
                <a:ext uri="{FF2B5EF4-FFF2-40B4-BE49-F238E27FC236}">
                  <a16:creationId xmlns:a16="http://schemas.microsoft.com/office/drawing/2014/main" xmlns="" id="{A4372F7F-AA3C-470B-AA61-7C35B7722C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6" name="Freeform: Shape 1045">
              <a:extLst>
                <a:ext uri="{FF2B5EF4-FFF2-40B4-BE49-F238E27FC236}">
                  <a16:creationId xmlns:a16="http://schemas.microsoft.com/office/drawing/2014/main" xmlns="" id="{34B605BF-D199-43DD-9328-E99F2ADFC6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7" name="Freeform: Shape 1046">
              <a:extLst>
                <a:ext uri="{FF2B5EF4-FFF2-40B4-BE49-F238E27FC236}">
                  <a16:creationId xmlns:a16="http://schemas.microsoft.com/office/drawing/2014/main" xmlns="" id="{E5D42A77-7336-4A35-8922-8098A16AA2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8" name="Freeform: Shape 1047">
              <a:extLst>
                <a:ext uri="{FF2B5EF4-FFF2-40B4-BE49-F238E27FC236}">
                  <a16:creationId xmlns:a16="http://schemas.microsoft.com/office/drawing/2014/main" xmlns="" id="{7401EE7D-B85D-4C10-AB8C-71884EFB11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extBox 2">
            <a:extLst>
              <a:ext uri="{FF2B5EF4-FFF2-40B4-BE49-F238E27FC236}">
                <a16:creationId xmlns:a16="http://schemas.microsoft.com/office/drawing/2014/main" xmlns="" id="{E6131098-DDC9-027B-3BF8-815E92B2C4BF}"/>
              </a:ext>
            </a:extLst>
          </p:cNvPr>
          <p:cNvSpPr txBox="1"/>
          <p:nvPr/>
        </p:nvSpPr>
        <p:spPr>
          <a:xfrm>
            <a:off x="717872" y="1823839"/>
            <a:ext cx="5983931" cy="4365580"/>
          </a:xfrm>
          <a:prstGeom prst="rect">
            <a:avLst/>
          </a:prstGeom>
          <a:solidFill>
            <a:schemeClr val="bg1"/>
          </a:solidFill>
          <a:ln w="57150">
            <a:solidFill>
              <a:srgbClr val="FFC000"/>
            </a:solidFill>
            <a:prstDash val="sysDot"/>
          </a:ln>
        </p:spPr>
        <p:txBody>
          <a:bodyPr vert="horz" lIns="91440" tIns="45720" rIns="91440" bIns="45720" rtlCol="0" anchor="t">
            <a:noAutofit/>
          </a:bodyPr>
          <a:lstStyle/>
          <a:p>
            <a:pPr algn="just">
              <a:lnSpc>
                <a:spcPct val="90000"/>
              </a:lnSpc>
              <a:spcAft>
                <a:spcPts val="600"/>
              </a:spcAft>
            </a:pPr>
            <a:r>
              <a:rPr lang="en-US" sz="2400" b="1" i="0">
                <a:solidFill>
                  <a:schemeClr val="bg1"/>
                </a:solidFill>
                <a:effectLst/>
                <a:latin typeface="Nunito Black" panose="00000A00000000000000" pitchFamily="2" charset="0"/>
              </a:rPr>
              <a:t>                  </a:t>
            </a:r>
            <a:endParaRPr lang="en-US" sz="2400" b="1" i="0">
              <a:solidFill>
                <a:srgbClr val="0070C0"/>
              </a:solidFill>
              <a:effectLst/>
              <a:latin typeface="Nunito Black" panose="00000A00000000000000" pitchFamily="2" charset="0"/>
            </a:endParaRPr>
          </a:p>
          <a:p>
            <a:pPr algn="ctr">
              <a:lnSpc>
                <a:spcPct val="90000"/>
              </a:lnSpc>
              <a:spcAft>
                <a:spcPts val="600"/>
              </a:spcAft>
            </a:pPr>
            <a:r>
              <a:rPr lang="en-US" sz="4400" b="1" i="0">
                <a:solidFill>
                  <a:srgbClr val="FF0000"/>
                </a:solidFill>
                <a:effectLst/>
                <a:latin typeface="Nunito Black" panose="00000A00000000000000" pitchFamily="2" charset="0"/>
              </a:rPr>
              <a:t>Thư viện</a:t>
            </a:r>
            <a:endParaRPr lang="en-US" sz="4400" b="0" i="0">
              <a:solidFill>
                <a:srgbClr val="FF0000"/>
              </a:solidFill>
              <a:effectLst/>
              <a:latin typeface="Nunito Black" panose="00000A00000000000000" pitchFamily="2" charset="0"/>
            </a:endParaRPr>
          </a:p>
          <a:p>
            <a:pPr algn="just">
              <a:lnSpc>
                <a:spcPct val="90000"/>
              </a:lnSpc>
              <a:spcAft>
                <a:spcPts val="600"/>
              </a:spcAft>
            </a:pPr>
            <a:r>
              <a:rPr lang="en-US" sz="2400" b="0" i="0">
                <a:solidFill>
                  <a:srgbClr val="0070C0"/>
                </a:solidFill>
                <a:effectLst/>
                <a:latin typeface="Nunito Black" panose="00000A00000000000000"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pic>
        <p:nvPicPr>
          <p:cNvPr id="6" name="Picture 5">
            <a:extLst>
              <a:ext uri="{FF2B5EF4-FFF2-40B4-BE49-F238E27FC236}">
                <a16:creationId xmlns:a16="http://schemas.microsoft.com/office/drawing/2014/main" xmlns="" id="{3D6334A6-30C2-26A7-7FAD-9000497FF538}"/>
              </a:ext>
            </a:extLst>
          </p:cNvPr>
          <p:cNvPicPr>
            <a:picLocks noChangeAspect="1"/>
          </p:cNvPicPr>
          <p:nvPr/>
        </p:nvPicPr>
        <p:blipFill>
          <a:blip r:embed="rId3"/>
          <a:stretch>
            <a:fillRect/>
          </a:stretch>
        </p:blipFill>
        <p:spPr>
          <a:xfrm>
            <a:off x="-61128" y="-36811"/>
            <a:ext cx="1467897" cy="551645"/>
          </a:xfrm>
          <a:prstGeom prst="rect">
            <a:avLst/>
          </a:prstGeom>
          <a:ln>
            <a:noFill/>
          </a:ln>
          <a:effectLst>
            <a:softEdge rad="112500"/>
          </a:effectLst>
        </p:spPr>
      </p:pic>
      <p:sp>
        <p:nvSpPr>
          <p:cNvPr id="25" name="TextBox 24">
            <a:extLst>
              <a:ext uri="{FF2B5EF4-FFF2-40B4-BE49-F238E27FC236}">
                <a16:creationId xmlns:a16="http://schemas.microsoft.com/office/drawing/2014/main" xmlns="" id="{1F547D4E-BDAB-810F-2666-A6006931B590}"/>
              </a:ext>
            </a:extLst>
          </p:cNvPr>
          <p:cNvSpPr txBox="1"/>
          <p:nvPr/>
        </p:nvSpPr>
        <p:spPr>
          <a:xfrm>
            <a:off x="790417" y="829102"/>
            <a:ext cx="4375039" cy="71508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l" latinLnBrk="0"/>
            <a:r>
              <a:rPr lang="en-US" sz="3600" b="1" i="0">
                <a:solidFill>
                  <a:schemeClr val="bg1"/>
                </a:solidFill>
                <a:effectLst/>
                <a:latin typeface="Nunito Black" panose="00000A00000000000000" pitchFamily="2" charset="0"/>
              </a:rPr>
              <a:t>Câu 1</a:t>
            </a:r>
            <a:r>
              <a:rPr lang="en-US" sz="3600">
                <a:solidFill>
                  <a:schemeClr val="bg1"/>
                </a:solidFill>
                <a:latin typeface="Nunito Black" panose="00000A00000000000000" pitchFamily="2" charset="0"/>
              </a:rPr>
              <a:t>. </a:t>
            </a:r>
            <a:r>
              <a:rPr lang="en-US" sz="3600" b="0" i="0">
                <a:solidFill>
                  <a:schemeClr val="bg1"/>
                </a:solidFill>
                <a:effectLst/>
                <a:latin typeface="Nunito Black" panose="00000A00000000000000" pitchFamily="2" charset="0"/>
              </a:rPr>
              <a:t>Nghe – viết</a:t>
            </a:r>
          </a:p>
        </p:txBody>
      </p:sp>
      <p:sp>
        <p:nvSpPr>
          <p:cNvPr id="32" name="TextBox 31">
            <a:extLst>
              <a:ext uri="{FF2B5EF4-FFF2-40B4-BE49-F238E27FC236}">
                <a16:creationId xmlns:a16="http://schemas.microsoft.com/office/drawing/2014/main" xmlns="" id="{263ADC91-F3BC-F9BC-6E06-5E9E81B32334}"/>
              </a:ext>
            </a:extLst>
          </p:cNvPr>
          <p:cNvSpPr txBox="1"/>
          <p:nvPr/>
        </p:nvSpPr>
        <p:spPr>
          <a:xfrm flipH="1">
            <a:off x="6902643" y="3055597"/>
            <a:ext cx="4608895" cy="2483108"/>
          </a:xfrm>
          <a:prstGeom prst="cloudCallout">
            <a:avLst/>
          </a:prstGeom>
          <a:solidFill>
            <a:schemeClr val="accent6">
              <a:lumMod val="20000"/>
              <a:lumOff val="80000"/>
            </a:schemeClr>
          </a:solidFill>
        </p:spPr>
        <p:txBody>
          <a:bodyPr wrap="square">
            <a:spAutoFit/>
          </a:bodyPr>
          <a:lstStyle/>
          <a:p>
            <a:pPr algn="just"/>
            <a:r>
              <a:rPr lang="en-US" sz="2000" b="1" i="0">
                <a:solidFill>
                  <a:srgbClr val="FF0000"/>
                </a:solidFill>
                <a:effectLst/>
                <a:latin typeface="Nunito Black" panose="00000A00000000000000" pitchFamily="2" charset="0"/>
              </a:rPr>
              <a:t>Chú ý:</a:t>
            </a:r>
            <a:endParaRPr lang="en-US" sz="2000" b="0" i="0">
              <a:solidFill>
                <a:srgbClr val="FF0000"/>
              </a:solidFill>
              <a:effectLst/>
              <a:latin typeface="Nunito Black" panose="00000A00000000000000" pitchFamily="2" charset="0"/>
            </a:endParaRPr>
          </a:p>
          <a:p>
            <a:pPr algn="just"/>
            <a:r>
              <a:rPr lang="en-US" sz="2000" b="0" i="0">
                <a:solidFill>
                  <a:srgbClr val="FF0000"/>
                </a:solidFill>
                <a:effectLst/>
                <a:latin typeface="Nunito Black" panose="00000A00000000000000" pitchFamily="2" charset="0"/>
              </a:rPr>
              <a:t>- Viết đúng chính tả.</a:t>
            </a:r>
          </a:p>
          <a:p>
            <a:pPr algn="just"/>
            <a:r>
              <a:rPr lang="en-US" sz="2000" b="0" i="0">
                <a:solidFill>
                  <a:srgbClr val="FF0000"/>
                </a:solidFill>
                <a:effectLst/>
                <a:latin typeface="Nunito Black" panose="00000A00000000000000" pitchFamily="2" charset="0"/>
              </a:rPr>
              <a:t>- Từ đầu tiên của đoạn văn lùi vào 1 ô li.</a:t>
            </a:r>
          </a:p>
          <a:p>
            <a:pPr algn="just"/>
            <a:r>
              <a:rPr lang="en-US" sz="2000" b="0" i="0">
                <a:solidFill>
                  <a:srgbClr val="FF0000"/>
                </a:solidFill>
                <a:effectLst/>
                <a:latin typeface="Nunito Black" panose="00000A00000000000000" pitchFamily="2" charset="0"/>
              </a:rPr>
              <a:t>- Đánh dấu câu đúng.</a:t>
            </a:r>
          </a:p>
        </p:txBody>
      </p:sp>
      <p:pic>
        <p:nvPicPr>
          <p:cNvPr id="15" name="Picture 14" descr="A picture containing toy, doll&#10;&#10;Description automatically generated">
            <a:extLst>
              <a:ext uri="{FF2B5EF4-FFF2-40B4-BE49-F238E27FC236}">
                <a16:creationId xmlns:a16="http://schemas.microsoft.com/office/drawing/2014/main" xmlns="" id="{45EC7C41-A1BA-EAC4-9132-4BF107E238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7588"/>
          <a:stretch/>
        </p:blipFill>
        <p:spPr>
          <a:xfrm flipH="1">
            <a:off x="10480431" y="4921955"/>
            <a:ext cx="2327239" cy="2153401"/>
          </a:xfrm>
          <a:prstGeom prst="rect">
            <a:avLst/>
          </a:prstGeom>
        </p:spPr>
      </p:pic>
    </p:spTree>
    <p:extLst>
      <p:ext uri="{BB962C8B-B14F-4D97-AF65-F5344CB8AC3E}">
        <p14:creationId xmlns:p14="http://schemas.microsoft.com/office/powerpoint/2010/main" val="369877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83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3D179F23-05C6-AD23-62A1-AF234E4495D3}"/>
              </a:ext>
            </a:extLst>
          </p:cNvPr>
          <p:cNvPicPr>
            <a:picLocks noChangeAspect="1"/>
          </p:cNvPicPr>
          <p:nvPr/>
        </p:nvPicPr>
        <p:blipFill>
          <a:blip r:embed="rId2"/>
          <a:stretch>
            <a:fillRect/>
          </a:stretch>
        </p:blipFill>
        <p:spPr>
          <a:xfrm>
            <a:off x="6246681" y="847188"/>
            <a:ext cx="5472924" cy="5322417"/>
          </a:xfrm>
          <a:prstGeom prst="rect">
            <a:avLst/>
          </a:prstGeom>
        </p:spPr>
      </p:pic>
      <p:sp>
        <p:nvSpPr>
          <p:cNvPr id="11" name="TextBox 10">
            <a:extLst>
              <a:ext uri="{FF2B5EF4-FFF2-40B4-BE49-F238E27FC236}">
                <a16:creationId xmlns:a16="http://schemas.microsoft.com/office/drawing/2014/main" xmlns="" id="{80C10DF5-7EEA-7464-CA07-8AEBF3CFAAF8}"/>
              </a:ext>
            </a:extLst>
          </p:cNvPr>
          <p:cNvSpPr txBox="1"/>
          <p:nvPr/>
        </p:nvSpPr>
        <p:spPr>
          <a:xfrm>
            <a:off x="472395" y="77106"/>
            <a:ext cx="9833888" cy="461665"/>
          </a:xfrm>
          <a:prstGeom prst="rect">
            <a:avLst/>
          </a:prstGeom>
          <a:solidFill>
            <a:srgbClr val="68384A"/>
          </a:solidFill>
        </p:spPr>
        <p:txBody>
          <a:bodyPr wrap="square">
            <a:spAutoFit/>
          </a:bodyPr>
          <a:lstStyle/>
          <a:p>
            <a:pPr algn="l"/>
            <a:r>
              <a:rPr lang="en-US" sz="2400" b="1" i="0" dirty="0" err="1">
                <a:solidFill>
                  <a:schemeClr val="bg1"/>
                </a:solidFill>
                <a:effectLst/>
                <a:latin typeface="OpenSans"/>
              </a:rPr>
              <a:t>Câu</a:t>
            </a:r>
            <a:r>
              <a:rPr lang="en-US" sz="2400" b="1" i="0" dirty="0">
                <a:solidFill>
                  <a:schemeClr val="bg1"/>
                </a:solidFill>
                <a:effectLst/>
                <a:latin typeface="OpenSans"/>
              </a:rPr>
              <a:t> 2</a:t>
            </a:r>
            <a:r>
              <a:rPr lang="en-US" sz="2400" dirty="0">
                <a:solidFill>
                  <a:schemeClr val="bg1"/>
                </a:solidFill>
                <a:latin typeface="OpenSans"/>
              </a:rPr>
              <a:t>: </a:t>
            </a:r>
            <a:r>
              <a:rPr lang="en-US" sz="2400" b="1" i="0" dirty="0" err="1">
                <a:solidFill>
                  <a:schemeClr val="bg1"/>
                </a:solidFill>
                <a:effectLst/>
                <a:latin typeface="OpenSans"/>
              </a:rPr>
              <a:t>Ghép</a:t>
            </a:r>
            <a:r>
              <a:rPr lang="en-US" sz="2400" b="1" i="0" dirty="0">
                <a:solidFill>
                  <a:schemeClr val="bg1"/>
                </a:solidFill>
                <a:effectLst/>
                <a:latin typeface="OpenSans"/>
              </a:rPr>
              <a:t> </a:t>
            </a:r>
            <a:r>
              <a:rPr lang="en-US" sz="2400" b="1" i="0" dirty="0" err="1">
                <a:solidFill>
                  <a:schemeClr val="bg1"/>
                </a:solidFill>
                <a:effectLst/>
                <a:latin typeface="OpenSans"/>
              </a:rPr>
              <a:t>các</a:t>
            </a:r>
            <a:r>
              <a:rPr lang="en-US" sz="2400" b="1" i="0" dirty="0">
                <a:solidFill>
                  <a:schemeClr val="bg1"/>
                </a:solidFill>
                <a:effectLst/>
                <a:latin typeface="OpenSans"/>
              </a:rPr>
              <a:t> </a:t>
            </a:r>
            <a:r>
              <a:rPr lang="en-US" sz="2400" b="1" i="0" dirty="0" err="1">
                <a:solidFill>
                  <a:schemeClr val="bg1"/>
                </a:solidFill>
                <a:effectLst/>
                <a:latin typeface="OpenSans"/>
              </a:rPr>
              <a:t>tiếng</a:t>
            </a:r>
            <a:r>
              <a:rPr lang="en-US" sz="2400" b="1" i="0" dirty="0">
                <a:solidFill>
                  <a:schemeClr val="bg1"/>
                </a:solidFill>
                <a:effectLst/>
                <a:latin typeface="OpenSans"/>
              </a:rPr>
              <a:t> </a:t>
            </a:r>
            <a:r>
              <a:rPr lang="en-US" sz="2400" b="1" i="0" dirty="0" err="1">
                <a:solidFill>
                  <a:schemeClr val="bg1"/>
                </a:solidFill>
                <a:effectLst/>
                <a:latin typeface="OpenSans"/>
              </a:rPr>
              <a:t>phù</a:t>
            </a:r>
            <a:r>
              <a:rPr lang="en-US" sz="2400" b="1" i="0" dirty="0">
                <a:solidFill>
                  <a:schemeClr val="bg1"/>
                </a:solidFill>
                <a:effectLst/>
                <a:latin typeface="OpenSans"/>
              </a:rPr>
              <a:t> </a:t>
            </a:r>
            <a:r>
              <a:rPr lang="en-US" sz="2400" b="1" i="0" dirty="0" err="1">
                <a:solidFill>
                  <a:schemeClr val="bg1"/>
                </a:solidFill>
                <a:effectLst/>
                <a:latin typeface="OpenSans"/>
              </a:rPr>
              <a:t>hợp</a:t>
            </a:r>
            <a:r>
              <a:rPr lang="en-US" sz="2400" b="1" i="0" dirty="0">
                <a:solidFill>
                  <a:schemeClr val="bg1"/>
                </a:solidFill>
                <a:effectLst/>
                <a:latin typeface="OpenSans"/>
              </a:rPr>
              <a:t> </a:t>
            </a:r>
            <a:r>
              <a:rPr lang="en-US" sz="2400" b="1" i="0" dirty="0" err="1">
                <a:solidFill>
                  <a:schemeClr val="bg1"/>
                </a:solidFill>
                <a:effectLst/>
                <a:latin typeface="OpenSans"/>
              </a:rPr>
              <a:t>với</a:t>
            </a:r>
            <a:r>
              <a:rPr lang="en-US" sz="2400" b="1" i="0" dirty="0">
                <a:solidFill>
                  <a:schemeClr val="bg1"/>
                </a:solidFill>
                <a:effectLst/>
                <a:latin typeface="OpenSans"/>
              </a:rPr>
              <a:t> </a:t>
            </a:r>
            <a:r>
              <a:rPr lang="en-US" sz="2400" b="1" i="1" dirty="0" err="1">
                <a:solidFill>
                  <a:schemeClr val="bg1"/>
                </a:solidFill>
                <a:effectLst/>
                <a:latin typeface="OpenSans"/>
              </a:rPr>
              <a:t>chân</a:t>
            </a:r>
            <a:r>
              <a:rPr lang="en-US" sz="2400" b="1" i="0" dirty="0">
                <a:solidFill>
                  <a:schemeClr val="bg1"/>
                </a:solidFill>
                <a:effectLst/>
                <a:latin typeface="OpenSans"/>
              </a:rPr>
              <a:t> </a:t>
            </a:r>
            <a:r>
              <a:rPr lang="en-US" sz="2400" b="1" i="0" dirty="0" err="1">
                <a:solidFill>
                  <a:schemeClr val="bg1"/>
                </a:solidFill>
                <a:effectLst/>
                <a:latin typeface="OpenSans"/>
              </a:rPr>
              <a:t>hoặc</a:t>
            </a:r>
            <a:r>
              <a:rPr lang="en-US" sz="2400" b="1" i="0" dirty="0">
                <a:solidFill>
                  <a:schemeClr val="bg1"/>
                </a:solidFill>
                <a:effectLst/>
                <a:latin typeface="OpenSans"/>
              </a:rPr>
              <a:t> </a:t>
            </a:r>
            <a:r>
              <a:rPr lang="en-US" sz="2400" b="1" i="1" dirty="0" err="1">
                <a:solidFill>
                  <a:schemeClr val="bg1"/>
                </a:solidFill>
                <a:effectLst/>
                <a:latin typeface="OpenSans"/>
              </a:rPr>
              <a:t>trân</a:t>
            </a:r>
            <a:r>
              <a:rPr lang="en-US" sz="2400" b="1" i="1" dirty="0">
                <a:solidFill>
                  <a:schemeClr val="bg1"/>
                </a:solidFill>
                <a:effectLst/>
                <a:latin typeface="OpenSans"/>
              </a:rPr>
              <a:t> </a:t>
            </a:r>
            <a:r>
              <a:rPr lang="en-US" sz="2400" b="1" i="0" dirty="0" err="1">
                <a:solidFill>
                  <a:schemeClr val="bg1"/>
                </a:solidFill>
                <a:effectLst/>
                <a:latin typeface="OpenSans"/>
              </a:rPr>
              <a:t>để</a:t>
            </a:r>
            <a:r>
              <a:rPr lang="en-US" sz="2400" b="1" i="0" dirty="0">
                <a:solidFill>
                  <a:schemeClr val="bg1"/>
                </a:solidFill>
                <a:effectLst/>
                <a:latin typeface="OpenSans"/>
              </a:rPr>
              <a:t> </a:t>
            </a:r>
            <a:r>
              <a:rPr lang="en-US" sz="2400" b="1" i="0" dirty="0" err="1">
                <a:solidFill>
                  <a:schemeClr val="bg1"/>
                </a:solidFill>
                <a:effectLst/>
                <a:latin typeface="OpenSans"/>
              </a:rPr>
              <a:t>tạo</a:t>
            </a:r>
            <a:r>
              <a:rPr lang="en-US" sz="2400" b="1" i="0" dirty="0">
                <a:solidFill>
                  <a:schemeClr val="bg1"/>
                </a:solidFill>
                <a:effectLst/>
                <a:latin typeface="OpenSans"/>
              </a:rPr>
              <a:t> </a:t>
            </a:r>
            <a:r>
              <a:rPr lang="en-US" sz="2400" b="1" i="0" dirty="0" err="1">
                <a:solidFill>
                  <a:schemeClr val="bg1"/>
                </a:solidFill>
                <a:effectLst/>
                <a:latin typeface="OpenSans"/>
              </a:rPr>
              <a:t>từ</a:t>
            </a:r>
            <a:r>
              <a:rPr lang="en-US" sz="2400" b="1" i="0" dirty="0">
                <a:solidFill>
                  <a:schemeClr val="bg1"/>
                </a:solidFill>
                <a:effectLst/>
                <a:latin typeface="OpenSans"/>
              </a:rPr>
              <a:t>.</a:t>
            </a:r>
            <a:endParaRPr lang="en-US" sz="2400" b="0" i="0" dirty="0">
              <a:solidFill>
                <a:schemeClr val="bg1"/>
              </a:solidFill>
              <a:effectLst/>
              <a:latin typeface="OpenSans"/>
            </a:endParaRPr>
          </a:p>
        </p:txBody>
      </p:sp>
      <p:sp>
        <p:nvSpPr>
          <p:cNvPr id="10" name="TextBox 9">
            <a:extLst>
              <a:ext uri="{FF2B5EF4-FFF2-40B4-BE49-F238E27FC236}">
                <a16:creationId xmlns:a16="http://schemas.microsoft.com/office/drawing/2014/main" xmlns="" id="{6CF33ACA-F6B4-BDE8-00BB-255A38DCB940}"/>
              </a:ext>
            </a:extLst>
          </p:cNvPr>
          <p:cNvSpPr txBox="1"/>
          <p:nvPr/>
        </p:nvSpPr>
        <p:spPr>
          <a:xfrm>
            <a:off x="1650663" y="1871055"/>
            <a:ext cx="4097215" cy="1055608"/>
          </a:xfrm>
          <a:prstGeom prst="roundRect">
            <a:avLst/>
          </a:prstGeom>
          <a:solidFill>
            <a:srgbClr val="FF0000"/>
          </a:solidFill>
          <a:ln w="57150">
            <a:solidFill>
              <a:srgbClr val="FFFF00"/>
            </a:solidFill>
            <a:prstDash val="sysDash"/>
          </a:ln>
        </p:spPr>
        <p:txBody>
          <a:bodyPr wrap="square" rtlCol="0">
            <a:spAutoFit/>
          </a:bodyPr>
          <a:lstStyle/>
          <a:p>
            <a:r>
              <a:rPr lang="en-US" sz="2800" b="0" i="0">
                <a:solidFill>
                  <a:schemeClr val="bg1"/>
                </a:solidFill>
                <a:effectLst/>
                <a:latin typeface="Nunito Black" panose="00000A00000000000000" pitchFamily="2" charset="0"/>
              </a:rPr>
              <a:t> chân thành, chân lí, </a:t>
            </a:r>
          </a:p>
          <a:p>
            <a:r>
              <a:rPr lang="en-US" sz="2800" b="0" i="0">
                <a:solidFill>
                  <a:schemeClr val="bg1"/>
                </a:solidFill>
                <a:effectLst/>
                <a:latin typeface="Nunito Black" panose="00000A00000000000000" pitchFamily="2" charset="0"/>
              </a:rPr>
              <a:t> chân dung, chân tình</a:t>
            </a:r>
            <a:endParaRPr lang="en-US" sz="2800"/>
          </a:p>
        </p:txBody>
      </p:sp>
      <p:sp>
        <p:nvSpPr>
          <p:cNvPr id="13" name="TextBox 12">
            <a:extLst>
              <a:ext uri="{FF2B5EF4-FFF2-40B4-BE49-F238E27FC236}">
                <a16:creationId xmlns:a16="http://schemas.microsoft.com/office/drawing/2014/main" xmlns="" id="{452FD72C-5556-011E-C5E8-4C239A8AE6DE}"/>
              </a:ext>
            </a:extLst>
          </p:cNvPr>
          <p:cNvSpPr txBox="1"/>
          <p:nvPr/>
        </p:nvSpPr>
        <p:spPr>
          <a:xfrm>
            <a:off x="2649415" y="4572487"/>
            <a:ext cx="2209799" cy="578882"/>
          </a:xfrm>
          <a:prstGeom prst="roundRect">
            <a:avLst/>
          </a:prstGeom>
          <a:solidFill>
            <a:srgbClr val="FF0000"/>
          </a:solidFill>
          <a:ln w="57150">
            <a:solidFill>
              <a:srgbClr val="FFFF00"/>
            </a:solidFill>
            <a:prstDash val="sysDash"/>
          </a:ln>
        </p:spPr>
        <p:txBody>
          <a:bodyPr wrap="square" rtlCol="0">
            <a:spAutoFit/>
          </a:bodyPr>
          <a:lstStyle/>
          <a:p>
            <a:r>
              <a:rPr lang="en-US" sz="2800">
                <a:solidFill>
                  <a:schemeClr val="bg1"/>
                </a:solidFill>
                <a:latin typeface="Nunito Black" panose="00000A00000000000000" pitchFamily="2" charset="0"/>
              </a:rPr>
              <a:t>trân trọng</a:t>
            </a:r>
          </a:p>
        </p:txBody>
      </p:sp>
      <p:sp>
        <p:nvSpPr>
          <p:cNvPr id="15" name="Callout: Down Arrow 14">
            <a:extLst>
              <a:ext uri="{FF2B5EF4-FFF2-40B4-BE49-F238E27FC236}">
                <a16:creationId xmlns:a16="http://schemas.microsoft.com/office/drawing/2014/main" xmlns="" id="{7071F94D-93D8-F0E2-6F75-882D9B8CEDFB}"/>
              </a:ext>
            </a:extLst>
          </p:cNvPr>
          <p:cNvSpPr/>
          <p:nvPr/>
        </p:nvSpPr>
        <p:spPr>
          <a:xfrm>
            <a:off x="2649415" y="847188"/>
            <a:ext cx="2077277" cy="911567"/>
          </a:xfrm>
          <a:prstGeom prst="downArrowCallout">
            <a:avLst/>
          </a:prstGeom>
          <a:solidFill>
            <a:srgbClr val="460F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Nunito Black" panose="00000A00000000000000" pitchFamily="2" charset="0"/>
              </a:rPr>
              <a:t>chân</a:t>
            </a:r>
          </a:p>
        </p:txBody>
      </p:sp>
      <p:sp>
        <p:nvSpPr>
          <p:cNvPr id="17" name="Callout: Down Arrow 16">
            <a:extLst>
              <a:ext uri="{FF2B5EF4-FFF2-40B4-BE49-F238E27FC236}">
                <a16:creationId xmlns:a16="http://schemas.microsoft.com/office/drawing/2014/main" xmlns="" id="{4F7A693F-1BEF-F0EE-C055-27749C8DF7EA}"/>
              </a:ext>
            </a:extLst>
          </p:cNvPr>
          <p:cNvSpPr/>
          <p:nvPr/>
        </p:nvSpPr>
        <p:spPr>
          <a:xfrm>
            <a:off x="2679968" y="3543496"/>
            <a:ext cx="2077277" cy="911567"/>
          </a:xfrm>
          <a:prstGeom prst="downArrowCallout">
            <a:avLst/>
          </a:prstGeom>
          <a:solidFill>
            <a:srgbClr val="460F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Nunito Black" panose="00000A00000000000000" pitchFamily="2" charset="0"/>
              </a:rPr>
              <a:t>trân</a:t>
            </a:r>
          </a:p>
        </p:txBody>
      </p:sp>
      <p:pic>
        <p:nvPicPr>
          <p:cNvPr id="21" name="Picture 20" descr="A picture containing toy, LEGO&#10;&#10;Description automatically generated">
            <a:extLst>
              <a:ext uri="{FF2B5EF4-FFF2-40B4-BE49-F238E27FC236}">
                <a16:creationId xmlns:a16="http://schemas.microsoft.com/office/drawing/2014/main" xmlns="" id="{46CD7B7D-8A4E-17AD-19E3-010142B1B2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313"/>
          <a:stretch/>
        </p:blipFill>
        <p:spPr>
          <a:xfrm>
            <a:off x="157791" y="3890838"/>
            <a:ext cx="3282932" cy="2772204"/>
          </a:xfrm>
          <a:prstGeom prst="rect">
            <a:avLst/>
          </a:prstGeom>
        </p:spPr>
      </p:pic>
    </p:spTree>
    <p:extLst>
      <p:ext uri="{BB962C8B-B14F-4D97-AF65-F5344CB8AC3E}">
        <p14:creationId xmlns:p14="http://schemas.microsoft.com/office/powerpoint/2010/main" val="15096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10;&#10;Description automatically generated">
            <a:extLst>
              <a:ext uri="{FF2B5EF4-FFF2-40B4-BE49-F238E27FC236}">
                <a16:creationId xmlns:a16="http://schemas.microsoft.com/office/drawing/2014/main" xmlns="" id="{AA16F1F9-97DA-C7B9-E779-2D4213FA5D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8" y="0"/>
            <a:ext cx="12252303" cy="6858000"/>
          </a:xfrm>
          <a:prstGeom prst="rect">
            <a:avLst/>
          </a:prstGeom>
        </p:spPr>
      </p:pic>
      <p:pic>
        <p:nvPicPr>
          <p:cNvPr id="3" name="Picture 2" descr="Vẽ hình ảnh bé đến trường">
            <a:extLst>
              <a:ext uri="{FF2B5EF4-FFF2-40B4-BE49-F238E27FC236}">
                <a16:creationId xmlns:a16="http://schemas.microsoft.com/office/drawing/2014/main" xmlns="" id="{8FDEE9B1-0C7A-9A4A-CDFC-532CBAEAF1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35" r="15317" b="2"/>
          <a:stretch/>
        </p:blipFill>
        <p:spPr bwMode="auto">
          <a:xfrm>
            <a:off x="374742" y="1194166"/>
            <a:ext cx="3678404" cy="366065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xmlns="" id="{9E7F96BF-8AB6-1A1E-EEF5-52C038C33B30}"/>
              </a:ext>
            </a:extLst>
          </p:cNvPr>
          <p:cNvGraphicFramePr>
            <a:graphicFrameLocks noGrp="1"/>
          </p:cNvGraphicFramePr>
          <p:nvPr>
            <p:extLst>
              <p:ext uri="{D42A27DB-BD31-4B8C-83A1-F6EECF244321}">
                <p14:modId xmlns:p14="http://schemas.microsoft.com/office/powerpoint/2010/main" val="2348545071"/>
              </p:ext>
            </p:extLst>
          </p:nvPr>
        </p:nvGraphicFramePr>
        <p:xfrm>
          <a:off x="4384428" y="1916979"/>
          <a:ext cx="7807572" cy="3733800"/>
        </p:xfrm>
        <a:graphic>
          <a:graphicData uri="http://schemas.openxmlformats.org/drawingml/2006/table">
            <a:tbl>
              <a:tblPr/>
              <a:tblGrid>
                <a:gridCol w="3903786">
                  <a:extLst>
                    <a:ext uri="{9D8B030D-6E8A-4147-A177-3AD203B41FA5}">
                      <a16:colId xmlns:a16="http://schemas.microsoft.com/office/drawing/2014/main" xmlns="" val="2418892603"/>
                    </a:ext>
                  </a:extLst>
                </a:gridCol>
                <a:gridCol w="3903786">
                  <a:extLst>
                    <a:ext uri="{9D8B030D-6E8A-4147-A177-3AD203B41FA5}">
                      <a16:colId xmlns:a16="http://schemas.microsoft.com/office/drawing/2014/main" xmlns="" val="1679552083"/>
                    </a:ext>
                  </a:extLst>
                </a:gridCol>
              </a:tblGrid>
              <a:tr h="0">
                <a:tc>
                  <a:txBody>
                    <a:bodyPr/>
                    <a:lstStyle/>
                    <a:p>
                      <a:pPr fontAlgn="t"/>
                      <a:r>
                        <a:rPr lang="en-US" sz="2400" b="0">
                          <a:effectLst/>
                          <a:latin typeface="Tahoma" panose="020B0604030504040204" pitchFamily="34" charset="0"/>
                          <a:ea typeface="Tahoma" panose="020B0604030504040204" pitchFamily="34" charset="0"/>
                          <a:cs typeface="Tahoma" panose="020B0604030504040204" pitchFamily="34" charset="0"/>
                        </a:rPr>
                        <a:t>Bố mẹ đi làm</a:t>
                      </a:r>
                    </a:p>
                    <a:p>
                      <a:pPr fontAlgn="t"/>
                      <a:r>
                        <a:rPr lang="en-US" sz="2400" b="0">
                          <a:effectLst/>
                          <a:latin typeface="Tahoma" panose="020B0604030504040204" pitchFamily="34" charset="0"/>
                          <a:ea typeface="Tahoma" panose="020B0604030504040204" pitchFamily="34" charset="0"/>
                          <a:cs typeface="Tahoma" panose="020B0604030504040204" pitchFamily="34" charset="0"/>
                        </a:rPr>
                        <a:t>Ta đi học nhé</a:t>
                      </a:r>
                    </a:p>
                    <a:p>
                      <a:pPr fontAlgn="t"/>
                      <a:r>
                        <a:rPr lang="en-US" sz="2400" b="0">
                          <a:effectLst/>
                          <a:latin typeface="Tahoma" panose="020B0604030504040204" pitchFamily="34" charset="0"/>
                          <a:ea typeface="Tahoma" panose="020B0604030504040204" pitchFamily="34" charset="0"/>
                          <a:cs typeface="Tahoma" panose="020B0604030504040204" pitchFamily="34" charset="0"/>
                        </a:rPr>
                        <a:t>Áo quần sạch sẽ</a:t>
                      </a:r>
                    </a:p>
                    <a:p>
                      <a:pPr fontAlgn="t"/>
                      <a:r>
                        <a:rPr lang="en-US" sz="2400" b="0">
                          <a:effectLst/>
                          <a:latin typeface="Tahoma" panose="020B0604030504040204" pitchFamily="34" charset="0"/>
                          <a:ea typeface="Tahoma" panose="020B0604030504040204" pitchFamily="34" charset="0"/>
                          <a:cs typeface="Tahoma" panose="020B0604030504040204" pitchFamily="34" charset="0"/>
                        </a:rPr>
                        <a:t>Bầu trời trong xanh.</a:t>
                      </a:r>
                    </a:p>
                  </a:txBody>
                  <a:tcPr marL="19050" marR="19050" marT="19050" marB="19050">
                    <a:lnL>
                      <a:noFill/>
                    </a:lnL>
                    <a:lnR>
                      <a:noFill/>
                    </a:lnR>
                    <a:lnT>
                      <a:noFill/>
                    </a:lnT>
                    <a:lnB>
                      <a:noFill/>
                    </a:lnB>
                  </a:tcPr>
                </a:tc>
                <a:tc>
                  <a:txBody>
                    <a:bodyPr/>
                    <a:lstStyle/>
                    <a:p>
                      <a:pPr fontAlgn="t"/>
                      <a:r>
                        <a:rPr lang="vi-VN" sz="2400" b="0">
                          <a:effectLst/>
                          <a:latin typeface="Tahoma" panose="020B0604030504040204" pitchFamily="34" charset="0"/>
                          <a:ea typeface="Tahoma" panose="020B0604030504040204" pitchFamily="34" charset="0"/>
                          <a:cs typeface="Tahoma" panose="020B0604030504040204" pitchFamily="34" charset="0"/>
                        </a:rPr>
                        <a:t>Con đường thì dài</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Đôi </a:t>
                      </a:r>
                      <a:r>
                        <a:rPr lang="en-US" sz="2400" b="0">
                          <a:effectLst/>
                          <a:latin typeface="Tahoma" panose="020B0604030504040204" pitchFamily="34" charset="0"/>
                          <a:ea typeface="Tahoma" panose="020B0604030504040204" pitchFamily="34" charset="0"/>
                          <a:cs typeface="Tahoma" panose="020B0604030504040204" pitchFamily="34" charset="0"/>
                        </a:rPr>
                        <a:t>ch</a:t>
                      </a:r>
                      <a:r>
                        <a:rPr lang="vi-VN" sz="2400" b="0">
                          <a:effectLst/>
                          <a:latin typeface="Tahoma" panose="020B0604030504040204" pitchFamily="34" charset="0"/>
                          <a:ea typeface="Tahoma" panose="020B0604030504040204" pitchFamily="34" charset="0"/>
                          <a:cs typeface="Tahoma" panose="020B0604030504040204" pitchFamily="34" charset="0"/>
                        </a:rPr>
                        <a:t>ân thì ngắn</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Thời giờ nghiêm lắm</a:t>
                      </a:r>
                    </a:p>
                    <a:p>
                      <a:pPr fontAlgn="t"/>
                      <a:r>
                        <a:rPr lang="en-US" sz="2400" b="0">
                          <a:effectLst/>
                          <a:latin typeface="Tahoma" panose="020B0604030504040204" pitchFamily="34" charset="0"/>
                          <a:ea typeface="Tahoma" panose="020B0604030504040204" pitchFamily="34" charset="0"/>
                          <a:cs typeface="Tahoma" panose="020B0604030504040204" pitchFamily="34" charset="0"/>
                        </a:rPr>
                        <a:t>Ch</a:t>
                      </a:r>
                      <a:r>
                        <a:rPr lang="vi-VN" sz="2400" b="0">
                          <a:effectLst/>
                          <a:latin typeface="Tahoma" panose="020B0604030504040204" pitchFamily="34" charset="0"/>
                          <a:ea typeface="Tahoma" panose="020B0604030504040204" pitchFamily="34" charset="0"/>
                          <a:cs typeface="Tahoma" panose="020B0604030504040204" pitchFamily="34" charset="0"/>
                        </a:rPr>
                        <a:t>ẳng thích rong </a:t>
                      </a:r>
                      <a:r>
                        <a:rPr lang="en-US" sz="2400" b="0">
                          <a:effectLst/>
                          <a:latin typeface="Tahoma" panose="020B0604030504040204" pitchFamily="34" charset="0"/>
                          <a:ea typeface="Tahoma" panose="020B0604030504040204" pitchFamily="34" charset="0"/>
                          <a:cs typeface="Tahoma" panose="020B0604030504040204" pitchFamily="34" charset="0"/>
                        </a:rPr>
                        <a:t>ch</a:t>
                      </a:r>
                      <a:r>
                        <a:rPr lang="vi-VN" sz="2400" b="0">
                          <a:effectLst/>
                          <a:latin typeface="Tahoma" panose="020B0604030504040204" pitchFamily="34" charset="0"/>
                          <a:ea typeface="Tahoma" panose="020B0604030504040204" pitchFamily="34" charset="0"/>
                          <a:cs typeface="Tahoma" panose="020B0604030504040204" pitchFamily="34" charset="0"/>
                        </a:rPr>
                        <a:t>ơi.</a:t>
                      </a:r>
                    </a:p>
                  </a:txBody>
                  <a:tcPr marL="19050" marR="19050" marT="19050" marB="19050">
                    <a:lnL>
                      <a:noFill/>
                    </a:lnL>
                    <a:lnR>
                      <a:noFill/>
                    </a:lnR>
                    <a:lnT>
                      <a:noFill/>
                    </a:lnT>
                    <a:lnB>
                      <a:noFill/>
                    </a:lnB>
                  </a:tcPr>
                </a:tc>
                <a:extLst>
                  <a:ext uri="{0D108BD9-81ED-4DB2-BD59-A6C34878D82A}">
                    <a16:rowId xmlns:a16="http://schemas.microsoft.com/office/drawing/2014/main" xmlns="" val="4187724825"/>
                  </a:ext>
                </a:extLst>
              </a:tr>
              <a:tr h="0">
                <a:tc>
                  <a:txBody>
                    <a:bodyPr/>
                    <a:lstStyle/>
                    <a:p>
                      <a:pPr fontAlgn="t"/>
                      <a:r>
                        <a:rPr lang="vi-VN" sz="2400" b="0">
                          <a:effectLst/>
                          <a:latin typeface="Tahoma" panose="020B0604030504040204" pitchFamily="34" charset="0"/>
                          <a:ea typeface="Tahoma" panose="020B0604030504040204" pitchFamily="34" charset="0"/>
                          <a:cs typeface="Tahoma" panose="020B0604030504040204" pitchFamily="34" charset="0"/>
                        </a:rPr>
                        <a:t> </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Giữ gìn bàn </a:t>
                      </a:r>
                      <a:r>
                        <a:rPr lang="en-US" sz="2400" b="0">
                          <a:effectLst/>
                          <a:latin typeface="Tahoma" panose="020B0604030504040204" pitchFamily="34" charset="0"/>
                          <a:ea typeface="Tahoma" panose="020B0604030504040204" pitchFamily="34" charset="0"/>
                          <a:cs typeface="Tahoma" panose="020B0604030504040204" pitchFamily="34" charset="0"/>
                        </a:rPr>
                        <a:t>ch</a:t>
                      </a:r>
                      <a:r>
                        <a:rPr lang="vi-VN" sz="2400" b="0">
                          <a:effectLst/>
                          <a:latin typeface="Tahoma" panose="020B0604030504040204" pitchFamily="34" charset="0"/>
                          <a:ea typeface="Tahoma" panose="020B0604030504040204" pitchFamily="34" charset="0"/>
                          <a:cs typeface="Tahoma" panose="020B0604030504040204" pitchFamily="34" charset="0"/>
                        </a:rPr>
                        <a:t>ân</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Đừng quên đôi dép.</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Giữ gương mặt đẹp</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Nhớ đừng giận nhau.</a:t>
                      </a:r>
                    </a:p>
                  </a:txBody>
                  <a:tcPr marL="19050" marR="19050" marT="19050" marB="19050">
                    <a:lnL>
                      <a:noFill/>
                    </a:lnL>
                    <a:lnR>
                      <a:noFill/>
                    </a:lnR>
                    <a:lnT>
                      <a:noFill/>
                    </a:lnT>
                    <a:lnB>
                      <a:noFill/>
                    </a:lnB>
                  </a:tcPr>
                </a:tc>
                <a:tc>
                  <a:txBody>
                    <a:bodyPr/>
                    <a:lstStyle/>
                    <a:p>
                      <a:pPr fontAlgn="t"/>
                      <a:r>
                        <a:rPr lang="vi-VN" sz="2400" b="0">
                          <a:effectLst/>
                          <a:latin typeface="Tahoma" panose="020B0604030504040204" pitchFamily="34" charset="0"/>
                          <a:ea typeface="Tahoma" panose="020B0604030504040204" pitchFamily="34" charset="0"/>
                          <a:cs typeface="Tahoma" panose="020B0604030504040204" pitchFamily="34" charset="0"/>
                        </a:rPr>
                        <a:t> </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Nhưng mà bạn ơi</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Xin đừng </a:t>
                      </a:r>
                      <a:r>
                        <a:rPr lang="en-US" sz="2400" b="0">
                          <a:effectLst/>
                          <a:latin typeface="Tahoma" panose="020B0604030504040204" pitchFamily="34" charset="0"/>
                          <a:ea typeface="Tahoma" panose="020B0604030504040204" pitchFamily="34" charset="0"/>
                          <a:cs typeface="Tahoma" panose="020B0604030504040204" pitchFamily="34" charset="0"/>
                        </a:rPr>
                        <a:t>ch</a:t>
                      </a:r>
                      <a:r>
                        <a:rPr lang="vi-VN" sz="2400" b="0">
                          <a:effectLst/>
                          <a:latin typeface="Tahoma" panose="020B0604030504040204" pitchFamily="34" charset="0"/>
                          <a:ea typeface="Tahoma" panose="020B0604030504040204" pitchFamily="34" charset="0"/>
                          <a:cs typeface="Tahoma" panose="020B0604030504040204" pitchFamily="34" charset="0"/>
                        </a:rPr>
                        <a:t>ạy vội</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Có đoàn có đội</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Tới </a:t>
                      </a:r>
                      <a:r>
                        <a:rPr lang="en-US" sz="2400" b="0">
                          <a:effectLst/>
                          <a:latin typeface="Tahoma" panose="020B0604030504040204" pitchFamily="34" charset="0"/>
                          <a:ea typeface="Tahoma" panose="020B0604030504040204" pitchFamily="34" charset="0"/>
                          <a:cs typeface="Tahoma" panose="020B0604030504040204" pitchFamily="34" charset="0"/>
                        </a:rPr>
                        <a:t>tr</a:t>
                      </a:r>
                      <a:r>
                        <a:rPr lang="vi-VN" sz="2400" b="0">
                          <a:effectLst/>
                          <a:latin typeface="Tahoma" panose="020B0604030504040204" pitchFamily="34" charset="0"/>
                          <a:ea typeface="Tahoma" panose="020B0604030504040204" pitchFamily="34" charset="0"/>
                          <a:cs typeface="Tahoma" panose="020B0604030504040204" pitchFamily="34" charset="0"/>
                        </a:rPr>
                        <a:t>ường cùng nhau.</a:t>
                      </a:r>
                    </a:p>
                    <a:p>
                      <a:pPr algn="r" fontAlgn="t"/>
                      <a:r>
                        <a:rPr lang="vi-VN" sz="2400" b="0">
                          <a:effectLst/>
                          <a:latin typeface="Tahoma" panose="020B0604030504040204" pitchFamily="34" charset="0"/>
                          <a:ea typeface="Tahoma" panose="020B0604030504040204" pitchFamily="34" charset="0"/>
                          <a:cs typeface="Tahoma" panose="020B0604030504040204" pitchFamily="34" charset="0"/>
                        </a:rPr>
                        <a:t>(Theo Nguyễn Trọng Tạo)</a:t>
                      </a:r>
                    </a:p>
                  </a:txBody>
                  <a:tcPr marL="19050" marR="19050" marT="19050" marB="19050">
                    <a:lnL>
                      <a:noFill/>
                    </a:lnL>
                    <a:lnR>
                      <a:noFill/>
                    </a:lnR>
                    <a:lnT>
                      <a:noFill/>
                    </a:lnT>
                    <a:lnB>
                      <a:noFill/>
                    </a:lnB>
                  </a:tcPr>
                </a:tc>
                <a:extLst>
                  <a:ext uri="{0D108BD9-81ED-4DB2-BD59-A6C34878D82A}">
                    <a16:rowId xmlns:a16="http://schemas.microsoft.com/office/drawing/2014/main" xmlns="" val="2569999798"/>
                  </a:ext>
                </a:extLst>
              </a:tr>
            </a:tbl>
          </a:graphicData>
        </a:graphic>
      </p:graphicFrame>
      <p:sp>
        <p:nvSpPr>
          <p:cNvPr id="9" name="TextBox 8">
            <a:extLst>
              <a:ext uri="{FF2B5EF4-FFF2-40B4-BE49-F238E27FC236}">
                <a16:creationId xmlns:a16="http://schemas.microsoft.com/office/drawing/2014/main" xmlns="" id="{7547101D-8BA7-055D-BE4B-CDFE71A6905B}"/>
              </a:ext>
            </a:extLst>
          </p:cNvPr>
          <p:cNvSpPr txBox="1"/>
          <p:nvPr/>
        </p:nvSpPr>
        <p:spPr>
          <a:xfrm>
            <a:off x="111414" y="157859"/>
            <a:ext cx="5566575" cy="1055608"/>
          </a:xfrm>
          <a:prstGeom prst="roundRect">
            <a:avLst/>
          </a:prstGeom>
          <a:no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just"/>
            <a:r>
              <a:rPr lang="en-US" sz="2800" b="1" i="0">
                <a:solidFill>
                  <a:srgbClr val="002060"/>
                </a:solidFill>
                <a:effectLst/>
                <a:latin typeface="OpenSans"/>
              </a:rPr>
              <a:t>Câu 3</a:t>
            </a:r>
            <a:r>
              <a:rPr lang="en-US" sz="2800">
                <a:solidFill>
                  <a:srgbClr val="002060"/>
                </a:solidFill>
                <a:latin typeface="OpenSans"/>
              </a:rPr>
              <a:t>: </a:t>
            </a:r>
            <a:r>
              <a:rPr lang="en-US" sz="2800" b="1" i="0">
                <a:solidFill>
                  <a:srgbClr val="002060"/>
                </a:solidFill>
                <a:effectLst/>
                <a:latin typeface="OpenSans"/>
              </a:rPr>
              <a:t>Làm bài tập a hoặc b.</a:t>
            </a:r>
            <a:endParaRPr lang="en-US" sz="2800" b="0" i="0">
              <a:solidFill>
                <a:srgbClr val="002060"/>
              </a:solidFill>
              <a:effectLst/>
              <a:latin typeface="OpenSans"/>
            </a:endParaRPr>
          </a:p>
          <a:p>
            <a:pPr algn="just"/>
            <a:r>
              <a:rPr lang="en-US" sz="2800" b="0" i="0">
                <a:solidFill>
                  <a:srgbClr val="0070C0"/>
                </a:solidFill>
                <a:effectLst/>
                <a:latin typeface="OpenSans"/>
              </a:rPr>
              <a:t>a. Chọn </a:t>
            </a:r>
            <a:r>
              <a:rPr lang="en-US" sz="2800" b="1" i="1">
                <a:solidFill>
                  <a:srgbClr val="0070C0"/>
                </a:solidFill>
                <a:effectLst/>
                <a:latin typeface="OpenSans"/>
              </a:rPr>
              <a:t>ch</a:t>
            </a:r>
            <a:r>
              <a:rPr lang="en-US" sz="2800" b="0" i="0">
                <a:solidFill>
                  <a:srgbClr val="0070C0"/>
                </a:solidFill>
                <a:effectLst/>
                <a:latin typeface="OpenSans"/>
              </a:rPr>
              <a:t> hoặc </a:t>
            </a:r>
            <a:r>
              <a:rPr lang="en-US" sz="2800" b="1" i="1">
                <a:solidFill>
                  <a:srgbClr val="0070C0"/>
                </a:solidFill>
                <a:effectLst/>
                <a:latin typeface="OpenSans"/>
              </a:rPr>
              <a:t>tr</a:t>
            </a:r>
            <a:r>
              <a:rPr lang="en-US" sz="2800" b="0" i="0">
                <a:solidFill>
                  <a:srgbClr val="0070C0"/>
                </a:solidFill>
                <a:effectLst/>
                <a:latin typeface="OpenSans"/>
              </a:rPr>
              <a:t> thay cho ô vuông.</a:t>
            </a:r>
          </a:p>
        </p:txBody>
      </p:sp>
      <p:sp>
        <p:nvSpPr>
          <p:cNvPr id="10" name="TextBox 9">
            <a:extLst>
              <a:ext uri="{FF2B5EF4-FFF2-40B4-BE49-F238E27FC236}">
                <a16:creationId xmlns:a16="http://schemas.microsoft.com/office/drawing/2014/main" xmlns="" id="{FD0A7104-3215-C104-B987-1100884E24CF}"/>
              </a:ext>
            </a:extLst>
          </p:cNvPr>
          <p:cNvSpPr txBox="1"/>
          <p:nvPr/>
        </p:nvSpPr>
        <p:spPr>
          <a:xfrm>
            <a:off x="5855677" y="1194166"/>
            <a:ext cx="3487615" cy="800219"/>
          </a:xfrm>
          <a:prstGeom prst="rect">
            <a:avLst/>
          </a:prstGeom>
          <a:noFill/>
        </p:spPr>
        <p:txBody>
          <a:bodyPr wrap="square" rtlCol="0">
            <a:spAutoFit/>
          </a:bodyPr>
          <a:lstStyle/>
          <a:p>
            <a:pPr algn="ctr"/>
            <a:r>
              <a:rPr lang="en-US" sz="2800">
                <a:solidFill>
                  <a:srgbClr val="00B050"/>
                </a:solidFill>
                <a:latin typeface="Nunito Black" panose="00000A00000000000000" pitchFamily="2" charset="0"/>
              </a:rPr>
              <a:t>Bài hát tới trường </a:t>
            </a:r>
          </a:p>
          <a:p>
            <a:pPr algn="ctr"/>
            <a:r>
              <a:rPr lang="en-US">
                <a:solidFill>
                  <a:srgbClr val="00B050"/>
                </a:solidFill>
              </a:rPr>
              <a:t>( Trích)</a:t>
            </a:r>
          </a:p>
        </p:txBody>
      </p:sp>
      <p:sp>
        <p:nvSpPr>
          <p:cNvPr id="11" name="Rectangle 10">
            <a:extLst>
              <a:ext uri="{FF2B5EF4-FFF2-40B4-BE49-F238E27FC236}">
                <a16:creationId xmlns:a16="http://schemas.microsoft.com/office/drawing/2014/main" xmlns="" id="{11FC2B89-4762-2B2B-3708-DAB36E92A48D}"/>
              </a:ext>
            </a:extLst>
          </p:cNvPr>
          <p:cNvSpPr/>
          <p:nvPr/>
        </p:nvSpPr>
        <p:spPr>
          <a:xfrm>
            <a:off x="4947137" y="3071445"/>
            <a:ext cx="27549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F265999D-D149-9A84-DC12-46266EAA6C36}"/>
              </a:ext>
            </a:extLst>
          </p:cNvPr>
          <p:cNvSpPr/>
          <p:nvPr/>
        </p:nvSpPr>
        <p:spPr>
          <a:xfrm>
            <a:off x="6066689" y="3783879"/>
            <a:ext cx="27549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01F73CD-A225-585E-B8C5-85EA4015EFFD}"/>
              </a:ext>
            </a:extLst>
          </p:cNvPr>
          <p:cNvSpPr/>
          <p:nvPr/>
        </p:nvSpPr>
        <p:spPr>
          <a:xfrm>
            <a:off x="8865577" y="2359643"/>
            <a:ext cx="27549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EF13952E-1EE0-5281-1994-2AFAA65C76E8}"/>
              </a:ext>
            </a:extLst>
          </p:cNvPr>
          <p:cNvSpPr/>
          <p:nvPr/>
        </p:nvSpPr>
        <p:spPr>
          <a:xfrm>
            <a:off x="8282354" y="3089031"/>
            <a:ext cx="35755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4B79D884-2765-E098-FAE5-5ED3DF0D0D90}"/>
              </a:ext>
            </a:extLst>
          </p:cNvPr>
          <p:cNvSpPr/>
          <p:nvPr/>
        </p:nvSpPr>
        <p:spPr>
          <a:xfrm>
            <a:off x="10644557" y="3071444"/>
            <a:ext cx="35755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ED79AE5C-F561-8369-8EFE-4579B70EF89D}"/>
              </a:ext>
            </a:extLst>
          </p:cNvPr>
          <p:cNvSpPr/>
          <p:nvPr/>
        </p:nvSpPr>
        <p:spPr>
          <a:xfrm>
            <a:off x="9571892" y="4185136"/>
            <a:ext cx="339968"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80CF3CF5-B382-E4C4-B3E4-AC4BBE1E9FC5}"/>
              </a:ext>
            </a:extLst>
          </p:cNvPr>
          <p:cNvSpPr/>
          <p:nvPr/>
        </p:nvSpPr>
        <p:spPr>
          <a:xfrm>
            <a:off x="8751280" y="4947134"/>
            <a:ext cx="27549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30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grpId="0" nodeType="clickEffect">
                                  <p:stCondLst>
                                    <p:cond delay="0"/>
                                  </p:stCondLst>
                                  <p:childTnLst>
                                    <p:animEffect transition="out" filter="box(out)">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32" fill="hold" grpId="0" nodeType="clickEffect">
                                  <p:stCondLst>
                                    <p:cond delay="0"/>
                                  </p:stCondLst>
                                  <p:childTnLst>
                                    <p:animEffect transition="out" filter="box(out)">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32" fill="hold" grpId="0" nodeType="clickEffect">
                                  <p:stCondLst>
                                    <p:cond delay="0"/>
                                  </p:stCondLst>
                                  <p:childTnLst>
                                    <p:animEffect transition="out" filter="box(out)">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32" fill="hold" grpId="0" nodeType="clickEffect">
                                  <p:stCondLst>
                                    <p:cond delay="0"/>
                                  </p:stCondLst>
                                  <p:childTnLst>
                                    <p:animEffect transition="out" filter="box(out)">
                                      <p:cBhvr>
                                        <p:cTn id="26" dur="2000"/>
                                        <p:tgtEl>
                                          <p:spTgt spid="17"/>
                                        </p:tgtEl>
                                      </p:cBhvr>
                                    </p:animEffect>
                                    <p:set>
                                      <p:cBhvr>
                                        <p:cTn id="27" dur="1" fill="hold">
                                          <p:stCondLst>
                                            <p:cond delay="19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32" fill="hold" grpId="0" nodeType="clickEffect">
                                  <p:stCondLst>
                                    <p:cond delay="0"/>
                                  </p:stCondLst>
                                  <p:childTnLst>
                                    <p:animEffect transition="out" filter="box(out)">
                                      <p:cBhvr>
                                        <p:cTn id="31" dur="2000"/>
                                        <p:tgtEl>
                                          <p:spTgt spid="18"/>
                                        </p:tgtEl>
                                      </p:cBhvr>
                                    </p:animEffect>
                                    <p:set>
                                      <p:cBhvr>
                                        <p:cTn id="32" dur="1" fill="hold">
                                          <p:stCondLst>
                                            <p:cond delay="19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32" fill="hold" grpId="0" nodeType="clickEffect">
                                  <p:stCondLst>
                                    <p:cond delay="0"/>
                                  </p:stCondLst>
                                  <p:childTnLst>
                                    <p:animEffect transition="out" filter="box(out)">
                                      <p:cBhvr>
                                        <p:cTn id="36" dur="2000"/>
                                        <p:tgtEl>
                                          <p:spTgt spid="19"/>
                                        </p:tgtEl>
                                      </p:cBhvr>
                                    </p:animEffect>
                                    <p:set>
                                      <p:cBhvr>
                                        <p:cTn id="37"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18"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68F13609-7D46-736E-9AA0-8B285FCB38FB}"/>
              </a:ext>
            </a:extLst>
          </p:cNvPr>
          <p:cNvPicPr>
            <a:picLocks noChangeAspect="1"/>
          </p:cNvPicPr>
          <p:nvPr/>
        </p:nvPicPr>
        <p:blipFill>
          <a:blip r:embed="rId2"/>
          <a:stretch>
            <a:fillRect/>
          </a:stretch>
        </p:blipFill>
        <p:spPr>
          <a:xfrm>
            <a:off x="477012" y="1773761"/>
            <a:ext cx="10905066" cy="3625935"/>
          </a:xfrm>
          <a:prstGeom prst="rect">
            <a:avLst/>
          </a:prstGeom>
          <a:ln>
            <a:noFill/>
          </a:ln>
          <a:effectLst>
            <a:softEdge rad="112500"/>
          </a:effectLst>
        </p:spPr>
      </p:pic>
      <p:sp>
        <p:nvSpPr>
          <p:cNvPr id="7" name="TextBox 6">
            <a:extLst>
              <a:ext uri="{FF2B5EF4-FFF2-40B4-BE49-F238E27FC236}">
                <a16:creationId xmlns:a16="http://schemas.microsoft.com/office/drawing/2014/main" xmlns="" id="{FDAEE2F7-53A0-9D15-AFA3-99E53092EF5E}"/>
              </a:ext>
            </a:extLst>
          </p:cNvPr>
          <p:cNvSpPr txBox="1"/>
          <p:nvPr/>
        </p:nvSpPr>
        <p:spPr>
          <a:xfrm>
            <a:off x="477012" y="513322"/>
            <a:ext cx="8784219" cy="461665"/>
          </a:xfrm>
          <a:prstGeom prst="rect">
            <a:avLst/>
          </a:prstGeom>
          <a:noFill/>
        </p:spPr>
        <p:txBody>
          <a:bodyPr wrap="square">
            <a:spAutoFit/>
          </a:bodyPr>
          <a:lstStyle/>
          <a:p>
            <a:pPr algn="just"/>
            <a:r>
              <a:rPr lang="en-US" sz="2400" b="0" i="1">
                <a:solidFill>
                  <a:srgbClr val="0070C0"/>
                </a:solidFill>
                <a:effectLst/>
                <a:latin typeface="Nunito Black" panose="00000A00000000000000" pitchFamily="2" charset="0"/>
              </a:rPr>
              <a:t>b. Ghép các tiếng phù hợp với </a:t>
            </a:r>
            <a:r>
              <a:rPr lang="en-US" sz="2400" b="1" i="1">
                <a:solidFill>
                  <a:srgbClr val="00B050"/>
                </a:solidFill>
                <a:effectLst/>
                <a:latin typeface="Nunito Black" panose="00000A00000000000000" pitchFamily="2" charset="0"/>
              </a:rPr>
              <a:t>dân</a:t>
            </a:r>
            <a:r>
              <a:rPr lang="en-US" sz="2400" b="0" i="1">
                <a:solidFill>
                  <a:srgbClr val="00B050"/>
                </a:solidFill>
                <a:effectLst/>
                <a:latin typeface="Nunito Black" panose="00000A00000000000000" pitchFamily="2" charset="0"/>
              </a:rPr>
              <a:t> </a:t>
            </a:r>
            <a:r>
              <a:rPr lang="en-US" sz="2400" b="0" i="1">
                <a:solidFill>
                  <a:srgbClr val="0070C0"/>
                </a:solidFill>
                <a:effectLst/>
                <a:latin typeface="Nunito Black" panose="00000A00000000000000" pitchFamily="2" charset="0"/>
              </a:rPr>
              <a:t>hoặc </a:t>
            </a:r>
            <a:r>
              <a:rPr lang="en-US" sz="2400" b="1" i="1">
                <a:solidFill>
                  <a:srgbClr val="00B050"/>
                </a:solidFill>
                <a:effectLst/>
                <a:latin typeface="Nunito Black" panose="00000A00000000000000" pitchFamily="2" charset="0"/>
              </a:rPr>
              <a:t>dâng</a:t>
            </a:r>
            <a:r>
              <a:rPr lang="en-US" sz="2400" b="0" i="1">
                <a:solidFill>
                  <a:srgbClr val="0070C0"/>
                </a:solidFill>
                <a:effectLst/>
                <a:latin typeface="Nunito Black" panose="00000A00000000000000" pitchFamily="2" charset="0"/>
              </a:rPr>
              <a:t> để tạo từ.</a:t>
            </a:r>
          </a:p>
        </p:txBody>
      </p:sp>
      <p:cxnSp>
        <p:nvCxnSpPr>
          <p:cNvPr id="6" name="Straight Arrow Connector 5">
            <a:extLst>
              <a:ext uri="{FF2B5EF4-FFF2-40B4-BE49-F238E27FC236}">
                <a16:creationId xmlns:a16="http://schemas.microsoft.com/office/drawing/2014/main" xmlns="" id="{05B81718-D1AC-2883-C0A0-AC7946519FC1}"/>
              </a:ext>
            </a:extLst>
          </p:cNvPr>
          <p:cNvCxnSpPr>
            <a:cxnSpLocks/>
          </p:cNvCxnSpPr>
          <p:nvPr/>
        </p:nvCxnSpPr>
        <p:spPr>
          <a:xfrm flipH="1">
            <a:off x="3130062" y="3429000"/>
            <a:ext cx="627184" cy="61546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2682C1EC-4080-2F02-D886-1FC04284F525}"/>
              </a:ext>
            </a:extLst>
          </p:cNvPr>
          <p:cNvCxnSpPr>
            <a:cxnSpLocks/>
          </p:cNvCxnSpPr>
          <p:nvPr/>
        </p:nvCxnSpPr>
        <p:spPr>
          <a:xfrm>
            <a:off x="4360985" y="3429000"/>
            <a:ext cx="508136" cy="87984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xmlns="" id="{23BDA1EB-A57A-EBBE-31C0-7BDDFE35444A}"/>
              </a:ext>
            </a:extLst>
          </p:cNvPr>
          <p:cNvCxnSpPr>
            <a:cxnSpLocks/>
          </p:cNvCxnSpPr>
          <p:nvPr/>
        </p:nvCxnSpPr>
        <p:spPr>
          <a:xfrm>
            <a:off x="5228493" y="3429000"/>
            <a:ext cx="3985845" cy="615462"/>
          </a:xfrm>
          <a:prstGeom prst="bentConnector3">
            <a:avLst>
              <a:gd name="adj1" fmla="val 7838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xmlns="" id="{A40F5F8E-5254-119C-02F2-E81862AEA03C}"/>
              </a:ext>
            </a:extLst>
          </p:cNvPr>
          <p:cNvCxnSpPr>
            <a:cxnSpLocks/>
          </p:cNvCxnSpPr>
          <p:nvPr/>
        </p:nvCxnSpPr>
        <p:spPr>
          <a:xfrm flipV="1">
            <a:off x="5466999" y="2474419"/>
            <a:ext cx="3794232" cy="804578"/>
          </a:xfrm>
          <a:prstGeom prst="bentConnector3">
            <a:avLst>
              <a:gd name="adj1" fmla="val 79816"/>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xmlns="" id="{C38A7ED5-2312-F146-CAA0-FE1E6DD69AF3}"/>
              </a:ext>
            </a:extLst>
          </p:cNvPr>
          <p:cNvCxnSpPr>
            <a:cxnSpLocks/>
          </p:cNvCxnSpPr>
          <p:nvPr/>
        </p:nvCxnSpPr>
        <p:spPr>
          <a:xfrm rot="10800000" flipV="1">
            <a:off x="2039814" y="2009367"/>
            <a:ext cx="5070233" cy="205424"/>
          </a:xfrm>
          <a:prstGeom prst="bentConnector3">
            <a:avLst>
              <a:gd name="adj1" fmla="val 79487"/>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8466F52D-3DA5-1D8A-F294-1B27255CB7EE}"/>
              </a:ext>
            </a:extLst>
          </p:cNvPr>
          <p:cNvCxnSpPr>
            <a:cxnSpLocks/>
          </p:cNvCxnSpPr>
          <p:nvPr/>
        </p:nvCxnSpPr>
        <p:spPr>
          <a:xfrm>
            <a:off x="7110047" y="3250688"/>
            <a:ext cx="508136" cy="8798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81280042-F0C4-EED1-9C3B-1EA670A83CAB}"/>
              </a:ext>
            </a:extLst>
          </p:cNvPr>
          <p:cNvSpPr txBox="1"/>
          <p:nvPr/>
        </p:nvSpPr>
        <p:spPr>
          <a:xfrm>
            <a:off x="1280950" y="1020431"/>
            <a:ext cx="7176341" cy="707886"/>
          </a:xfrm>
          <a:prstGeom prst="rect">
            <a:avLst/>
          </a:prstGeom>
          <a:solidFill>
            <a:schemeClr val="bg1"/>
          </a:solidFill>
          <a:ln w="28575">
            <a:solidFill>
              <a:srgbClr val="F149A4"/>
            </a:solidFill>
            <a:prstDash val="sysDot"/>
          </a:ln>
        </p:spPr>
        <p:txBody>
          <a:bodyPr wrap="square" rtlCol="0">
            <a:spAutoFit/>
          </a:bodyPr>
          <a:lstStyle/>
          <a:p>
            <a:r>
              <a:rPr lang="en-US" sz="4000">
                <a:solidFill>
                  <a:srgbClr val="F149A4"/>
                </a:solidFill>
                <a:latin typeface="Nunito Black" panose="00000A00000000000000" pitchFamily="2" charset="0"/>
              </a:rPr>
              <a:t>dân: </a:t>
            </a:r>
            <a:r>
              <a:rPr lang="en-US" sz="2800">
                <a:latin typeface="Nunito Black" panose="00000A00000000000000" pitchFamily="2" charset="0"/>
              </a:rPr>
              <a:t>dân số, dân làng, dân tộc, dân cư</a:t>
            </a:r>
          </a:p>
        </p:txBody>
      </p:sp>
      <p:sp>
        <p:nvSpPr>
          <p:cNvPr id="54" name="TextBox 53">
            <a:extLst>
              <a:ext uri="{FF2B5EF4-FFF2-40B4-BE49-F238E27FC236}">
                <a16:creationId xmlns:a16="http://schemas.microsoft.com/office/drawing/2014/main" xmlns="" id="{50B9A3F2-0C62-6462-80E5-A52C5B0BAD21}"/>
              </a:ext>
            </a:extLst>
          </p:cNvPr>
          <p:cNvSpPr txBox="1"/>
          <p:nvPr/>
        </p:nvSpPr>
        <p:spPr>
          <a:xfrm>
            <a:off x="1825617" y="5285783"/>
            <a:ext cx="6087005" cy="707886"/>
          </a:xfrm>
          <a:prstGeom prst="rect">
            <a:avLst/>
          </a:prstGeom>
          <a:noFill/>
          <a:ln w="28575">
            <a:solidFill>
              <a:srgbClr val="F149A4"/>
            </a:solidFill>
            <a:prstDash val="sysDot"/>
          </a:ln>
        </p:spPr>
        <p:txBody>
          <a:bodyPr wrap="square" rtlCol="0">
            <a:spAutoFit/>
          </a:bodyPr>
          <a:lstStyle/>
          <a:p>
            <a:r>
              <a:rPr lang="en-US" sz="4000">
                <a:solidFill>
                  <a:srgbClr val="F149A4"/>
                </a:solidFill>
                <a:latin typeface="Nunito Black" panose="00000A00000000000000" pitchFamily="2" charset="0"/>
              </a:rPr>
              <a:t>dâng: </a:t>
            </a:r>
            <a:r>
              <a:rPr lang="en-US" sz="2800">
                <a:latin typeface="Nunito Black" panose="00000A00000000000000" pitchFamily="2" charset="0"/>
              </a:rPr>
              <a:t>dâng hiến, dâng trào.</a:t>
            </a:r>
          </a:p>
        </p:txBody>
      </p:sp>
    </p:spTree>
    <p:extLst>
      <p:ext uri="{BB962C8B-B14F-4D97-AF65-F5344CB8AC3E}">
        <p14:creationId xmlns:p14="http://schemas.microsoft.com/office/powerpoint/2010/main" val="282730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arn(inVertical)">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arn(inVertical)">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arn(inVertical)">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xmlns="" id="{DB382400-D81D-4BC2-B825-139D3DCAC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42" name="Group 30">
            <a:extLst>
              <a:ext uri="{FF2B5EF4-FFF2-40B4-BE49-F238E27FC236}">
                <a16:creationId xmlns:a16="http://schemas.microsoft.com/office/drawing/2014/main" xmlns="" id="{C77639EA-C9D1-44CA-BBC0-30625E7CDBB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xmlns="" id="{E4CB3E84-719D-44B6-A2F1-15E226F2ED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32">
              <a:extLst>
                <a:ext uri="{FF2B5EF4-FFF2-40B4-BE49-F238E27FC236}">
                  <a16:creationId xmlns:a16="http://schemas.microsoft.com/office/drawing/2014/main" xmlns="" id="{FEDE45E2-0D26-42CE-B95F-81CE7BD3E2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xmlns="" id="{7F27FF3D-ED3F-D0F7-B58F-118489064008}"/>
              </a:ext>
            </a:extLst>
          </p:cNvPr>
          <p:cNvSpPr txBox="1"/>
          <p:nvPr/>
        </p:nvSpPr>
        <p:spPr>
          <a:xfrm>
            <a:off x="1140884" y="3835400"/>
            <a:ext cx="6455833" cy="2203869"/>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1" i="0" u="none" strike="noStrike" kern="1200" cap="none" spc="0" normalizeH="0" baseline="0" noProof="0">
                <a:ln>
                  <a:noFill/>
                </a:ln>
                <a:solidFill>
                  <a:srgbClr val="FF0000"/>
                </a:solidFill>
                <a:effectLst/>
                <a:uLnTx/>
                <a:uFillTx/>
                <a:latin typeface="Nunito Black" pitchFamily="2" charset="0"/>
                <a:ea typeface="+mn-ea"/>
                <a:cs typeface="+mn-cs"/>
              </a:rPr>
              <a:t>Khởi động</a:t>
            </a:r>
          </a:p>
          <a:p>
            <a:pPr marL="0" marR="0" lvl="0" indent="0"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F0000"/>
              </a:solidFill>
              <a:effectLst/>
              <a:uLnTx/>
              <a:uFillTx/>
              <a:latin typeface="Nunito Black" pitchFamily="2" charset="0"/>
              <a:ea typeface="+mn-ea"/>
              <a:cs typeface="+mn-cs"/>
            </a:endParaRPr>
          </a:p>
        </p:txBody>
      </p:sp>
      <p:sp>
        <p:nvSpPr>
          <p:cNvPr id="44" name="Freeform: Shape 34">
            <a:extLst>
              <a:ext uri="{FF2B5EF4-FFF2-40B4-BE49-F238E27FC236}">
                <a16:creationId xmlns:a16="http://schemas.microsoft.com/office/drawing/2014/main" xmlns="" id="{A0144B8D-ABC9-4F44-8451-5B06A9C80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36">
            <a:extLst>
              <a:ext uri="{FF2B5EF4-FFF2-40B4-BE49-F238E27FC236}">
                <a16:creationId xmlns:a16="http://schemas.microsoft.com/office/drawing/2014/main" xmlns="" id="{30581CF1-C445-4EA2-8A1B-47EFAA87E3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xmlns="" id="{83F81929-E8DA-4450-9CAE-78112B6E48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5">
            <a:extLst>
              <a:ext uri="{FF2B5EF4-FFF2-40B4-BE49-F238E27FC236}">
                <a16:creationId xmlns:a16="http://schemas.microsoft.com/office/drawing/2014/main" xmlns="" id="{DA0C0C5B-CB33-D5F0-2BF5-AF5D2F152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a16="http://schemas.microsoft.com/office/drawing/2014/main" xmlns="" id="{055B12B5-937D-4928-A7A3-634A569C31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9">
            <a:extLst>
              <a:ext uri="{FF2B5EF4-FFF2-40B4-BE49-F238E27FC236}">
                <a16:creationId xmlns:a16="http://schemas.microsoft.com/office/drawing/2014/main" xmlns=""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676142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xmlns=""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1">
            <a:extLst>
              <a:ext uri="{FF2B5EF4-FFF2-40B4-BE49-F238E27FC236}">
                <a16:creationId xmlns:a16="http://schemas.microsoft.com/office/drawing/2014/main" xmlns="" id="{B6126278-0934-B640-68C8-352FECFDB3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1024" y="554172"/>
            <a:ext cx="5221625" cy="5840449"/>
          </a:xfrm>
          <a:prstGeom prst="rect">
            <a:avLst/>
          </a:prstGeom>
        </p:spPr>
      </p:pic>
      <p:sp>
        <p:nvSpPr>
          <p:cNvPr id="4" name="TextBox 3">
            <a:extLst>
              <a:ext uri="{FF2B5EF4-FFF2-40B4-BE49-F238E27FC236}">
                <a16:creationId xmlns:a16="http://schemas.microsoft.com/office/drawing/2014/main" xmlns="" id="{A55993E6-0CDA-F0F4-7EA5-C2E4DA3ADE74}"/>
              </a:ext>
            </a:extLst>
          </p:cNvPr>
          <p:cNvSpPr txBox="1"/>
          <p:nvPr/>
        </p:nvSpPr>
        <p:spPr>
          <a:xfrm>
            <a:off x="6009911" y="1958331"/>
            <a:ext cx="5902946" cy="1321813"/>
          </a:xfrm>
          <a:prstGeom prst="rect">
            <a:avLst/>
          </a:prstGeom>
        </p:spPr>
        <p:txBody>
          <a:bodyPr vert="horz" lIns="60960" tIns="30480" rIns="60960" bIns="30480" rtlCol="0" anchor="t">
            <a:normAutofit fontScale="92500"/>
          </a:bodyPr>
          <a:lstStyle/>
          <a:p>
            <a:pPr marL="0" marR="0" lvl="0" indent="0" algn="ctr" defTabSz="609539" rtl="0" eaLnBrk="1" fontAlgn="auto" latinLnBrk="0" hangingPunct="1">
              <a:lnSpc>
                <a:spcPct val="90000"/>
              </a:lnSpc>
              <a:spcBef>
                <a:spcPts val="0"/>
              </a:spcBef>
              <a:spcAft>
                <a:spcPts val="400"/>
              </a:spcAft>
              <a:buClrTx/>
              <a:buSzTx/>
              <a:buFontTx/>
              <a:buNone/>
              <a:tabLst/>
              <a:defRPr/>
            </a:pPr>
            <a:r>
              <a:rPr kumimoji="0" lang="en-US" sz="8000" b="1" i="0" u="none" strike="noStrike" kern="1200" cap="none" spc="0" normalizeH="0" baseline="0" noProof="0">
                <a:ln>
                  <a:noFill/>
                </a:ln>
                <a:solidFill>
                  <a:srgbClr val="FF0000"/>
                </a:solidFill>
                <a:effectLst/>
                <a:uLnTx/>
                <a:uFillTx/>
                <a:latin typeface="Sigmar One" panose="00000500000000000000" pitchFamily="2" charset="0"/>
                <a:ea typeface="+mn-ea"/>
                <a:cs typeface="+mn-cs"/>
              </a:rPr>
              <a:t>Vận dụng</a:t>
            </a:r>
          </a:p>
        </p:txBody>
      </p:sp>
      <p:cxnSp>
        <p:nvCxnSpPr>
          <p:cNvPr id="23" name="Straight Connector 22">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Picture 3">
            <a:extLst>
              <a:ext uri="{FF2B5EF4-FFF2-40B4-BE49-F238E27FC236}">
                <a16:creationId xmlns:a16="http://schemas.microsoft.com/office/drawing/2014/main" xmlns="" id="{D4C27617-7EEA-3227-E29E-14EAC16C01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975600" y="3175000"/>
            <a:ext cx="2258829" cy="2466331"/>
          </a:xfrm>
          <a:prstGeom prst="rect">
            <a:avLst/>
          </a:prstGeom>
        </p:spPr>
      </p:pic>
    </p:spTree>
    <p:extLst>
      <p:ext uri="{BB962C8B-B14F-4D97-AF65-F5344CB8AC3E}">
        <p14:creationId xmlns:p14="http://schemas.microsoft.com/office/powerpoint/2010/main" val="19386596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 name="Rectangle 3091">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7" name="Picture 15" descr="Mặt trời mọc ở đằng... tây! (trang 52) - Tiếng Việt 3 tập 2">
            <a:extLst>
              <a:ext uri="{FF2B5EF4-FFF2-40B4-BE49-F238E27FC236}">
                <a16:creationId xmlns:a16="http://schemas.microsoft.com/office/drawing/2014/main" xmlns="" id="{8F9C9841-A2F7-E6E1-CBAD-D415E1521AF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909" r="575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FED91853-A389-48BA-F2BE-26E91D48FCB4}"/>
              </a:ext>
            </a:extLst>
          </p:cNvPr>
          <p:cNvSpPr txBox="1"/>
          <p:nvPr/>
        </p:nvSpPr>
        <p:spPr>
          <a:xfrm>
            <a:off x="946200" y="1494425"/>
            <a:ext cx="10515600" cy="4351338"/>
          </a:xfrm>
          <a:prstGeom prst="rect">
            <a:avLst/>
          </a:prstGeom>
        </p:spPr>
        <p:txBody>
          <a:bodyPr vert="horz" lIns="91440" tIns="45720" rIns="91440" bIns="45720" rtlCol="0">
            <a:normAutofit/>
          </a:bodyPr>
          <a:lstStyle/>
          <a:p>
            <a:pPr algn="ctr">
              <a:lnSpc>
                <a:spcPct val="90000"/>
              </a:lnSpc>
              <a:spcAft>
                <a:spcPts val="600"/>
              </a:spcAft>
            </a:pPr>
            <a:r>
              <a:rPr lang="en-US" sz="3600" b="0" i="0">
                <a:solidFill>
                  <a:srgbClr val="FFFF00"/>
                </a:solidFill>
                <a:effectLst/>
                <a:latin typeface="Nunito Black" panose="00000A00000000000000" pitchFamily="2" charset="0"/>
              </a:rPr>
              <a:t>Kể lại cho người thân nghe câu chuyện </a:t>
            </a:r>
          </a:p>
          <a:p>
            <a:pPr algn="ctr">
              <a:lnSpc>
                <a:spcPct val="90000"/>
              </a:lnSpc>
              <a:spcAft>
                <a:spcPts val="600"/>
              </a:spcAft>
            </a:pPr>
            <a:r>
              <a:rPr lang="en-US" sz="3600" b="0" i="0">
                <a:solidFill>
                  <a:srgbClr val="FFFF00"/>
                </a:solidFill>
                <a:effectLst/>
                <a:latin typeface="Nunito Black" panose="00000A00000000000000" pitchFamily="2" charset="0"/>
              </a:rPr>
              <a:t>Mặt trời mọc ở đằng … Tây. </a:t>
            </a:r>
          </a:p>
          <a:p>
            <a:pPr algn="ctr">
              <a:lnSpc>
                <a:spcPct val="90000"/>
              </a:lnSpc>
              <a:spcAft>
                <a:spcPts val="600"/>
              </a:spcAft>
            </a:pPr>
            <a:r>
              <a:rPr lang="en-US" sz="3600" b="0" i="0">
                <a:solidFill>
                  <a:srgbClr val="FFFF00"/>
                </a:solidFill>
                <a:effectLst/>
                <a:latin typeface="Nunito Black" panose="00000A00000000000000" pitchFamily="2" charset="0"/>
              </a:rPr>
              <a:t>Nếu có thể thử làm vài câu thơ về mặt trời.</a:t>
            </a:r>
            <a:br>
              <a:rPr lang="en-US" sz="3600" b="0" i="0">
                <a:solidFill>
                  <a:srgbClr val="FFFF00"/>
                </a:solidFill>
                <a:effectLst/>
                <a:latin typeface="Nunito Black" panose="00000A00000000000000" pitchFamily="2" charset="0"/>
              </a:rPr>
            </a:br>
            <a:r>
              <a:rPr lang="en-US" sz="3600" b="0" i="0">
                <a:solidFill>
                  <a:srgbClr val="FFFF00"/>
                </a:solidFill>
                <a:effectLst/>
                <a:latin typeface="Nunito Black" panose="00000A00000000000000" pitchFamily="2" charset="0"/>
              </a:rPr>
              <a:t/>
            </a:r>
            <a:br>
              <a:rPr lang="en-US" sz="3600" b="0" i="0">
                <a:solidFill>
                  <a:srgbClr val="FFFF00"/>
                </a:solidFill>
                <a:effectLst/>
                <a:latin typeface="Nunito Black" panose="00000A00000000000000" pitchFamily="2" charset="0"/>
              </a:rPr>
            </a:br>
            <a:endParaRPr lang="en-US" sz="3600">
              <a:solidFill>
                <a:srgbClr val="FFFF00"/>
              </a:solidFill>
              <a:latin typeface="Nunito Black" panose="00000A00000000000000" pitchFamily="2" charset="0"/>
            </a:endParaRPr>
          </a:p>
        </p:txBody>
      </p:sp>
    </p:spTree>
    <p:extLst>
      <p:ext uri="{BB962C8B-B14F-4D97-AF65-F5344CB8AC3E}">
        <p14:creationId xmlns:p14="http://schemas.microsoft.com/office/powerpoint/2010/main" val="457895897"/>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BEBFA723-5A7B-472D-ABD7-1526B8D3A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xmlns="" id="{A6B27065-399A-4CF7-BF70-CF79B9848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xmlns="" id="{CF22986C-DDF7-4109-9D6A-006800D6B0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xmlns="" id="{4C025298-F835-4B83-A3A3-6555157E01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xmlns="" id="{17106C81-A3F0-4DA0-9368-6BBCDB964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xmlns="" id="{4B3B35E8-1AF4-4D76-93A5-B0B0884083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xmlns="" id="{6097257F-592C-1482-A3F3-C24A9DC077F5}"/>
              </a:ext>
            </a:extLst>
          </p:cNvPr>
          <p:cNvSpPr txBox="1"/>
          <p:nvPr/>
        </p:nvSpPr>
        <p:spPr>
          <a:xfrm>
            <a:off x="-1038794" y="2562239"/>
            <a:ext cx="7213600" cy="1786515"/>
          </a:xfrm>
          <a:prstGeom prst="rect">
            <a:avLst/>
          </a:prstGeom>
        </p:spPr>
        <p:txBody>
          <a:bodyPr vert="horz" lIns="60960" tIns="30480" rIns="60960" bIns="30480" rtlCol="0" anchor="t">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600" b="1" i="0" u="none" strike="noStrike" kern="1200" cap="none" spc="0" normalizeH="0" baseline="0" noProof="0" dirty="0" err="1">
                <a:ln>
                  <a:noFill/>
                </a:ln>
                <a:solidFill>
                  <a:srgbClr val="1F497D"/>
                </a:solidFill>
                <a:effectLst/>
                <a:uLnTx/>
                <a:uFillTx/>
                <a:latin typeface="Sigmar One" panose="00000500000000000000" pitchFamily="2" charset="0"/>
              </a:rPr>
              <a:t>Củng</a:t>
            </a:r>
            <a:r>
              <a:rPr kumimoji="0" lang="en-US" sz="6600" b="1" i="0" u="none" strike="noStrike" kern="1200" cap="none" spc="0" normalizeH="0" baseline="0" noProof="0" dirty="0">
                <a:ln>
                  <a:noFill/>
                </a:ln>
                <a:solidFill>
                  <a:srgbClr val="1F497D"/>
                </a:solidFill>
                <a:effectLst/>
                <a:uLnTx/>
                <a:uFillTx/>
                <a:latin typeface="Sigmar One" panose="00000500000000000000" pitchFamily="2" charset="0"/>
              </a:rPr>
              <a:t> </a:t>
            </a:r>
            <a:r>
              <a:rPr kumimoji="0" lang="en-US" sz="6600" b="1" i="0" u="none" strike="noStrike" kern="1200" cap="none" spc="0" normalizeH="0" baseline="0" noProof="0" dirty="0" err="1">
                <a:ln>
                  <a:noFill/>
                </a:ln>
                <a:solidFill>
                  <a:srgbClr val="1F497D"/>
                </a:solidFill>
                <a:effectLst/>
                <a:uLnTx/>
                <a:uFillTx/>
                <a:latin typeface="Sigmar One" panose="00000500000000000000" pitchFamily="2" charset="0"/>
              </a:rPr>
              <a:t>cố</a:t>
            </a:r>
            <a:r>
              <a:rPr kumimoji="0" lang="en-US" sz="6600" b="1" i="0" u="none" strike="noStrike" kern="1200" cap="none" spc="0" normalizeH="0" baseline="0" noProof="0" dirty="0">
                <a:ln>
                  <a:noFill/>
                </a:ln>
                <a:solidFill>
                  <a:srgbClr val="1F497D"/>
                </a:solidFill>
                <a:effectLst/>
                <a:uLnTx/>
                <a:uFillTx/>
                <a:latin typeface="Sigmar One" panose="00000500000000000000" pitchFamily="2" charset="0"/>
              </a:rPr>
              <a:t>                     </a:t>
            </a:r>
            <a:r>
              <a:rPr kumimoji="0" lang="en-US" sz="6600" b="1" i="0" u="none" strike="noStrike" kern="1200" cap="none" spc="0" normalizeH="0" baseline="0" noProof="0" dirty="0" err="1">
                <a:ln>
                  <a:noFill/>
                </a:ln>
                <a:solidFill>
                  <a:srgbClr val="1F497D"/>
                </a:solidFill>
                <a:effectLst/>
                <a:uLnTx/>
                <a:uFillTx/>
                <a:latin typeface="Sigmar One" panose="00000500000000000000" pitchFamily="2" charset="0"/>
              </a:rPr>
              <a:t>Dặn</a:t>
            </a:r>
            <a:r>
              <a:rPr kumimoji="0" lang="en-US" sz="6600" b="1" i="0" u="none" strike="noStrike" kern="1200" cap="none" spc="0" normalizeH="0" baseline="0" noProof="0" dirty="0">
                <a:ln>
                  <a:noFill/>
                </a:ln>
                <a:solidFill>
                  <a:srgbClr val="1F497D"/>
                </a:solidFill>
                <a:effectLst/>
                <a:uLnTx/>
                <a:uFillTx/>
                <a:latin typeface="Sigmar One" panose="00000500000000000000" pitchFamily="2" charset="0"/>
              </a:rPr>
              <a:t> </a:t>
            </a:r>
            <a:r>
              <a:rPr kumimoji="0" lang="en-US" sz="6600" b="1" i="0" u="none" strike="noStrike" kern="1200" cap="none" spc="0" normalizeH="0" baseline="0" noProof="0" dirty="0" err="1">
                <a:ln>
                  <a:noFill/>
                </a:ln>
                <a:solidFill>
                  <a:srgbClr val="1F497D"/>
                </a:solidFill>
                <a:effectLst/>
                <a:uLnTx/>
                <a:uFillTx/>
                <a:latin typeface="Sigmar One" panose="00000500000000000000" pitchFamily="2" charset="0"/>
              </a:rPr>
              <a:t>dò</a:t>
            </a:r>
            <a:endParaRPr kumimoji="0" lang="en-US" sz="6600" b="1" i="0" u="none" strike="noStrike" kern="1200" cap="none" spc="0" normalizeH="0" baseline="0" noProof="0" dirty="0">
              <a:ln>
                <a:noFill/>
              </a:ln>
              <a:solidFill>
                <a:srgbClr val="1F497D"/>
              </a:solidFill>
              <a:effectLst/>
              <a:uLnTx/>
              <a:uFillTx/>
              <a:latin typeface="Sigmar One" panose="00000500000000000000" pitchFamily="2" charset="0"/>
            </a:endParaRPr>
          </a:p>
        </p:txBody>
      </p:sp>
      <p:pic>
        <p:nvPicPr>
          <p:cNvPr id="3" name="Picture 4">
            <a:extLst>
              <a:ext uri="{FF2B5EF4-FFF2-40B4-BE49-F238E27FC236}">
                <a16:creationId xmlns:a16="http://schemas.microsoft.com/office/drawing/2014/main" xmlns=""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981100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8DAAB828-02C8-4111-AC14-FF5ACEDDFE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2">
            <a:extLst>
              <a:ext uri="{FF2B5EF4-FFF2-40B4-BE49-F238E27FC236}">
                <a16:creationId xmlns:a16="http://schemas.microsoft.com/office/drawing/2014/main" xmlns="" id="{D052E287-9FC7-6449-5E38-646E508080D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9634" y="1599171"/>
            <a:ext cx="4792514" cy="5258829"/>
          </a:xfrm>
          <a:prstGeom prst="rect">
            <a:avLst/>
          </a:prstGeom>
        </p:spPr>
      </p:pic>
      <p:sp>
        <p:nvSpPr>
          <p:cNvPr id="4" name="TextBox 3">
            <a:extLst>
              <a:ext uri="{FF2B5EF4-FFF2-40B4-BE49-F238E27FC236}">
                <a16:creationId xmlns:a16="http://schemas.microsoft.com/office/drawing/2014/main" xmlns="" id="{D2298FD8-A958-DA8A-8B30-0E134102C9F2}"/>
              </a:ext>
            </a:extLst>
          </p:cNvPr>
          <p:cNvSpPr txBox="1"/>
          <p:nvPr/>
        </p:nvSpPr>
        <p:spPr>
          <a:xfrm>
            <a:off x="3143430" y="995571"/>
            <a:ext cx="6844520" cy="2123658"/>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FF00"/>
                </a:solidFill>
                <a:effectLst/>
                <a:uLnTx/>
                <a:uFillTx/>
                <a:latin typeface="Gluten" pitchFamily="2" charset="0"/>
                <a:ea typeface="+mn-ea"/>
                <a:cs typeface="+mn-cs"/>
              </a:rPr>
              <a:t>Hẹn</a:t>
            </a:r>
            <a:r>
              <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rPr>
              <a:t> </a:t>
            </a:r>
            <a:r>
              <a:rPr kumimoji="0" lang="en-US" sz="6600" b="1" i="0" u="none" strike="noStrike" kern="1200" cap="none" spc="0" normalizeH="0" baseline="0" noProof="0" dirty="0" err="1">
                <a:ln>
                  <a:noFill/>
                </a:ln>
                <a:solidFill>
                  <a:srgbClr val="FFFF00"/>
                </a:solidFill>
                <a:effectLst/>
                <a:uLnTx/>
                <a:uFillTx/>
                <a:latin typeface="Gluten" pitchFamily="2" charset="0"/>
                <a:ea typeface="+mn-ea"/>
                <a:cs typeface="+mn-cs"/>
              </a:rPr>
              <a:t>gặp</a:t>
            </a:r>
            <a:r>
              <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rPr>
              <a:t> </a:t>
            </a:r>
            <a:r>
              <a:rPr kumimoji="0" lang="en-US" sz="6600" b="1" i="0" u="none" strike="noStrike" kern="1200" cap="none" spc="0" normalizeH="0" baseline="0" noProof="0" dirty="0" err="1">
                <a:ln>
                  <a:noFill/>
                </a:ln>
                <a:solidFill>
                  <a:srgbClr val="FFFF00"/>
                </a:solidFill>
                <a:effectLst/>
                <a:uLnTx/>
                <a:uFillTx/>
                <a:latin typeface="Gluten" pitchFamily="2" charset="0"/>
                <a:ea typeface="+mn-ea"/>
                <a:cs typeface="+mn-cs"/>
              </a:rPr>
              <a:t>lại</a:t>
            </a:r>
            <a:endPar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rPr>
              <a:t> </a:t>
            </a:r>
            <a:r>
              <a:rPr kumimoji="0" lang="en-US" sz="6600" b="1" i="0" u="none" strike="noStrike" kern="1200" cap="none" spc="0" normalizeH="0" baseline="0" noProof="0" dirty="0" err="1">
                <a:ln>
                  <a:noFill/>
                </a:ln>
                <a:solidFill>
                  <a:srgbClr val="FFFF00"/>
                </a:solidFill>
                <a:effectLst/>
                <a:uLnTx/>
                <a:uFillTx/>
                <a:latin typeface="Gluten" pitchFamily="2" charset="0"/>
                <a:ea typeface="+mn-ea"/>
                <a:cs typeface="+mn-cs"/>
              </a:rPr>
              <a:t>các</a:t>
            </a:r>
            <a:r>
              <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rPr>
              <a:t> </a:t>
            </a:r>
            <a:r>
              <a:rPr kumimoji="0" lang="en-US" sz="6600" b="1" i="0" u="none" strike="noStrike" kern="1200" cap="none" spc="0" normalizeH="0" baseline="0" noProof="0" dirty="0" err="1">
                <a:ln>
                  <a:noFill/>
                </a:ln>
                <a:solidFill>
                  <a:srgbClr val="FFFF00"/>
                </a:solidFill>
                <a:effectLst/>
                <a:uLnTx/>
                <a:uFillTx/>
                <a:latin typeface="Gluten" pitchFamily="2" charset="0"/>
                <a:ea typeface="+mn-ea"/>
                <a:cs typeface="+mn-cs"/>
              </a:rPr>
              <a:t>em</a:t>
            </a:r>
            <a:r>
              <a:rPr kumimoji="0" lang="en-US" sz="6600" b="1" i="0" u="none" strike="noStrike" kern="1200" cap="none" spc="0" normalizeH="0" baseline="0" noProof="0" dirty="0">
                <a:ln>
                  <a:noFill/>
                </a:ln>
                <a:solidFill>
                  <a:srgbClr val="FFFF00"/>
                </a:solidFill>
                <a:effectLst/>
                <a:uLnTx/>
                <a:uFillTx/>
                <a:latin typeface="Gluten" pitchFamily="2" charset="0"/>
                <a:ea typeface="+mn-ea"/>
                <a:cs typeface="+mn-cs"/>
              </a:rPr>
              <a:t> !</a:t>
            </a:r>
          </a:p>
        </p:txBody>
      </p:sp>
    </p:spTree>
    <p:extLst>
      <p:ext uri="{BB962C8B-B14F-4D97-AF65-F5344CB8AC3E}">
        <p14:creationId xmlns:p14="http://schemas.microsoft.com/office/powerpoint/2010/main" val="66450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2AE8C37-DBFE-BC34-9C5F-E8015B7D443C}"/>
              </a:ext>
            </a:extLst>
          </p:cNvPr>
          <p:cNvSpPr txBox="1"/>
          <p:nvPr/>
        </p:nvSpPr>
        <p:spPr>
          <a:xfrm>
            <a:off x="1407941" y="527633"/>
            <a:ext cx="10058400" cy="523220"/>
          </a:xfrm>
          <a:prstGeom prst="rect">
            <a:avLst/>
          </a:prstGeom>
          <a:noFill/>
        </p:spPr>
        <p:txBody>
          <a:bodyPr wrap="square">
            <a:spAutoFit/>
          </a:bodyPr>
          <a:lstStyle/>
          <a:p>
            <a:pPr lvl="0" defTabSz="609539"/>
            <a:r>
              <a:rPr lang="vi-VN" sz="2800">
                <a:latin typeface="Nunito Black" pitchFamily="2" charset="0"/>
              </a:rPr>
              <a:t>Giới thiệu với bạn về nơi đọc sách mà em yêu thích.</a:t>
            </a:r>
            <a:endParaRPr kumimoji="0" lang="en-US" sz="2800" b="0" i="0" u="none" strike="noStrike" kern="1200" cap="none" spc="0" normalizeH="0" baseline="0" noProof="0">
              <a:ln>
                <a:noFill/>
              </a:ln>
              <a:solidFill>
                <a:prstClr val="black"/>
              </a:solidFill>
              <a:effectLst/>
              <a:uLnTx/>
              <a:uFillTx/>
              <a:latin typeface="Nunito Black" pitchFamily="2" charset="0"/>
            </a:endParaRPr>
          </a:p>
        </p:txBody>
      </p:sp>
      <p:pic>
        <p:nvPicPr>
          <p:cNvPr id="4" name="Picture 3">
            <a:extLst>
              <a:ext uri="{FF2B5EF4-FFF2-40B4-BE49-F238E27FC236}">
                <a16:creationId xmlns:a16="http://schemas.microsoft.com/office/drawing/2014/main" xmlns="" id="{74C787EF-B18E-A646-A61E-28D759CC11CE}"/>
              </a:ext>
            </a:extLst>
          </p:cNvPr>
          <p:cNvPicPr>
            <a:picLocks noChangeAspect="1"/>
          </p:cNvPicPr>
          <p:nvPr/>
        </p:nvPicPr>
        <p:blipFill rotWithShape="1">
          <a:blip r:embed="rId3"/>
          <a:srcRect r="89231" b="3900"/>
          <a:stretch/>
        </p:blipFill>
        <p:spPr>
          <a:xfrm>
            <a:off x="152400" y="304800"/>
            <a:ext cx="1143000" cy="814999"/>
          </a:xfrm>
          <a:prstGeom prst="rect">
            <a:avLst/>
          </a:prstGeom>
        </p:spPr>
      </p:pic>
      <p:sp>
        <p:nvSpPr>
          <p:cNvPr id="7" name="TextBox 6">
            <a:extLst>
              <a:ext uri="{FF2B5EF4-FFF2-40B4-BE49-F238E27FC236}">
                <a16:creationId xmlns:a16="http://schemas.microsoft.com/office/drawing/2014/main" xmlns="" id="{69A71181-EADC-D713-EC4B-F1673F1A8873}"/>
              </a:ext>
            </a:extLst>
          </p:cNvPr>
          <p:cNvSpPr txBox="1"/>
          <p:nvPr/>
        </p:nvSpPr>
        <p:spPr>
          <a:xfrm>
            <a:off x="1555399" y="3495488"/>
            <a:ext cx="10444342" cy="2485787"/>
          </a:xfrm>
          <a:prstGeom prst="wedgeRoundRectCallout">
            <a:avLst>
              <a:gd name="adj1" fmla="val -37146"/>
              <a:gd name="adj2" fmla="val 74560"/>
              <a:gd name="adj3" fmla="val 16667"/>
            </a:avLst>
          </a:prstGeom>
          <a:solidFill>
            <a:schemeClr val="accent6">
              <a:lumMod val="20000"/>
              <a:lumOff val="80000"/>
            </a:schemeClr>
          </a:solidFill>
          <a:ln w="28575">
            <a:solidFill>
              <a:srgbClr val="C00000"/>
            </a:solidFill>
            <a:prstDash val="dash"/>
          </a:ln>
        </p:spPr>
        <p:txBody>
          <a:bodyPr wrap="square">
            <a:spAutoFit/>
          </a:bodyPr>
          <a:lstStyle/>
          <a:p>
            <a:r>
              <a:rPr lang="vi-VN" sz="2800">
                <a:latin typeface="Nunito Black" pitchFamily="2" charset="0"/>
              </a:rPr>
              <a:t>Em dựa vào gợi ý sau để giới thiệu về địa điểm đọc sách mà mình yêu thích:</a:t>
            </a:r>
          </a:p>
          <a:p>
            <a:r>
              <a:rPr lang="vi-VN" sz="2800">
                <a:latin typeface="Nunito Black" pitchFamily="2" charset="0"/>
              </a:rPr>
              <a:t>- Em thường đọc sách ở những địa điểm nào?</a:t>
            </a:r>
          </a:p>
          <a:p>
            <a:r>
              <a:rPr lang="vi-VN" sz="2800">
                <a:latin typeface="Nunito Black" pitchFamily="2" charset="0"/>
              </a:rPr>
              <a:t>- Địa điểm đọc sách nào mà em thích nhất?</a:t>
            </a:r>
          </a:p>
          <a:p>
            <a:r>
              <a:rPr lang="vi-VN" sz="2800">
                <a:latin typeface="Nunito Black" pitchFamily="2" charset="0"/>
              </a:rPr>
              <a:t>- Vì sao em thích địa điểm đó?</a:t>
            </a:r>
          </a:p>
        </p:txBody>
      </p:sp>
      <p:pic>
        <p:nvPicPr>
          <p:cNvPr id="5" name="Picture 4">
            <a:extLst>
              <a:ext uri="{FF2B5EF4-FFF2-40B4-BE49-F238E27FC236}">
                <a16:creationId xmlns:a16="http://schemas.microsoft.com/office/drawing/2014/main" xmlns="" id="{96E0C7DB-71AE-60B4-04A1-D3E1A3998ACB}"/>
              </a:ext>
            </a:extLst>
          </p:cNvPr>
          <p:cNvPicPr>
            <a:picLocks noChangeAspect="1"/>
          </p:cNvPicPr>
          <p:nvPr/>
        </p:nvPicPr>
        <p:blipFill>
          <a:blip r:embed="rId4"/>
          <a:stretch>
            <a:fillRect/>
          </a:stretch>
        </p:blipFill>
        <p:spPr>
          <a:xfrm>
            <a:off x="1043028" y="1130586"/>
            <a:ext cx="9879214" cy="2231927"/>
          </a:xfrm>
          <a:prstGeom prst="rect">
            <a:avLst/>
          </a:prstGeom>
          <a:ln>
            <a:noFill/>
          </a:ln>
          <a:effectLst>
            <a:softEdge rad="112500"/>
          </a:effectLst>
        </p:spPr>
      </p:pic>
    </p:spTree>
    <p:extLst>
      <p:ext uri="{BB962C8B-B14F-4D97-AF65-F5344CB8AC3E}">
        <p14:creationId xmlns:p14="http://schemas.microsoft.com/office/powerpoint/2010/main" val="252120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4C787EF-B18E-A646-A61E-28D759CC11CE}"/>
              </a:ext>
            </a:extLst>
          </p:cNvPr>
          <p:cNvPicPr>
            <a:picLocks noChangeAspect="1"/>
          </p:cNvPicPr>
          <p:nvPr/>
        </p:nvPicPr>
        <p:blipFill rotWithShape="1">
          <a:blip r:embed="rId3"/>
          <a:srcRect r="89231" b="3900"/>
          <a:stretch/>
        </p:blipFill>
        <p:spPr>
          <a:xfrm>
            <a:off x="152400" y="304800"/>
            <a:ext cx="1143000" cy="814999"/>
          </a:xfrm>
          <a:prstGeom prst="rect">
            <a:avLst/>
          </a:prstGeom>
        </p:spPr>
      </p:pic>
      <p:sp>
        <p:nvSpPr>
          <p:cNvPr id="7" name="TextBox 6">
            <a:extLst>
              <a:ext uri="{FF2B5EF4-FFF2-40B4-BE49-F238E27FC236}">
                <a16:creationId xmlns:a16="http://schemas.microsoft.com/office/drawing/2014/main" xmlns="" id="{69A71181-EADC-D713-EC4B-F1673F1A8873}"/>
              </a:ext>
            </a:extLst>
          </p:cNvPr>
          <p:cNvSpPr txBox="1"/>
          <p:nvPr/>
        </p:nvSpPr>
        <p:spPr>
          <a:xfrm>
            <a:off x="152400" y="4101465"/>
            <a:ext cx="3229961" cy="578882"/>
          </a:xfrm>
          <a:prstGeom prst="wedgeRoundRectCallout">
            <a:avLst>
              <a:gd name="adj1" fmla="val -37146"/>
              <a:gd name="adj2" fmla="val 74560"/>
              <a:gd name="adj3" fmla="val 16667"/>
            </a:avLst>
          </a:prstGeom>
          <a:solidFill>
            <a:schemeClr val="accent6">
              <a:lumMod val="20000"/>
              <a:lumOff val="80000"/>
            </a:schemeClr>
          </a:solidFill>
          <a:ln w="28575">
            <a:solidFill>
              <a:srgbClr val="C00000"/>
            </a:solidFill>
            <a:prstDash val="dash"/>
          </a:ln>
        </p:spPr>
        <p:txBody>
          <a:bodyPr wrap="square">
            <a:spAutoFit/>
          </a:bodyPr>
          <a:lstStyle/>
          <a:p>
            <a:r>
              <a:rPr lang="en-US" sz="2800">
                <a:latin typeface="Nunito Black" pitchFamily="2" charset="0"/>
              </a:rPr>
              <a:t>Bức tranh vẽ gì ?</a:t>
            </a:r>
            <a:endParaRPr lang="vi-VN" sz="2800">
              <a:latin typeface="Nunito Black" pitchFamily="2" charset="0"/>
            </a:endParaRPr>
          </a:p>
        </p:txBody>
      </p:sp>
      <p:pic>
        <p:nvPicPr>
          <p:cNvPr id="6" name="Picture 5">
            <a:extLst>
              <a:ext uri="{FF2B5EF4-FFF2-40B4-BE49-F238E27FC236}">
                <a16:creationId xmlns:a16="http://schemas.microsoft.com/office/drawing/2014/main" xmlns="" id="{1B101D7F-2BFF-CED1-98D0-E721003103A1}"/>
              </a:ext>
            </a:extLst>
          </p:cNvPr>
          <p:cNvPicPr>
            <a:picLocks noChangeAspect="1"/>
          </p:cNvPicPr>
          <p:nvPr/>
        </p:nvPicPr>
        <p:blipFill>
          <a:blip r:embed="rId4"/>
          <a:stretch>
            <a:fillRect/>
          </a:stretch>
        </p:blipFill>
        <p:spPr>
          <a:xfrm>
            <a:off x="3713420" y="1356360"/>
            <a:ext cx="8048625" cy="3857625"/>
          </a:xfrm>
          <a:prstGeom prst="rect">
            <a:avLst/>
          </a:prstGeom>
        </p:spPr>
      </p:pic>
    </p:spTree>
    <p:extLst>
      <p:ext uri="{BB962C8B-B14F-4D97-AF65-F5344CB8AC3E}">
        <p14:creationId xmlns:p14="http://schemas.microsoft.com/office/powerpoint/2010/main" val="173569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xmlns="" id="{DB382400-D81D-4BC2-B825-139D3DCAC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grpSp>
        <p:nvGrpSpPr>
          <p:cNvPr id="42" name="Group 30">
            <a:extLst>
              <a:ext uri="{FF2B5EF4-FFF2-40B4-BE49-F238E27FC236}">
                <a16:creationId xmlns:a16="http://schemas.microsoft.com/office/drawing/2014/main" xmlns="" id="{C77639EA-C9D1-44CA-BBC0-30625E7CDBB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xmlns="" id="{E4CB3E84-719D-44B6-A2F1-15E226F2ED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32">
              <a:extLst>
                <a:ext uri="{FF2B5EF4-FFF2-40B4-BE49-F238E27FC236}">
                  <a16:creationId xmlns:a16="http://schemas.microsoft.com/office/drawing/2014/main" xmlns="" id="{FEDE45E2-0D26-42CE-B95F-81CE7BD3E2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xmlns="" id="{7F27FF3D-ED3F-D0F7-B58F-118489064008}"/>
              </a:ext>
            </a:extLst>
          </p:cNvPr>
          <p:cNvSpPr txBox="1"/>
          <p:nvPr/>
        </p:nvSpPr>
        <p:spPr>
          <a:xfrm>
            <a:off x="1140884" y="3835400"/>
            <a:ext cx="6455833" cy="2203869"/>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1" i="0" u="none" strike="noStrike" kern="1200" cap="none" spc="0" normalizeH="0" baseline="0" noProof="0">
                <a:ln>
                  <a:noFill/>
                </a:ln>
                <a:solidFill>
                  <a:srgbClr val="FF0000"/>
                </a:solidFill>
                <a:effectLst/>
                <a:uLnTx/>
                <a:uFillTx/>
                <a:latin typeface="Nunito Black" pitchFamily="2" charset="0"/>
                <a:ea typeface="+mn-ea"/>
                <a:cs typeface="+mn-cs"/>
              </a:rPr>
              <a:t>Đọc văn bản</a:t>
            </a:r>
          </a:p>
          <a:p>
            <a:pPr marL="0" marR="0" lvl="0" indent="0"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F0000"/>
              </a:solidFill>
              <a:effectLst/>
              <a:uLnTx/>
              <a:uFillTx/>
              <a:latin typeface="Nunito Black" pitchFamily="2" charset="0"/>
              <a:ea typeface="+mn-ea"/>
              <a:cs typeface="+mn-cs"/>
            </a:endParaRPr>
          </a:p>
        </p:txBody>
      </p:sp>
      <p:sp>
        <p:nvSpPr>
          <p:cNvPr id="44" name="Freeform: Shape 34">
            <a:extLst>
              <a:ext uri="{FF2B5EF4-FFF2-40B4-BE49-F238E27FC236}">
                <a16:creationId xmlns:a16="http://schemas.microsoft.com/office/drawing/2014/main" xmlns="" id="{A0144B8D-ABC9-4F44-8451-5B06A9C80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36">
            <a:extLst>
              <a:ext uri="{FF2B5EF4-FFF2-40B4-BE49-F238E27FC236}">
                <a16:creationId xmlns:a16="http://schemas.microsoft.com/office/drawing/2014/main" xmlns="" id="{30581CF1-C445-4EA2-8A1B-47EFAA87E3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xmlns="" id="{83F81929-E8DA-4450-9CAE-78112B6E48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5">
            <a:extLst>
              <a:ext uri="{FF2B5EF4-FFF2-40B4-BE49-F238E27FC236}">
                <a16:creationId xmlns:a16="http://schemas.microsoft.com/office/drawing/2014/main" xmlns="" id="{DA0C0C5B-CB33-D5F0-2BF5-AF5D2F152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a16="http://schemas.microsoft.com/office/drawing/2014/main" xmlns="" id="{055B12B5-937D-4928-A7A3-634A569C31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9">
            <a:extLst>
              <a:ext uri="{FF2B5EF4-FFF2-40B4-BE49-F238E27FC236}">
                <a16:creationId xmlns:a16="http://schemas.microsoft.com/office/drawing/2014/main" xmlns=""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2245621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EC61595-9C9D-329A-3B83-326625401BE8}"/>
              </a:ext>
            </a:extLst>
          </p:cNvPr>
          <p:cNvSpPr txBox="1"/>
          <p:nvPr/>
        </p:nvSpPr>
        <p:spPr>
          <a:xfrm>
            <a:off x="124264" y="381033"/>
            <a:ext cx="11589433" cy="5755422"/>
          </a:xfrm>
          <a:prstGeom prst="rect">
            <a:avLst/>
          </a:prstGeom>
          <a:solidFill>
            <a:schemeClr val="bg2"/>
          </a:solid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vi-VN" sz="3200" b="1" i="0">
                <a:solidFill>
                  <a:srgbClr val="FF0000"/>
                </a:solidFill>
                <a:effectLst/>
                <a:latin typeface="Nunito Black" pitchFamily="2" charset="0"/>
              </a:rPr>
              <a:t>Thư viện</a:t>
            </a:r>
            <a:endParaRPr lang="en-US" sz="3200" b="1" i="0">
              <a:solidFill>
                <a:srgbClr val="FF0000"/>
              </a:solidFill>
              <a:effectLst/>
              <a:latin typeface="Nunito Black" pitchFamily="2" charset="0"/>
            </a:endParaRP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Thầy hiệu trưởng nói:</a:t>
            </a: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pic>
        <p:nvPicPr>
          <p:cNvPr id="3" name="Picture 2">
            <a:extLst>
              <a:ext uri="{FF2B5EF4-FFF2-40B4-BE49-F238E27FC236}">
                <a16:creationId xmlns:a16="http://schemas.microsoft.com/office/drawing/2014/main" xmlns="" id="{06AD151F-E5F1-A6A5-6D52-38CCC16251E6}"/>
              </a:ext>
            </a:extLst>
          </p:cNvPr>
          <p:cNvPicPr>
            <a:picLocks noChangeAspect="1"/>
          </p:cNvPicPr>
          <p:nvPr/>
        </p:nvPicPr>
        <p:blipFill>
          <a:blip r:embed="rId3"/>
          <a:stretch>
            <a:fillRect/>
          </a:stretch>
        </p:blipFill>
        <p:spPr>
          <a:xfrm>
            <a:off x="0" y="0"/>
            <a:ext cx="957155" cy="762066"/>
          </a:xfrm>
          <a:prstGeom prst="rect">
            <a:avLst/>
          </a:prstGeom>
        </p:spPr>
      </p:pic>
    </p:spTree>
    <p:extLst>
      <p:ext uri="{BB962C8B-B14F-4D97-AF65-F5344CB8AC3E}">
        <p14:creationId xmlns:p14="http://schemas.microsoft.com/office/powerpoint/2010/main" val="589467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xmlns="" id="{6F3ABFB5-8932-2C3A-AB4F-F58DD45106D7}"/>
              </a:ext>
            </a:extLst>
          </p:cNvPr>
          <p:cNvSpPr txBox="1"/>
          <p:nvPr/>
        </p:nvSpPr>
        <p:spPr>
          <a:xfrm>
            <a:off x="762000" y="2434201"/>
            <a:ext cx="3898389" cy="374276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
            </a:r>
            <a:br>
              <a:rPr kumimoji="0" lang="en-US" sz="1400" b="0" i="0" u="none" strike="noStrike" kern="1200" cap="none" spc="0" normalizeH="0" baseline="0" noProof="0">
                <a:ln>
                  <a:noFill/>
                </a:ln>
                <a:solidFill>
                  <a:prstClr val="black"/>
                </a:solidFill>
                <a:effectLst/>
                <a:uLnTx/>
                <a:uFillTx/>
                <a:latin typeface="Calibri"/>
                <a:ea typeface="+mn-ea"/>
                <a:cs typeface="+mn-cs"/>
              </a:rPr>
            </a:b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xmlns="" id="{36A6E700-F94A-176F-E0EF-4DEC557D0725}"/>
              </a:ext>
            </a:extLst>
          </p:cNvPr>
          <p:cNvPicPr>
            <a:picLocks noChangeAspect="1"/>
          </p:cNvPicPr>
          <p:nvPr/>
        </p:nvPicPr>
        <p:blipFill>
          <a:blip r:embed="rId2"/>
          <a:stretch>
            <a:fillRect/>
          </a:stretch>
        </p:blipFill>
        <p:spPr>
          <a:xfrm>
            <a:off x="0" y="0"/>
            <a:ext cx="957155" cy="762066"/>
          </a:xfrm>
          <a:prstGeom prst="rect">
            <a:avLst/>
          </a:prstGeom>
        </p:spPr>
      </p:pic>
      <p:pic>
        <p:nvPicPr>
          <p:cNvPr id="6" name="Picture 5">
            <a:extLst>
              <a:ext uri="{FF2B5EF4-FFF2-40B4-BE49-F238E27FC236}">
                <a16:creationId xmlns:a16="http://schemas.microsoft.com/office/drawing/2014/main" xmlns="" id="{66E4D6F5-9FD9-B707-8E36-0FB66F5F329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124900" y="3000375"/>
            <a:ext cx="8048625" cy="3857625"/>
          </a:xfrm>
          <a:prstGeom prst="rect">
            <a:avLst/>
          </a:prstGeom>
        </p:spPr>
      </p:pic>
      <p:sp>
        <p:nvSpPr>
          <p:cNvPr id="9" name="TextBox 8">
            <a:extLst>
              <a:ext uri="{FF2B5EF4-FFF2-40B4-BE49-F238E27FC236}">
                <a16:creationId xmlns:a16="http://schemas.microsoft.com/office/drawing/2014/main" xmlns="" id="{7362ADDD-1454-9C61-967A-09DD366FEB45}"/>
              </a:ext>
            </a:extLst>
          </p:cNvPr>
          <p:cNvSpPr txBox="1"/>
          <p:nvPr/>
        </p:nvSpPr>
        <p:spPr>
          <a:xfrm>
            <a:off x="291595" y="381033"/>
            <a:ext cx="11225320" cy="3970318"/>
          </a:xfrm>
          <a:prstGeom prst="rect">
            <a:avLst/>
          </a:prstGeom>
          <a:noFill/>
        </p:spPr>
        <p:txBody>
          <a:bodyPr wrap="square">
            <a:spAutoFit/>
          </a:bodyPr>
          <a:lstStyle/>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algn="just"/>
            <a:r>
              <a:rPr lang="en-US" sz="2800" b="0" i="0">
                <a:solidFill>
                  <a:srgbClr val="002060"/>
                </a:solidFill>
                <a:effectLst/>
                <a:latin typeface="Nunito Black" pitchFamily="2" charset="0"/>
              </a:rPr>
              <a:t>	</a:t>
            </a:r>
            <a:r>
              <a:rPr lang="vi-VN" sz="2800" b="0" i="0">
                <a:solidFill>
                  <a:srgbClr val="002060"/>
                </a:solidFill>
                <a:effectLst/>
                <a:latin typeface="Nunito Black" pitchFamily="2" charset="0"/>
              </a:rPr>
              <a:t>Từ hôm đó, bạn nào đến trường cũng háo hức ghé vào thư viện. Ai cũng vui lắm.</a:t>
            </a:r>
            <a:endParaRPr lang="en-US" sz="2800" b="0" i="0">
              <a:solidFill>
                <a:srgbClr val="002060"/>
              </a:solidFill>
              <a:effectLst/>
              <a:latin typeface="Nunito Black" pitchFamily="2" charset="0"/>
            </a:endParaRPr>
          </a:p>
          <a:p>
            <a:pPr algn="just"/>
            <a:r>
              <a:rPr lang="en-US" sz="2800">
                <a:solidFill>
                  <a:srgbClr val="002060"/>
                </a:solidFill>
                <a:latin typeface="Nunito Black" pitchFamily="2" charset="0"/>
              </a:rPr>
              <a:t>                       </a:t>
            </a:r>
            <a:r>
              <a:rPr lang="vi-VN" sz="2800" b="0" i="0">
                <a:solidFill>
                  <a:srgbClr val="002060"/>
                </a:solidFill>
                <a:effectLst/>
                <a:latin typeface="Nunito Black" pitchFamily="2" charset="0"/>
              </a:rPr>
              <a:t>(Theo Tốt-tô-chan, cô bé bên cửa sổ)</a:t>
            </a:r>
          </a:p>
        </p:txBody>
      </p:sp>
    </p:spTree>
    <p:extLst>
      <p:ext uri="{BB962C8B-B14F-4D97-AF65-F5344CB8AC3E}">
        <p14:creationId xmlns:p14="http://schemas.microsoft.com/office/powerpoint/2010/main" val="3296744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5CCDED78-717C-429F-AD46-B20BACEAC384}"/>
</file>

<file path=customXml/itemProps2.xml><?xml version="1.0" encoding="utf-8"?>
<ds:datastoreItem xmlns:ds="http://schemas.openxmlformats.org/officeDocument/2006/customXml" ds:itemID="{8A0A47F3-8D4C-4120-9B85-60ED0480198B}"/>
</file>

<file path=customXml/itemProps3.xml><?xml version="1.0" encoding="utf-8"?>
<ds:datastoreItem xmlns:ds="http://schemas.openxmlformats.org/officeDocument/2006/customXml" ds:itemID="{B06D3649-D314-48E8-BAFF-0C408E49FBB9}"/>
</file>

<file path=docProps/app.xml><?xml version="1.0" encoding="utf-8"?>
<Properties xmlns="http://schemas.openxmlformats.org/officeDocument/2006/extended-properties" xmlns:vt="http://schemas.openxmlformats.org/officeDocument/2006/docPropsVTypes">
  <TotalTime>518</TotalTime>
  <Words>1077</Words>
  <Application>Microsoft Office PowerPoint</Application>
  <PresentationFormat>Widescreen</PresentationFormat>
  <Paragraphs>177</Paragraphs>
  <Slides>43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#9Slide03 AmpleSoft Bold</vt:lpstr>
      <vt:lpstr>Arial</vt:lpstr>
      <vt:lpstr>Baloo 2 Medium</vt:lpstr>
      <vt:lpstr>Baloo 2 SemiBold</vt:lpstr>
      <vt:lpstr>Calibri</vt:lpstr>
      <vt:lpstr>Gluten</vt:lpstr>
      <vt:lpstr>Nunito Black</vt:lpstr>
      <vt:lpstr>OpenSans</vt:lpstr>
      <vt:lpstr>OpenSansBold</vt:lpstr>
      <vt:lpstr>Sigmar One</vt:lpstr>
      <vt:lpstr>Tahoma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nguyenthi lien</dc:creator>
  <cp:lastModifiedBy>Admin</cp:lastModifiedBy>
  <cp:revision>8</cp:revision>
  <dcterms:created xsi:type="dcterms:W3CDTF">2022-06-28T02:36:37Z</dcterms:created>
  <dcterms:modified xsi:type="dcterms:W3CDTF">2022-07-23T09:53:23Z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