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259" r:id="rId3"/>
    <p:sldId id="261" r:id="rId4"/>
    <p:sldId id="263" r:id="rId5"/>
    <p:sldId id="264" r:id="rId6"/>
    <p:sldId id="265" r:id="rId7"/>
    <p:sldId id="369" r:id="rId8"/>
    <p:sldId id="266" r:id="rId9"/>
    <p:sldId id="267" r:id="rId10"/>
    <p:sldId id="262" r:id="rId11"/>
    <p:sldId id="268" r:id="rId12"/>
    <p:sldId id="269" r:id="rId13"/>
    <p:sldId id="271" r:id="rId14"/>
    <p:sldId id="270" r:id="rId15"/>
    <p:sldId id="289" r:id="rId16"/>
    <p:sldId id="279" r:id="rId17"/>
    <p:sldId id="370" r:id="rId18"/>
    <p:sldId id="371" r:id="rId19"/>
    <p:sldId id="374" r:id="rId20"/>
    <p:sldId id="372" r:id="rId21"/>
    <p:sldId id="373" r:id="rId22"/>
    <p:sldId id="276" r:id="rId23"/>
    <p:sldId id="277" r:id="rId24"/>
    <p:sldId id="281" r:id="rId25"/>
    <p:sldId id="282" r:id="rId26"/>
    <p:sldId id="284" r:id="rId27"/>
    <p:sldId id="375" r:id="rId28"/>
    <p:sldId id="376" r:id="rId29"/>
    <p:sldId id="366" r:id="rId30"/>
    <p:sldId id="367" r:id="rId31"/>
    <p:sldId id="368" r:id="rId32"/>
    <p:sldId id="305"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F8AC9-B776-43FE-805F-9330670FB279}"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E753A-03F2-41F4-82C8-8BE9CB0DB6B1}" type="slidenum">
              <a:rPr lang="en-US" smtClean="0"/>
              <a:t>‹#›</a:t>
            </a:fld>
            <a:endParaRPr lang="en-US"/>
          </a:p>
        </p:txBody>
      </p:sp>
    </p:spTree>
    <p:extLst>
      <p:ext uri="{BB962C8B-B14F-4D97-AF65-F5344CB8AC3E}">
        <p14:creationId xmlns:p14="http://schemas.microsoft.com/office/powerpoint/2010/main" val="23802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6E753A-03F2-41F4-82C8-8BE9CB0DB6B1}" type="slidenum">
              <a:rPr lang="en-US" smtClean="0"/>
              <a:t>33</a:t>
            </a:fld>
            <a:endParaRPr lang="en-US"/>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7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779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102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7154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574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079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487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164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322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84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94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19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3"/><Relationship Id="rId7" Type="http://schemas.openxmlformats.org/officeDocument/2006/relationships/image" Target="../media/image8.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mp3"/><Relationship Id="rId7" Type="http://schemas.openxmlformats.org/officeDocument/2006/relationships/image" Target="../media/image8.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1.mp3"/><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8.jp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75F1E1-0FF7-FCB2-FC74-647EDEDC767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sp>
        <p:nvSpPr>
          <p:cNvPr id="8" name="Rectangle 7">
            <a:extLst>
              <a:ext uri="{FF2B5EF4-FFF2-40B4-BE49-F238E27FC236}">
                <a16:creationId xmlns:a16="http://schemas.microsoft.com/office/drawing/2014/main" id="{37A2B4FC-0AC7-4762-DFF5-3D243899B35D}"/>
              </a:ext>
            </a:extLst>
          </p:cNvPr>
          <p:cNvSpPr/>
          <p:nvPr/>
        </p:nvSpPr>
        <p:spPr>
          <a:xfrm>
            <a:off x="4272773" y="2215726"/>
            <a:ext cx="3417851"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Đạo</a:t>
            </a:r>
            <a:r>
              <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 </a:t>
            </a: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đức</a:t>
            </a:r>
            <a:endPar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endParaRPr>
          </a:p>
        </p:txBody>
      </p:sp>
      <p:pic>
        <p:nvPicPr>
          <p:cNvPr id="3" name="Picture 2" descr="A couple of figurines next to a cake&#10;&#10;Description automatically generated with low confidence">
            <a:extLst>
              <a:ext uri="{FF2B5EF4-FFF2-40B4-BE49-F238E27FC236}">
                <a16:creationId xmlns:a16="http://schemas.microsoft.com/office/drawing/2014/main" id="{90B0D153-AE03-D48D-3429-C74B6126F5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96532" y="0"/>
            <a:ext cx="2840138" cy="2203066"/>
          </a:xfrm>
          <a:prstGeom prst="rect">
            <a:avLst/>
          </a:prstGeom>
        </p:spPr>
      </p:pic>
      <p:pic>
        <p:nvPicPr>
          <p:cNvPr id="2" name="Picture 1">
            <a:extLst>
              <a:ext uri="{FF2B5EF4-FFF2-40B4-BE49-F238E27FC236}">
                <a16:creationId xmlns:a16="http://schemas.microsoft.com/office/drawing/2014/main" id="{3999E437-E8FA-4D32-919F-8241BA7D9877}"/>
              </a:ext>
            </a:extLst>
          </p:cNvPr>
          <p:cNvPicPr>
            <a:picLocks noChangeAspect="1"/>
          </p:cNvPicPr>
          <p:nvPr/>
        </p:nvPicPr>
        <p:blipFill>
          <a:blip r:embed="rId7"/>
          <a:stretch>
            <a:fillRect/>
          </a:stretch>
        </p:blipFill>
        <p:spPr>
          <a:xfrm>
            <a:off x="2005616" y="2698537"/>
            <a:ext cx="8047417" cy="1975275"/>
          </a:xfrm>
          <a:prstGeom prst="rect">
            <a:avLst/>
          </a:prstGeom>
        </p:spPr>
      </p:pic>
      <p:sp>
        <p:nvSpPr>
          <p:cNvPr id="4" name="TextBox 3">
            <a:extLst>
              <a:ext uri="{FF2B5EF4-FFF2-40B4-BE49-F238E27FC236}">
                <a16:creationId xmlns:a16="http://schemas.microsoft.com/office/drawing/2014/main" id="{75FA34AC-5AE0-42E2-B50D-E201AAB66270}"/>
              </a:ext>
            </a:extLst>
          </p:cNvPr>
          <p:cNvSpPr txBox="1"/>
          <p:nvPr/>
        </p:nvSpPr>
        <p:spPr>
          <a:xfrm>
            <a:off x="5581650" y="4810125"/>
            <a:ext cx="1685925" cy="646331"/>
          </a:xfrm>
          <a:prstGeom prst="rect">
            <a:avLst/>
          </a:prstGeom>
          <a:noFill/>
        </p:spPr>
        <p:txBody>
          <a:bodyPr wrap="square" rtlCol="0">
            <a:spAutoFit/>
          </a:bodyPr>
          <a:lstStyle/>
          <a:p>
            <a:r>
              <a:rPr lang="en-US" sz="3600" b="1" dirty="0">
                <a:solidFill>
                  <a:srgbClr val="00B050"/>
                </a:solidFill>
              </a:rPr>
              <a:t>(</a:t>
            </a:r>
            <a:r>
              <a:rPr lang="en-US" sz="3600" b="1" dirty="0" err="1">
                <a:solidFill>
                  <a:srgbClr val="00B050"/>
                </a:solidFill>
              </a:rPr>
              <a:t>Tiết</a:t>
            </a:r>
            <a:r>
              <a:rPr lang="en-US" sz="3600" b="1" dirty="0">
                <a:solidFill>
                  <a:srgbClr val="00B050"/>
                </a:solidFill>
              </a:rPr>
              <a:t> 2)</a:t>
            </a:r>
          </a:p>
        </p:txBody>
      </p:sp>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Flowchart: Terminator 5">
            <a:extLst>
              <a:ext uri="{FF2B5EF4-FFF2-40B4-BE49-F238E27FC236}">
                <a16:creationId xmlns:a16="http://schemas.microsoft.com/office/drawing/2014/main" id="{02DAAE2A-43E3-A9C8-10D2-1E73CCEE9A47}"/>
              </a:ext>
            </a:extLst>
          </p:cNvPr>
          <p:cNvSpPr/>
          <p:nvPr/>
        </p:nvSpPr>
        <p:spPr>
          <a:xfrm>
            <a:off x="5381625" y="135082"/>
            <a:ext cx="6087629"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A16DE04-0A34-AF32-6FD0-FCE71756B7B2}"/>
              </a:ext>
            </a:extLst>
          </p:cNvPr>
          <p:cNvGrpSpPr/>
          <p:nvPr/>
        </p:nvGrpSpPr>
        <p:grpSpPr>
          <a:xfrm>
            <a:off x="104774" y="314325"/>
            <a:ext cx="5591175" cy="6224321"/>
            <a:chOff x="138640" y="1257300"/>
            <a:chExt cx="5591175" cy="5372481"/>
          </a:xfrm>
        </p:grpSpPr>
        <p:pic>
          <p:nvPicPr>
            <p:cNvPr id="9" name="Picture 8" descr="A picture containing text&#10;&#10;Description automatically generated">
              <a:extLst>
                <a:ext uri="{FF2B5EF4-FFF2-40B4-BE49-F238E27FC236}">
                  <a16:creationId xmlns:a16="http://schemas.microsoft.com/office/drawing/2014/main" id="{BD5CFB96-E963-A7A5-EB9D-CB752756DC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640" y="1257300"/>
              <a:ext cx="5591175" cy="5372481"/>
            </a:xfrm>
            <a:prstGeom prst="rect">
              <a:avLst/>
            </a:prstGeom>
          </p:spPr>
        </p:pic>
        <p:sp>
          <p:nvSpPr>
            <p:cNvPr id="7" name="TextBox 6">
              <a:extLst>
                <a:ext uri="{FF2B5EF4-FFF2-40B4-BE49-F238E27FC236}">
                  <a16:creationId xmlns:a16="http://schemas.microsoft.com/office/drawing/2014/main" id="{56993B7B-7821-41B1-6A4B-259906E02F5F}"/>
                </a:ext>
              </a:extLst>
            </p:cNvPr>
            <p:cNvSpPr txBox="1"/>
            <p:nvPr/>
          </p:nvSpPr>
          <p:spPr>
            <a:xfrm>
              <a:off x="348191" y="3886390"/>
              <a:ext cx="5200650" cy="2530034"/>
            </a:xfrm>
            <a:prstGeom prst="rect">
              <a:avLst/>
            </a:prstGeom>
            <a:noFill/>
          </p:spPr>
          <p:txBody>
            <a:bodyPr wrap="square" rtlCol="0">
              <a:spAutoFit/>
            </a:bodyPr>
            <a:lstStyle/>
            <a:p>
              <a:pPr marL="0" marR="0" algn="just">
                <a:lnSpc>
                  <a:spcPct val="115000"/>
                </a:lnSpc>
                <a:spcBef>
                  <a:spcPts val="0"/>
                </a:spcBef>
                <a:spcAft>
                  <a:spcPts val="0"/>
                </a:spcAft>
              </a:pPr>
              <a:r>
                <a:rPr lang="nl-NL" sz="2700" b="1" dirty="0">
                  <a:solidFill>
                    <a:srgbClr val="000000"/>
                  </a:solidFill>
                  <a:effectLst/>
                  <a:ea typeface="Times New Roman" panose="02020603050405020304" pitchFamily="18" charset="0"/>
                  <a:cs typeface="Times New Roman" panose="02020603050405020304" pitchFamily="18" charset="0"/>
                </a:rPr>
                <a:t>Em không đồng tình với ý kiến của bạn Hoà vì dù là nhiệm vụ bản thân thích hay không thích, chúng ta đều nên thực hiện tốt để không phụ sự kì vọng của mọi người và đem lại kết quả tốt cho bản thân.</a:t>
              </a:r>
              <a:endParaRPr lang="en-US" sz="2700" b="1" dirty="0">
                <a:effectLst/>
                <a:ea typeface="Times New Roman" panose="02020603050405020304" pitchFamily="18" charset="0"/>
                <a:cs typeface="Times New Roman" panose="02020603050405020304" pitchFamily="18" charset="0"/>
              </a:endParaRPr>
            </a:p>
          </p:txBody>
        </p:sp>
      </p:grpSp>
      <p:pic>
        <p:nvPicPr>
          <p:cNvPr id="4" name="Picture 3" descr="Icon&#10;&#10;Description automatically generated">
            <a:extLst>
              <a:ext uri="{FF2B5EF4-FFF2-40B4-BE49-F238E27FC236}">
                <a16:creationId xmlns:a16="http://schemas.microsoft.com/office/drawing/2014/main" id="{4EA34045-EA87-8152-9651-3E4AA6F38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174" y="4027945"/>
            <a:ext cx="1779155" cy="1779155"/>
          </a:xfrm>
          <a:prstGeom prst="rect">
            <a:avLst/>
          </a:prstGeom>
        </p:spPr>
      </p:pic>
      <p:pic>
        <p:nvPicPr>
          <p:cNvPr id="12" name="Picture 11">
            <a:extLst>
              <a:ext uri="{FF2B5EF4-FFF2-40B4-BE49-F238E27FC236}">
                <a16:creationId xmlns:a16="http://schemas.microsoft.com/office/drawing/2014/main" id="{69EE2658-343C-40FA-A324-E75D406D6DA2}"/>
              </a:ext>
            </a:extLst>
          </p:cNvPr>
          <p:cNvPicPr>
            <a:picLocks noChangeAspect="1"/>
          </p:cNvPicPr>
          <p:nvPr/>
        </p:nvPicPr>
        <p:blipFill>
          <a:blip r:embed="rId6"/>
          <a:stretch>
            <a:fillRect/>
          </a:stretch>
        </p:blipFill>
        <p:spPr>
          <a:xfrm>
            <a:off x="8110537" y="3019425"/>
            <a:ext cx="2982736" cy="3619500"/>
          </a:xfrm>
          <a:prstGeom prst="rect">
            <a:avLst/>
          </a:prstGeom>
        </p:spPr>
      </p:pic>
    </p:spTree>
    <p:extLst>
      <p:ext uri="{BB962C8B-B14F-4D97-AF65-F5344CB8AC3E}">
        <p14:creationId xmlns:p14="http://schemas.microsoft.com/office/powerpoint/2010/main" val="1915749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676276"/>
            <a:ext cx="4846144" cy="5932120"/>
            <a:chOff x="729861" y="469293"/>
            <a:chExt cx="4846144" cy="5932120"/>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469293"/>
              <a:ext cx="4846144" cy="5932120"/>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39386" y="3290823"/>
              <a:ext cx="4808044" cy="3036344"/>
            </a:xfrm>
            <a:prstGeom prst="rect">
              <a:avLst/>
            </a:prstGeom>
            <a:noFill/>
          </p:spPr>
          <p:txBody>
            <a:bodyPr wrap="square" rtlCol="0">
              <a:spAutoFit/>
            </a:bodyPr>
            <a:lstStyle/>
            <a:p>
              <a:pPr marL="0" marR="0" algn="just">
                <a:lnSpc>
                  <a:spcPct val="115000"/>
                </a:lnSpc>
                <a:spcBef>
                  <a:spcPts val="0"/>
                </a:spcBef>
                <a:spcAft>
                  <a:spcPts val="0"/>
                </a:spcAft>
              </a:pPr>
              <a:r>
                <a:rPr lang="nl-NL" sz="2800" b="1" dirty="0">
                  <a:solidFill>
                    <a:srgbClr val="000000"/>
                  </a:solidFill>
                  <a:effectLst/>
                  <a:ea typeface="Times New Roman" panose="02020603050405020304" pitchFamily="18" charset="0"/>
                  <a:cs typeface="Times New Roman" panose="02020603050405020304" pitchFamily="18" charset="0"/>
                </a:rPr>
                <a:t>Em đồng tình với bạn Ngân vì hoàn thành tốt nhiệm vụ sẽ khiến mọi người càng thêm yêu quý, tin tưởng vào khả nằng và sự nỗ lực, có trách nhiệm của chúng ta.</a:t>
              </a:r>
              <a:endParaRPr lang="en-US" sz="2800" b="1" dirty="0">
                <a:effectLst/>
                <a:ea typeface="Times New Roman" panose="02020603050405020304" pitchFamily="18" charset="0"/>
                <a:cs typeface="Times New Roman" panose="02020603050405020304" pitchFamily="18" charset="0"/>
              </a:endParaRPr>
            </a:p>
          </p:txBody>
        </p:sp>
      </p:grpSp>
      <p:sp>
        <p:nvSpPr>
          <p:cNvPr id="4" name="Flowchart: Terminator 3">
            <a:extLst>
              <a:ext uri="{FF2B5EF4-FFF2-40B4-BE49-F238E27FC236}">
                <a16:creationId xmlns:a16="http://schemas.microsoft.com/office/drawing/2014/main" id="{FCFACBCB-43D5-0387-0818-E50287EDE6F6}"/>
              </a:ext>
            </a:extLst>
          </p:cNvPr>
          <p:cNvSpPr/>
          <p:nvPr/>
        </p:nvSpPr>
        <p:spPr>
          <a:xfrm>
            <a:off x="5353050" y="249605"/>
            <a:ext cx="6421004"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Logo&#10;&#10;Description automatically generated">
            <a:extLst>
              <a:ext uri="{FF2B5EF4-FFF2-40B4-BE49-F238E27FC236}">
                <a16:creationId xmlns:a16="http://schemas.microsoft.com/office/drawing/2014/main" id="{9F11CEA6-6A0D-1415-EE44-52283C902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2000" y="3978442"/>
            <a:ext cx="1935448" cy="1935448"/>
          </a:xfrm>
          <a:prstGeom prst="rect">
            <a:avLst/>
          </a:prstGeom>
        </p:spPr>
      </p:pic>
      <p:pic>
        <p:nvPicPr>
          <p:cNvPr id="11" name="Picture 10">
            <a:extLst>
              <a:ext uri="{FF2B5EF4-FFF2-40B4-BE49-F238E27FC236}">
                <a16:creationId xmlns:a16="http://schemas.microsoft.com/office/drawing/2014/main" id="{BC0EB193-0599-4A18-9D0E-77335DE1E3FC}"/>
              </a:ext>
            </a:extLst>
          </p:cNvPr>
          <p:cNvPicPr>
            <a:picLocks noChangeAspect="1"/>
          </p:cNvPicPr>
          <p:nvPr/>
        </p:nvPicPr>
        <p:blipFill>
          <a:blip r:embed="rId6"/>
          <a:stretch>
            <a:fillRect/>
          </a:stretch>
        </p:blipFill>
        <p:spPr>
          <a:xfrm>
            <a:off x="7362824" y="3114674"/>
            <a:ext cx="3743325" cy="3637131"/>
          </a:xfrm>
          <a:prstGeom prst="rect">
            <a:avLst/>
          </a:prstGeom>
        </p:spPr>
      </p:pic>
    </p:spTree>
    <p:extLst>
      <p:ext uri="{BB962C8B-B14F-4D97-AF65-F5344CB8AC3E}">
        <p14:creationId xmlns:p14="http://schemas.microsoft.com/office/powerpoint/2010/main" val="2506634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362">
                                          <p:stCondLst>
                                            <p:cond delay="0"/>
                                          </p:stCondLst>
                                        </p:cTn>
                                        <p:tgtEl>
                                          <p:spTgt spid="9"/>
                                        </p:tgtEl>
                                      </p:cBhvr>
                                    </p:animEffect>
                                    <p:anim calcmode="lin" valueType="num">
                                      <p:cBhvr>
                                        <p:cTn id="8"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13" dur="16">
                                          <p:stCondLst>
                                            <p:cond delay="406"/>
                                          </p:stCondLst>
                                        </p:cTn>
                                        <p:tgtEl>
                                          <p:spTgt spid="9"/>
                                        </p:tgtEl>
                                      </p:cBhvr>
                                      <p:to x="100000" y="60000"/>
                                    </p:animScale>
                                    <p:animScale>
                                      <p:cBhvr>
                                        <p:cTn id="14" dur="104" decel="50000">
                                          <p:stCondLst>
                                            <p:cond delay="423"/>
                                          </p:stCondLst>
                                        </p:cTn>
                                        <p:tgtEl>
                                          <p:spTgt spid="9"/>
                                        </p:tgtEl>
                                      </p:cBhvr>
                                      <p:to x="100000" y="100000"/>
                                    </p:animScale>
                                    <p:animScale>
                                      <p:cBhvr>
                                        <p:cTn id="15" dur="16">
                                          <p:stCondLst>
                                            <p:cond delay="820"/>
                                          </p:stCondLst>
                                        </p:cTn>
                                        <p:tgtEl>
                                          <p:spTgt spid="9"/>
                                        </p:tgtEl>
                                      </p:cBhvr>
                                      <p:to x="100000" y="80000"/>
                                    </p:animScale>
                                    <p:animScale>
                                      <p:cBhvr>
                                        <p:cTn id="16" dur="104" decel="50000">
                                          <p:stCondLst>
                                            <p:cond delay="836"/>
                                          </p:stCondLst>
                                        </p:cTn>
                                        <p:tgtEl>
                                          <p:spTgt spid="9"/>
                                        </p:tgtEl>
                                      </p:cBhvr>
                                      <p:to x="100000" y="100000"/>
                                    </p:animScale>
                                    <p:animScale>
                                      <p:cBhvr>
                                        <p:cTn id="17" dur="16">
                                          <p:stCondLst>
                                            <p:cond delay="1026"/>
                                          </p:stCondLst>
                                        </p:cTn>
                                        <p:tgtEl>
                                          <p:spTgt spid="9"/>
                                        </p:tgtEl>
                                      </p:cBhvr>
                                      <p:to x="100000" y="90000"/>
                                    </p:animScale>
                                    <p:animScale>
                                      <p:cBhvr>
                                        <p:cTn id="18" dur="104" decel="50000">
                                          <p:stCondLst>
                                            <p:cond delay="1042"/>
                                          </p:stCondLst>
                                        </p:cTn>
                                        <p:tgtEl>
                                          <p:spTgt spid="9"/>
                                        </p:tgtEl>
                                      </p:cBhvr>
                                      <p:to x="100000" y="100000"/>
                                    </p:animScale>
                                    <p:animScale>
                                      <p:cBhvr>
                                        <p:cTn id="19" dur="16">
                                          <p:stCondLst>
                                            <p:cond delay="1130"/>
                                          </p:stCondLst>
                                        </p:cTn>
                                        <p:tgtEl>
                                          <p:spTgt spid="9"/>
                                        </p:tgtEl>
                                      </p:cBhvr>
                                      <p:to x="100000" y="95000"/>
                                    </p:animScale>
                                    <p:animScale>
                                      <p:cBhvr>
                                        <p:cTn id="20" dur="104" decel="50000">
                                          <p:stCondLst>
                                            <p:cond delay="1146"/>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ABB90D-BC3A-7636-88D1-B7BD906D5F79}"/>
              </a:ext>
            </a:extLst>
          </p:cNvPr>
          <p:cNvGrpSpPr/>
          <p:nvPr/>
        </p:nvGrpSpPr>
        <p:grpSpPr>
          <a:xfrm>
            <a:off x="6076950" y="228600"/>
            <a:ext cx="6012509" cy="6629400"/>
            <a:chOff x="6834011" y="1330036"/>
            <a:chExt cx="5255448" cy="5527964"/>
          </a:xfrm>
        </p:grpSpPr>
        <p:pic>
          <p:nvPicPr>
            <p:cNvPr id="7" name="Picture 6" descr="A picture containing shape&#10;&#10;Description automatically generated">
              <a:extLst>
                <a:ext uri="{FF2B5EF4-FFF2-40B4-BE49-F238E27FC236}">
                  <a16:creationId xmlns:a16="http://schemas.microsoft.com/office/drawing/2014/main" id="{2EDB24ED-C63D-4EC1-F306-A89728608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8" name="TextBox 7">
              <a:extLst>
                <a:ext uri="{FF2B5EF4-FFF2-40B4-BE49-F238E27FC236}">
                  <a16:creationId xmlns:a16="http://schemas.microsoft.com/office/drawing/2014/main" id="{819D5E9D-0222-DA61-3BE1-8796743ECAF8}"/>
                </a:ext>
              </a:extLst>
            </p:cNvPr>
            <p:cNvSpPr txBox="1"/>
            <p:nvPr/>
          </p:nvSpPr>
          <p:spPr>
            <a:xfrm>
              <a:off x="8212686" y="4152707"/>
              <a:ext cx="3657270" cy="2535349"/>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Đức: mỗi nhiệm vụ được giao đều có mục đích và lợi ích riêng. Tích cực hoàn thành nhiệm vụ sẽ giúp chúng ta thu được những lợi ích đó, phục vụ cho học tập và công việc.</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01BC7AC8-9D43-4A35-505B-EAAF3EFDF742}"/>
              </a:ext>
            </a:extLst>
          </p:cNvPr>
          <p:cNvSpPr/>
          <p:nvPr/>
        </p:nvSpPr>
        <p:spPr>
          <a:xfrm>
            <a:off x="192852" y="228601"/>
            <a:ext cx="599440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DBCE5C87-7D0A-409F-39DD-82F1F59B6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5490" y="3741593"/>
            <a:ext cx="1935448" cy="1935448"/>
          </a:xfrm>
          <a:prstGeom prst="rect">
            <a:avLst/>
          </a:prstGeom>
        </p:spPr>
      </p:pic>
      <p:pic>
        <p:nvPicPr>
          <p:cNvPr id="11" name="Picture 10">
            <a:extLst>
              <a:ext uri="{FF2B5EF4-FFF2-40B4-BE49-F238E27FC236}">
                <a16:creationId xmlns:a16="http://schemas.microsoft.com/office/drawing/2014/main" id="{B1B4572C-E659-43CC-9684-C94980411F31}"/>
              </a:ext>
            </a:extLst>
          </p:cNvPr>
          <p:cNvPicPr>
            <a:picLocks noChangeAspect="1"/>
          </p:cNvPicPr>
          <p:nvPr/>
        </p:nvPicPr>
        <p:blipFill>
          <a:blip r:embed="rId6"/>
          <a:stretch>
            <a:fillRect/>
          </a:stretch>
        </p:blipFill>
        <p:spPr>
          <a:xfrm>
            <a:off x="728662" y="3171825"/>
            <a:ext cx="3557588" cy="3449782"/>
          </a:xfrm>
          <a:prstGeom prst="rect">
            <a:avLst/>
          </a:prstGeom>
        </p:spPr>
      </p:pic>
    </p:spTree>
    <p:extLst>
      <p:ext uri="{BB962C8B-B14F-4D97-AF65-F5344CB8AC3E}">
        <p14:creationId xmlns:p14="http://schemas.microsoft.com/office/powerpoint/2010/main" val="3800033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4352925"/>
            <a:ext cx="2974963" cy="2307648"/>
          </a:xfrm>
          <a:prstGeom prst="rect">
            <a:avLst/>
          </a:prstGeom>
        </p:spPr>
      </p:pic>
      <p:pic>
        <p:nvPicPr>
          <p:cNvPr id="2" name="Picture 1">
            <a:extLst>
              <a:ext uri="{FF2B5EF4-FFF2-40B4-BE49-F238E27FC236}">
                <a16:creationId xmlns:a16="http://schemas.microsoft.com/office/drawing/2014/main" id="{693C14C0-B8A8-42D4-98C3-A10C8B4F0F58}"/>
              </a:ext>
            </a:extLst>
          </p:cNvPr>
          <p:cNvPicPr>
            <a:picLocks noChangeAspect="1"/>
          </p:cNvPicPr>
          <p:nvPr/>
        </p:nvPicPr>
        <p:blipFill>
          <a:blip r:embed="rId4"/>
          <a:stretch>
            <a:fillRect/>
          </a:stretch>
        </p:blipFill>
        <p:spPr>
          <a:xfrm>
            <a:off x="2144676" y="2330104"/>
            <a:ext cx="8169348" cy="2121592"/>
          </a:xfrm>
          <a:prstGeom prst="rect">
            <a:avLst/>
          </a:prstGeom>
        </p:spPr>
      </p:pic>
    </p:spTree>
    <p:extLst>
      <p:ext uri="{BB962C8B-B14F-4D97-AF65-F5344CB8AC3E}">
        <p14:creationId xmlns:p14="http://schemas.microsoft.com/office/powerpoint/2010/main" val="2279424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ea typeface="+mn-ea"/>
                <a:cs typeface="+mn-cs"/>
              </a:rPr>
              <a:t>HOẠT ĐỘNG NHÓM 4</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5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nhận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xét</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chưa</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giải</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thích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lí</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do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vì</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sao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a:t>
            </a:r>
            <a:endPar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ea typeface="+mn-ea"/>
              <a:cs typeface="+mn-cs"/>
            </a:endParaRPr>
          </a:p>
        </p:txBody>
      </p:sp>
      <p:sp>
        <p:nvSpPr>
          <p:cNvPr id="4" name="Rectangle: Rounded Corners 3">
            <a:extLst>
              <a:ext uri="{FF2B5EF4-FFF2-40B4-BE49-F238E27FC236}">
                <a16:creationId xmlns:a16="http://schemas.microsoft.com/office/drawing/2014/main" id="{4AB61A6F-944C-61F8-DF45-7F04370F74C2}"/>
              </a:ext>
            </a:extLst>
          </p:cNvPr>
          <p:cNvSpPr/>
          <p:nvPr/>
        </p:nvSpPr>
        <p:spPr>
          <a:xfrm>
            <a:off x="259644" y="191860"/>
            <a:ext cx="4944533" cy="1503590"/>
          </a:xfrm>
          <a:custGeom>
            <a:avLst/>
            <a:gdLst>
              <a:gd name="connsiteX0" fmla="*/ 0 w 4944533"/>
              <a:gd name="connsiteY0" fmla="*/ 250603 h 1503590"/>
              <a:gd name="connsiteX1" fmla="*/ 250603 w 4944533"/>
              <a:gd name="connsiteY1" fmla="*/ 0 h 1503590"/>
              <a:gd name="connsiteX2" fmla="*/ 850452 w 4944533"/>
              <a:gd name="connsiteY2" fmla="*/ 0 h 1503590"/>
              <a:gd name="connsiteX3" fmla="*/ 1317001 w 4944533"/>
              <a:gd name="connsiteY3" fmla="*/ 0 h 1503590"/>
              <a:gd name="connsiteX4" fmla="*/ 1916851 w 4944533"/>
              <a:gd name="connsiteY4" fmla="*/ 0 h 1503590"/>
              <a:gd name="connsiteX5" fmla="*/ 2338967 w 4944533"/>
              <a:gd name="connsiteY5" fmla="*/ 0 h 1503590"/>
              <a:gd name="connsiteX6" fmla="*/ 2938816 w 4944533"/>
              <a:gd name="connsiteY6" fmla="*/ 0 h 1503590"/>
              <a:gd name="connsiteX7" fmla="*/ 3538665 w 4944533"/>
              <a:gd name="connsiteY7" fmla="*/ 0 h 1503590"/>
              <a:gd name="connsiteX8" fmla="*/ 4182947 w 4944533"/>
              <a:gd name="connsiteY8" fmla="*/ 0 h 1503590"/>
              <a:gd name="connsiteX9" fmla="*/ 4693930 w 4944533"/>
              <a:gd name="connsiteY9" fmla="*/ 0 h 1503590"/>
              <a:gd name="connsiteX10" fmla="*/ 4944533 w 4944533"/>
              <a:gd name="connsiteY10" fmla="*/ 250603 h 1503590"/>
              <a:gd name="connsiteX11" fmla="*/ 4944533 w 4944533"/>
              <a:gd name="connsiteY11" fmla="*/ 741771 h 1503590"/>
              <a:gd name="connsiteX12" fmla="*/ 4944533 w 4944533"/>
              <a:gd name="connsiteY12" fmla="*/ 1252987 h 1503590"/>
              <a:gd name="connsiteX13" fmla="*/ 4693930 w 4944533"/>
              <a:gd name="connsiteY13" fmla="*/ 1503590 h 1503590"/>
              <a:gd name="connsiteX14" fmla="*/ 4138514 w 4944533"/>
              <a:gd name="connsiteY14" fmla="*/ 1503590 h 1503590"/>
              <a:gd name="connsiteX15" fmla="*/ 3716398 w 4944533"/>
              <a:gd name="connsiteY15" fmla="*/ 1503590 h 1503590"/>
              <a:gd name="connsiteX16" fmla="*/ 3249849 w 4944533"/>
              <a:gd name="connsiteY16" fmla="*/ 1503590 h 1503590"/>
              <a:gd name="connsiteX17" fmla="*/ 2738866 w 4944533"/>
              <a:gd name="connsiteY17" fmla="*/ 1503590 h 1503590"/>
              <a:gd name="connsiteX18" fmla="*/ 2316750 w 4944533"/>
              <a:gd name="connsiteY18" fmla="*/ 1503590 h 1503590"/>
              <a:gd name="connsiteX19" fmla="*/ 1894634 w 4944533"/>
              <a:gd name="connsiteY19" fmla="*/ 1503590 h 1503590"/>
              <a:gd name="connsiteX20" fmla="*/ 1339218 w 4944533"/>
              <a:gd name="connsiteY20" fmla="*/ 1503590 h 1503590"/>
              <a:gd name="connsiteX21" fmla="*/ 739369 w 4944533"/>
              <a:gd name="connsiteY21" fmla="*/ 1503590 h 1503590"/>
              <a:gd name="connsiteX22" fmla="*/ 250603 w 4944533"/>
              <a:gd name="connsiteY22" fmla="*/ 1503590 h 1503590"/>
              <a:gd name="connsiteX23" fmla="*/ 0 w 4944533"/>
              <a:gd name="connsiteY23" fmla="*/ 1252987 h 1503590"/>
              <a:gd name="connsiteX24" fmla="*/ 0 w 4944533"/>
              <a:gd name="connsiteY24" fmla="*/ 751795 h 1503590"/>
              <a:gd name="connsiteX25" fmla="*/ 0 w 4944533"/>
              <a:gd name="connsiteY25" fmla="*/ 250603 h 150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503590" fill="none" extrusionOk="0">
                <a:moveTo>
                  <a:pt x="0" y="250603"/>
                </a:moveTo>
                <a:cubicBezTo>
                  <a:pt x="8908" y="108599"/>
                  <a:pt x="79569" y="13250"/>
                  <a:pt x="250603" y="0"/>
                </a:cubicBezTo>
                <a:cubicBezTo>
                  <a:pt x="385567" y="-36065"/>
                  <a:pt x="719526" y="54007"/>
                  <a:pt x="850452" y="0"/>
                </a:cubicBezTo>
                <a:cubicBezTo>
                  <a:pt x="981378" y="-54007"/>
                  <a:pt x="1117004" y="40842"/>
                  <a:pt x="1317001" y="0"/>
                </a:cubicBezTo>
                <a:cubicBezTo>
                  <a:pt x="1516998" y="-40842"/>
                  <a:pt x="1661923" y="60633"/>
                  <a:pt x="1916851" y="0"/>
                </a:cubicBezTo>
                <a:cubicBezTo>
                  <a:pt x="2171779" y="-60633"/>
                  <a:pt x="2147652" y="12211"/>
                  <a:pt x="2338967" y="0"/>
                </a:cubicBezTo>
                <a:cubicBezTo>
                  <a:pt x="2530282" y="-12211"/>
                  <a:pt x="2645336" y="30298"/>
                  <a:pt x="2938816" y="0"/>
                </a:cubicBezTo>
                <a:cubicBezTo>
                  <a:pt x="3232296" y="-30298"/>
                  <a:pt x="3240206" y="46925"/>
                  <a:pt x="3538665" y="0"/>
                </a:cubicBezTo>
                <a:cubicBezTo>
                  <a:pt x="3837124" y="-46925"/>
                  <a:pt x="3867752" y="57803"/>
                  <a:pt x="4182947" y="0"/>
                </a:cubicBezTo>
                <a:cubicBezTo>
                  <a:pt x="4498142" y="-57803"/>
                  <a:pt x="4471657" y="8039"/>
                  <a:pt x="4693930" y="0"/>
                </a:cubicBezTo>
                <a:cubicBezTo>
                  <a:pt x="4820176" y="-931"/>
                  <a:pt x="4938100" y="108722"/>
                  <a:pt x="4944533" y="250603"/>
                </a:cubicBezTo>
                <a:cubicBezTo>
                  <a:pt x="4963580" y="408048"/>
                  <a:pt x="4939340" y="556237"/>
                  <a:pt x="4944533" y="741771"/>
                </a:cubicBezTo>
                <a:cubicBezTo>
                  <a:pt x="4949726" y="927305"/>
                  <a:pt x="4905447" y="1118667"/>
                  <a:pt x="4944533" y="1252987"/>
                </a:cubicBezTo>
                <a:cubicBezTo>
                  <a:pt x="4956157" y="1413290"/>
                  <a:pt x="4820585" y="1480323"/>
                  <a:pt x="4693930" y="1503590"/>
                </a:cubicBezTo>
                <a:cubicBezTo>
                  <a:pt x="4538245" y="1521675"/>
                  <a:pt x="4396136" y="1461686"/>
                  <a:pt x="4138514" y="1503590"/>
                </a:cubicBezTo>
                <a:cubicBezTo>
                  <a:pt x="3880892" y="1545494"/>
                  <a:pt x="3908655" y="1488194"/>
                  <a:pt x="3716398" y="1503590"/>
                </a:cubicBezTo>
                <a:cubicBezTo>
                  <a:pt x="3524141" y="1518986"/>
                  <a:pt x="3392858" y="1488533"/>
                  <a:pt x="3249849" y="1503590"/>
                </a:cubicBezTo>
                <a:cubicBezTo>
                  <a:pt x="3106840" y="1518647"/>
                  <a:pt x="2871047" y="1454347"/>
                  <a:pt x="2738866" y="1503590"/>
                </a:cubicBezTo>
                <a:cubicBezTo>
                  <a:pt x="2606685" y="1552833"/>
                  <a:pt x="2434808" y="1462509"/>
                  <a:pt x="2316750" y="1503590"/>
                </a:cubicBezTo>
                <a:cubicBezTo>
                  <a:pt x="2198692" y="1544671"/>
                  <a:pt x="2001480" y="1476206"/>
                  <a:pt x="1894634" y="1503590"/>
                </a:cubicBezTo>
                <a:cubicBezTo>
                  <a:pt x="1787788" y="1530974"/>
                  <a:pt x="1534921" y="1456721"/>
                  <a:pt x="1339218" y="1503590"/>
                </a:cubicBezTo>
                <a:cubicBezTo>
                  <a:pt x="1143515" y="1550459"/>
                  <a:pt x="1029963" y="1456774"/>
                  <a:pt x="739369" y="1503590"/>
                </a:cubicBezTo>
                <a:cubicBezTo>
                  <a:pt x="448775" y="1550406"/>
                  <a:pt x="436737" y="1449605"/>
                  <a:pt x="250603" y="1503590"/>
                </a:cubicBezTo>
                <a:cubicBezTo>
                  <a:pt x="115267" y="1519495"/>
                  <a:pt x="-1901" y="1387166"/>
                  <a:pt x="0" y="1252987"/>
                </a:cubicBezTo>
                <a:cubicBezTo>
                  <a:pt x="-32343" y="1036830"/>
                  <a:pt x="17947" y="878309"/>
                  <a:pt x="0" y="751795"/>
                </a:cubicBezTo>
                <a:cubicBezTo>
                  <a:pt x="-17947" y="625281"/>
                  <a:pt x="2263" y="459978"/>
                  <a:pt x="0" y="250603"/>
                </a:cubicBezTo>
                <a:close/>
              </a:path>
              <a:path w="4944533" h="1503590" stroke="0" extrusionOk="0">
                <a:moveTo>
                  <a:pt x="0" y="250603"/>
                </a:moveTo>
                <a:cubicBezTo>
                  <a:pt x="3790" y="113556"/>
                  <a:pt x="128314" y="36944"/>
                  <a:pt x="250603" y="0"/>
                </a:cubicBezTo>
                <a:cubicBezTo>
                  <a:pt x="428091" y="-23408"/>
                  <a:pt x="525678" y="37327"/>
                  <a:pt x="672719" y="0"/>
                </a:cubicBezTo>
                <a:cubicBezTo>
                  <a:pt x="819760" y="-37327"/>
                  <a:pt x="1061158" y="21440"/>
                  <a:pt x="1272568" y="0"/>
                </a:cubicBezTo>
                <a:cubicBezTo>
                  <a:pt x="1483978" y="-21440"/>
                  <a:pt x="1671636" y="65002"/>
                  <a:pt x="1827984" y="0"/>
                </a:cubicBezTo>
                <a:cubicBezTo>
                  <a:pt x="1984332" y="-65002"/>
                  <a:pt x="2150665" y="601"/>
                  <a:pt x="2250100" y="0"/>
                </a:cubicBezTo>
                <a:cubicBezTo>
                  <a:pt x="2349535" y="-601"/>
                  <a:pt x="2528121" y="18823"/>
                  <a:pt x="2672216" y="0"/>
                </a:cubicBezTo>
                <a:cubicBezTo>
                  <a:pt x="2816311" y="-18823"/>
                  <a:pt x="2968915" y="18780"/>
                  <a:pt x="3094332" y="0"/>
                </a:cubicBezTo>
                <a:cubicBezTo>
                  <a:pt x="3219749" y="-18780"/>
                  <a:pt x="3518525" y="18657"/>
                  <a:pt x="3649748" y="0"/>
                </a:cubicBezTo>
                <a:cubicBezTo>
                  <a:pt x="3780971" y="-18657"/>
                  <a:pt x="3922961" y="24745"/>
                  <a:pt x="4116297" y="0"/>
                </a:cubicBezTo>
                <a:cubicBezTo>
                  <a:pt x="4309633" y="-24745"/>
                  <a:pt x="4411528" y="53161"/>
                  <a:pt x="4693930" y="0"/>
                </a:cubicBezTo>
                <a:cubicBezTo>
                  <a:pt x="4804798" y="-19772"/>
                  <a:pt x="4939716" y="106843"/>
                  <a:pt x="4944533" y="250603"/>
                </a:cubicBezTo>
                <a:cubicBezTo>
                  <a:pt x="4984514" y="448680"/>
                  <a:pt x="4899313" y="516194"/>
                  <a:pt x="4944533" y="731747"/>
                </a:cubicBezTo>
                <a:cubicBezTo>
                  <a:pt x="4989753" y="947300"/>
                  <a:pt x="4913104" y="1091905"/>
                  <a:pt x="4944533" y="1252987"/>
                </a:cubicBezTo>
                <a:cubicBezTo>
                  <a:pt x="4950000" y="1376553"/>
                  <a:pt x="4858948" y="1478196"/>
                  <a:pt x="4693930" y="1503590"/>
                </a:cubicBezTo>
                <a:cubicBezTo>
                  <a:pt x="4502576" y="1532501"/>
                  <a:pt x="4263288" y="1456011"/>
                  <a:pt x="4138514" y="1503590"/>
                </a:cubicBezTo>
                <a:cubicBezTo>
                  <a:pt x="4013740" y="1551169"/>
                  <a:pt x="3755956" y="1461669"/>
                  <a:pt x="3494232" y="1503590"/>
                </a:cubicBezTo>
                <a:cubicBezTo>
                  <a:pt x="3232508" y="1545511"/>
                  <a:pt x="3227117" y="1453817"/>
                  <a:pt x="3072116" y="1503590"/>
                </a:cubicBezTo>
                <a:cubicBezTo>
                  <a:pt x="2917115" y="1553363"/>
                  <a:pt x="2758020" y="1457478"/>
                  <a:pt x="2561133" y="1503590"/>
                </a:cubicBezTo>
                <a:cubicBezTo>
                  <a:pt x="2364246" y="1549702"/>
                  <a:pt x="2332382" y="1489122"/>
                  <a:pt x="2139017" y="1503590"/>
                </a:cubicBezTo>
                <a:cubicBezTo>
                  <a:pt x="1945652" y="1518058"/>
                  <a:pt x="1925399" y="1466703"/>
                  <a:pt x="1716901" y="1503590"/>
                </a:cubicBezTo>
                <a:cubicBezTo>
                  <a:pt x="1508403" y="1540477"/>
                  <a:pt x="1343807" y="1471346"/>
                  <a:pt x="1250352" y="1503590"/>
                </a:cubicBezTo>
                <a:cubicBezTo>
                  <a:pt x="1156897" y="1535834"/>
                  <a:pt x="672633" y="1390266"/>
                  <a:pt x="250603" y="1503590"/>
                </a:cubicBezTo>
                <a:cubicBezTo>
                  <a:pt x="115846" y="1526994"/>
                  <a:pt x="22724" y="1404443"/>
                  <a:pt x="0" y="1252987"/>
                </a:cubicBezTo>
                <a:cubicBezTo>
                  <a:pt x="-50883" y="1056809"/>
                  <a:pt x="18351" y="867349"/>
                  <a:pt x="0" y="761819"/>
                </a:cubicBezTo>
                <a:cubicBezTo>
                  <a:pt x="-18351" y="656289"/>
                  <a:pt x="6588" y="430079"/>
                  <a:pt x="0" y="250603"/>
                </a:cubicBezTo>
                <a:close/>
              </a:path>
            </a:pathLst>
          </a:custGeom>
          <a:solidFill>
            <a:srgbClr val="FFFFCC"/>
          </a:solidFill>
          <a:ln w="38100">
            <a:solidFill>
              <a:srgbClr val="9999FF"/>
            </a:solidFill>
            <a:extLst>
              <a:ext uri="{C807C97D-BFC1-408E-A445-0C87EB9F89A2}">
                <ask:lineSketchStyleProp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Đưa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ra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lời</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khuyên</a:t>
            </a:r>
            <a:endPar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31B6B-E1A7-4F6C-AF2D-E4D0974E64DC}"/>
              </a:ext>
            </a:extLst>
          </p:cNvPr>
          <p:cNvPicPr>
            <a:picLocks noChangeAspect="1"/>
          </p:cNvPicPr>
          <p:nvPr/>
        </p:nvPicPr>
        <p:blipFill>
          <a:blip r:embed="rId3"/>
          <a:stretch>
            <a:fillRect/>
          </a:stretch>
        </p:blipFill>
        <p:spPr>
          <a:xfrm>
            <a:off x="2689161" y="-115894"/>
            <a:ext cx="7328027" cy="1603387"/>
          </a:xfrm>
          <a:prstGeom prst="rect">
            <a:avLst/>
          </a:prstGeom>
        </p:spPr>
      </p:pic>
      <p:pic>
        <p:nvPicPr>
          <p:cNvPr id="7" name="Picture 6">
            <a:extLst>
              <a:ext uri="{FF2B5EF4-FFF2-40B4-BE49-F238E27FC236}">
                <a16:creationId xmlns:a16="http://schemas.microsoft.com/office/drawing/2014/main" id="{F7EBF82B-FF1E-45ED-B7A3-2CD92992DB09}"/>
              </a:ext>
            </a:extLst>
          </p:cNvPr>
          <p:cNvPicPr>
            <a:picLocks noChangeAspect="1"/>
          </p:cNvPicPr>
          <p:nvPr/>
        </p:nvPicPr>
        <p:blipFill>
          <a:blip r:embed="rId4"/>
          <a:stretch>
            <a:fillRect/>
          </a:stretch>
        </p:blipFill>
        <p:spPr>
          <a:xfrm>
            <a:off x="0" y="1071880"/>
            <a:ext cx="4514850" cy="4776470"/>
          </a:xfrm>
          <a:prstGeom prst="rect">
            <a:avLst/>
          </a:prstGeom>
        </p:spPr>
      </p:pic>
      <p:pic>
        <p:nvPicPr>
          <p:cNvPr id="11" name="Picture 10">
            <a:extLst>
              <a:ext uri="{FF2B5EF4-FFF2-40B4-BE49-F238E27FC236}">
                <a16:creationId xmlns:a16="http://schemas.microsoft.com/office/drawing/2014/main" id="{E1FF5DD9-1726-42CF-A4C4-6A4221B263A9}"/>
              </a:ext>
            </a:extLst>
          </p:cNvPr>
          <p:cNvPicPr>
            <a:picLocks noChangeAspect="1"/>
          </p:cNvPicPr>
          <p:nvPr/>
        </p:nvPicPr>
        <p:blipFill>
          <a:blip r:embed="rId5"/>
          <a:stretch>
            <a:fillRect/>
          </a:stretch>
        </p:blipFill>
        <p:spPr>
          <a:xfrm>
            <a:off x="4543425" y="1000125"/>
            <a:ext cx="4991100" cy="2343150"/>
          </a:xfrm>
          <a:prstGeom prst="rect">
            <a:avLst/>
          </a:prstGeom>
        </p:spPr>
      </p:pic>
      <p:pic>
        <p:nvPicPr>
          <p:cNvPr id="13" name="Picture 12">
            <a:extLst>
              <a:ext uri="{FF2B5EF4-FFF2-40B4-BE49-F238E27FC236}">
                <a16:creationId xmlns:a16="http://schemas.microsoft.com/office/drawing/2014/main" id="{4C5A9DF1-3D5A-4EED-876C-7B731316DE7D}"/>
              </a:ext>
            </a:extLst>
          </p:cNvPr>
          <p:cNvPicPr>
            <a:picLocks noChangeAspect="1"/>
          </p:cNvPicPr>
          <p:nvPr/>
        </p:nvPicPr>
        <p:blipFill>
          <a:blip r:embed="rId6"/>
          <a:stretch>
            <a:fillRect/>
          </a:stretch>
        </p:blipFill>
        <p:spPr>
          <a:xfrm>
            <a:off x="4487862" y="3328670"/>
            <a:ext cx="3914775" cy="2514600"/>
          </a:xfrm>
          <a:prstGeom prst="rect">
            <a:avLst/>
          </a:prstGeom>
        </p:spPr>
      </p:pic>
      <p:pic>
        <p:nvPicPr>
          <p:cNvPr id="15" name="Picture 14">
            <a:extLst>
              <a:ext uri="{FF2B5EF4-FFF2-40B4-BE49-F238E27FC236}">
                <a16:creationId xmlns:a16="http://schemas.microsoft.com/office/drawing/2014/main" id="{C3172BB4-FAC3-4158-ABA1-D52C5112F38D}"/>
              </a:ext>
            </a:extLst>
          </p:cNvPr>
          <p:cNvPicPr>
            <a:picLocks noChangeAspect="1"/>
          </p:cNvPicPr>
          <p:nvPr/>
        </p:nvPicPr>
        <p:blipFill>
          <a:blip r:embed="rId7"/>
          <a:stretch>
            <a:fillRect/>
          </a:stretch>
        </p:blipFill>
        <p:spPr>
          <a:xfrm>
            <a:off x="8429625" y="3333749"/>
            <a:ext cx="3762375" cy="2524125"/>
          </a:xfrm>
          <a:prstGeom prst="rect">
            <a:avLst/>
          </a:prstGeom>
        </p:spPr>
      </p:pic>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a:t>
            </a:r>
            <a:r>
              <a:rPr lang="en-US" sz="3600" b="1" dirty="0" err="1">
                <a:solidFill>
                  <a:srgbClr val="FF0000"/>
                </a:solidFill>
                <a:latin typeface="Calibri" panose="020F0502020204030204"/>
              </a:rPr>
              <a:t>nam</a:t>
            </a:r>
            <a:r>
              <a:rPr lang="vi-VN" sz="3600" b="1" dirty="0">
                <a:solidFill>
                  <a:srgbClr val="FF0000"/>
                </a:solidFill>
                <a:latin typeface="Calibri" panose="020F0502020204030204"/>
              </a:rPr>
              <a:t> chưa tích cực, vì bạn từ chối công việc, không nhận nhiệm vụ mà nhóm trưởng giao.</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pic>
        <p:nvPicPr>
          <p:cNvPr id="4" name="Picture 3">
            <a:extLst>
              <a:ext uri="{FF2B5EF4-FFF2-40B4-BE49-F238E27FC236}">
                <a16:creationId xmlns:a16="http://schemas.microsoft.com/office/drawing/2014/main" id="{9AB53241-BCB6-4468-9D4E-EE733D16F04D}"/>
              </a:ext>
            </a:extLst>
          </p:cNvPr>
          <p:cNvPicPr>
            <a:picLocks noChangeAspect="1"/>
          </p:cNvPicPr>
          <p:nvPr/>
        </p:nvPicPr>
        <p:blipFill>
          <a:blip r:embed="rId5"/>
          <a:stretch>
            <a:fillRect/>
          </a:stretch>
        </p:blipFill>
        <p:spPr>
          <a:xfrm>
            <a:off x="6438899" y="2409824"/>
            <a:ext cx="5133975" cy="2902855"/>
          </a:xfrm>
          <a:prstGeom prst="rect">
            <a:avLst/>
          </a:prstGeom>
        </p:spPr>
      </p:pic>
    </p:spTree>
    <p:extLst>
      <p:ext uri="{BB962C8B-B14F-4D97-AF65-F5344CB8AC3E}">
        <p14:creationId xmlns:p14="http://schemas.microsoft.com/office/powerpoint/2010/main" val="1810406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nữ là người tích cực, vì bạn xung phong trình bày kết quả làm việc của nhóm.</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0090BDF-AFA2-4D96-AFA7-2984F8CDFEA7}"/>
              </a:ext>
            </a:extLst>
          </p:cNvPr>
          <p:cNvPicPr>
            <a:picLocks noChangeAspect="1"/>
          </p:cNvPicPr>
          <p:nvPr/>
        </p:nvPicPr>
        <p:blipFill>
          <a:blip r:embed="rId5"/>
          <a:stretch>
            <a:fillRect/>
          </a:stretch>
        </p:blipFill>
        <p:spPr>
          <a:xfrm>
            <a:off x="6567487" y="2362200"/>
            <a:ext cx="5100638" cy="3173148"/>
          </a:xfrm>
          <a:prstGeom prst="rect">
            <a:avLst/>
          </a:prstGeom>
        </p:spPr>
      </p:pic>
    </p:spTree>
    <p:extLst>
      <p:ext uri="{BB962C8B-B14F-4D97-AF65-F5344CB8AC3E}">
        <p14:creationId xmlns:p14="http://schemas.microsoft.com/office/powerpoint/2010/main" val="2284624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347826"/>
            <a:ext cx="4092266"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mặc dù tối muộn nhưng bạn ấy vẫn cố gắng để hoàn thành bức vẽ đúng hạn.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180954-1615-48BA-8533-B6E127536321}"/>
              </a:ext>
            </a:extLst>
          </p:cNvPr>
          <p:cNvPicPr>
            <a:picLocks noChangeAspect="1"/>
          </p:cNvPicPr>
          <p:nvPr/>
        </p:nvPicPr>
        <p:blipFill>
          <a:blip r:embed="rId5"/>
          <a:stretch>
            <a:fillRect/>
          </a:stretch>
        </p:blipFill>
        <p:spPr>
          <a:xfrm>
            <a:off x="7239000" y="2371724"/>
            <a:ext cx="3477006" cy="3343275"/>
          </a:xfrm>
          <a:prstGeom prst="rect">
            <a:avLst/>
          </a:prstGeom>
        </p:spPr>
      </p:pic>
    </p:spTree>
    <p:extLst>
      <p:ext uri="{BB962C8B-B14F-4D97-AF65-F5344CB8AC3E}">
        <p14:creationId xmlns:p14="http://schemas.microsoft.com/office/powerpoint/2010/main" val="38076305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1" y="2286000"/>
            <a:ext cx="7282323"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381250" y="2347826"/>
            <a:ext cx="4629150"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Hai bạn nữ chưa tích cực, vì trong lúc các bạn khác đang lao động, vệ sinh trường lớp thì hai bạn rủ nhau ra chỗ khác chơi.</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14EAD8-9DF2-443D-8D5B-FBAB768E4E8C}"/>
              </a:ext>
            </a:extLst>
          </p:cNvPr>
          <p:cNvPicPr>
            <a:picLocks noChangeAspect="1"/>
          </p:cNvPicPr>
          <p:nvPr/>
        </p:nvPicPr>
        <p:blipFill>
          <a:blip r:embed="rId5"/>
          <a:stretch>
            <a:fillRect/>
          </a:stretch>
        </p:blipFill>
        <p:spPr>
          <a:xfrm>
            <a:off x="7405687" y="2309812"/>
            <a:ext cx="4138613" cy="3218921"/>
          </a:xfrm>
          <a:prstGeom prst="rect">
            <a:avLst/>
          </a:prstGeom>
        </p:spPr>
      </p:pic>
    </p:spTree>
    <p:extLst>
      <p:ext uri="{BB962C8B-B14F-4D97-AF65-F5344CB8AC3E}">
        <p14:creationId xmlns:p14="http://schemas.microsoft.com/office/powerpoint/2010/main" val="2921607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sp>
        <p:nvSpPr>
          <p:cNvPr id="5" name="TextBox 4">
            <a:extLst>
              <a:ext uri="{FF2B5EF4-FFF2-40B4-BE49-F238E27FC236}">
                <a16:creationId xmlns:a16="http://schemas.microsoft.com/office/drawing/2014/main" id="{FAFB322F-E6AE-B75A-1CAE-49227FA77217}"/>
              </a:ext>
            </a:extLst>
          </p:cNvPr>
          <p:cNvSpPr txBox="1"/>
          <p:nvPr/>
        </p:nvSpPr>
        <p:spPr>
          <a:xfrm>
            <a:off x="3823855" y="2849617"/>
            <a:ext cx="6785263" cy="1323439"/>
          </a:xfrm>
          <a:prstGeom prst="rect">
            <a:avLst/>
          </a:prstGeom>
          <a:noFill/>
        </p:spPr>
        <p:txBody>
          <a:bodyPr wrap="square" rtlCol="0">
            <a:prstTxWarp prst="textDouble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Em</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nhớ</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những</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gì</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p:txBody>
      </p:sp>
      <p:pic>
        <p:nvPicPr>
          <p:cNvPr id="2" name="Picture 1">
            <a:extLst>
              <a:ext uri="{FF2B5EF4-FFF2-40B4-BE49-F238E27FC236}">
                <a16:creationId xmlns:a16="http://schemas.microsoft.com/office/drawing/2014/main" id="{794162BD-314F-4004-A83D-110030B3FC46}"/>
              </a:ext>
            </a:extLst>
          </p:cNvPr>
          <p:cNvPicPr>
            <a:picLocks noChangeAspect="1"/>
          </p:cNvPicPr>
          <p:nvPr/>
        </p:nvPicPr>
        <p:blipFill>
          <a:blip r:embed="rId4"/>
          <a:stretch>
            <a:fillRect/>
          </a:stretch>
        </p:blipFill>
        <p:spPr>
          <a:xfrm>
            <a:off x="4274993" y="1502596"/>
            <a:ext cx="4804064" cy="1566808"/>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9959" y="2738351"/>
            <a:ext cx="4092266" cy="2308324"/>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bạn xung phong tham gia đội Sao đỏ của trường.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41DF5EF-2095-468C-907B-E6FC94FA68F7}"/>
              </a:ext>
            </a:extLst>
          </p:cNvPr>
          <p:cNvPicPr>
            <a:picLocks noChangeAspect="1"/>
          </p:cNvPicPr>
          <p:nvPr/>
        </p:nvPicPr>
        <p:blipFill>
          <a:blip r:embed="rId5"/>
          <a:stretch>
            <a:fillRect/>
          </a:stretch>
        </p:blipFill>
        <p:spPr>
          <a:xfrm>
            <a:off x="6602412" y="2519044"/>
            <a:ext cx="4941888" cy="3174351"/>
          </a:xfrm>
          <a:prstGeom prst="rect">
            <a:avLst/>
          </a:prstGeom>
        </p:spPr>
      </p:pic>
    </p:spTree>
    <p:extLst>
      <p:ext uri="{BB962C8B-B14F-4D97-AF65-F5344CB8AC3E}">
        <p14:creationId xmlns:p14="http://schemas.microsoft.com/office/powerpoint/2010/main" val="1433093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554545"/>
          </a:xfrm>
          <a:prstGeom prst="rect">
            <a:avLst/>
          </a:prstGeom>
          <a:noFill/>
        </p:spPr>
        <p:txBody>
          <a:bodyPr wrap="square" rtlCol="0">
            <a:spAutoFit/>
          </a:bodyPr>
          <a:lstStyle/>
          <a:p>
            <a:pPr lvl="0" algn="just"/>
            <a:r>
              <a:rPr lang="vi-VN" sz="4000" b="1" dirty="0">
                <a:solidFill>
                  <a:srgbClr val="FF0000"/>
                </a:solidFill>
                <a:latin typeface="Calibri" panose="020F0502020204030204"/>
              </a:rPr>
              <a:t>Bạn nữ chưa tích cực, vì ngại trời lạnh nên không rửa bát.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pic>
        <p:nvPicPr>
          <p:cNvPr id="10" name="Picture 9">
            <a:extLst>
              <a:ext uri="{FF2B5EF4-FFF2-40B4-BE49-F238E27FC236}">
                <a16:creationId xmlns:a16="http://schemas.microsoft.com/office/drawing/2014/main" id="{FDA7E84F-9DB6-4EC4-94DB-65EDCF00E710}"/>
              </a:ext>
            </a:extLst>
          </p:cNvPr>
          <p:cNvPicPr>
            <a:picLocks noChangeAspect="1"/>
          </p:cNvPicPr>
          <p:nvPr/>
        </p:nvPicPr>
        <p:blipFill>
          <a:blip r:embed="rId5"/>
          <a:stretch>
            <a:fillRect/>
          </a:stretch>
        </p:blipFill>
        <p:spPr>
          <a:xfrm>
            <a:off x="6686550" y="2428874"/>
            <a:ext cx="4895850" cy="3284558"/>
          </a:xfrm>
          <a:prstGeom prst="rect">
            <a:avLst/>
          </a:prstGeom>
        </p:spPr>
      </p:pic>
    </p:spTree>
    <p:extLst>
      <p:ext uri="{BB962C8B-B14F-4D97-AF65-F5344CB8AC3E}">
        <p14:creationId xmlns:p14="http://schemas.microsoft.com/office/powerpoint/2010/main" val="366162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175A378D-A263-45E0-AEAC-024C03A0A3F5}"/>
              </a:ext>
            </a:extLst>
          </p:cNvPr>
          <p:cNvPicPr>
            <a:picLocks noChangeAspect="1"/>
          </p:cNvPicPr>
          <p:nvPr/>
        </p:nvPicPr>
        <p:blipFill>
          <a:blip r:embed="rId4"/>
          <a:stretch>
            <a:fillRect/>
          </a:stretch>
        </p:blipFill>
        <p:spPr>
          <a:xfrm>
            <a:off x="2849198" y="2250089"/>
            <a:ext cx="6931753" cy="2243522"/>
          </a:xfrm>
          <a:prstGeom prst="rect">
            <a:avLst/>
          </a:prstGeom>
        </p:spPr>
      </p:pic>
    </p:spTree>
    <p:extLst>
      <p:ext uri="{BB962C8B-B14F-4D97-AF65-F5344CB8AC3E}">
        <p14:creationId xmlns:p14="http://schemas.microsoft.com/office/powerpoint/2010/main" val="4184925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57399"/>
            <a:ext cx="3785980" cy="2200601"/>
          </a:xfrm>
          <a:prstGeom prst="rect">
            <a:avLst/>
          </a:prstGeom>
        </p:spPr>
      </p:pic>
      <p:pic>
        <p:nvPicPr>
          <p:cNvPr id="4" name="Picture 3">
            <a:extLst>
              <a:ext uri="{FF2B5EF4-FFF2-40B4-BE49-F238E27FC236}">
                <a16:creationId xmlns:a16="http://schemas.microsoft.com/office/drawing/2014/main" id="{65BCC71A-8052-45D3-9A2A-87A48AFAB2CD}"/>
              </a:ext>
            </a:extLst>
          </p:cNvPr>
          <p:cNvPicPr>
            <a:picLocks noChangeAspect="1"/>
          </p:cNvPicPr>
          <p:nvPr/>
        </p:nvPicPr>
        <p:blipFill>
          <a:blip r:embed="rId4"/>
          <a:stretch>
            <a:fillRect/>
          </a:stretch>
        </p:blipFill>
        <p:spPr>
          <a:xfrm>
            <a:off x="238125" y="333375"/>
            <a:ext cx="5874675" cy="2432685"/>
          </a:xfrm>
          <a:prstGeom prst="rect">
            <a:avLst/>
          </a:prstGeom>
        </p:spPr>
      </p:pic>
      <p:pic>
        <p:nvPicPr>
          <p:cNvPr id="6" name="Picture 5">
            <a:extLst>
              <a:ext uri="{FF2B5EF4-FFF2-40B4-BE49-F238E27FC236}">
                <a16:creationId xmlns:a16="http://schemas.microsoft.com/office/drawing/2014/main" id="{5846D773-D277-48ED-963E-59AEBC72D5B1}"/>
              </a:ext>
            </a:extLst>
          </p:cNvPr>
          <p:cNvPicPr>
            <a:picLocks noChangeAspect="1"/>
          </p:cNvPicPr>
          <p:nvPr/>
        </p:nvPicPr>
        <p:blipFill>
          <a:blip r:embed="rId5"/>
          <a:stretch>
            <a:fillRect/>
          </a:stretch>
        </p:blipFill>
        <p:spPr>
          <a:xfrm>
            <a:off x="6191250" y="338137"/>
            <a:ext cx="6042556" cy="2374583"/>
          </a:xfrm>
          <a:prstGeom prst="rect">
            <a:avLst/>
          </a:prstGeom>
        </p:spPr>
      </p:pic>
      <p:pic>
        <p:nvPicPr>
          <p:cNvPr id="10" name="Picture 9">
            <a:extLst>
              <a:ext uri="{FF2B5EF4-FFF2-40B4-BE49-F238E27FC236}">
                <a16:creationId xmlns:a16="http://schemas.microsoft.com/office/drawing/2014/main" id="{AFCCB1F4-2188-49BE-8D40-3111DD50E7CD}"/>
              </a:ext>
            </a:extLst>
          </p:cNvPr>
          <p:cNvPicPr>
            <a:picLocks noChangeAspect="1"/>
          </p:cNvPicPr>
          <p:nvPr/>
        </p:nvPicPr>
        <p:blipFill>
          <a:blip r:embed="rId6"/>
          <a:stretch>
            <a:fillRect/>
          </a:stretch>
        </p:blipFill>
        <p:spPr>
          <a:xfrm>
            <a:off x="3562350" y="2938462"/>
            <a:ext cx="5541010" cy="2514159"/>
          </a:xfrm>
          <a:prstGeom prst="rect">
            <a:avLst/>
          </a:prstGeom>
        </p:spPr>
      </p:pic>
    </p:spTree>
    <p:extLst>
      <p:ext uri="{BB962C8B-B14F-4D97-AF65-F5344CB8AC3E}">
        <p14:creationId xmlns:p14="http://schemas.microsoft.com/office/powerpoint/2010/main" val="42173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2053730" y="1047232"/>
            <a:ext cx="7490319"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Diễn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viên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đa</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tài</a:t>
            </a:r>
            <a:endParaRPr kumimoji="0" lang="en-US" sz="7200" b="1" i="0" u="none" strike="noStrike" kern="1200" cap="none" spc="0" normalizeH="0" baseline="0" noProof="0" dirty="0">
              <a:ln w="19050">
                <a:solidFill>
                  <a:srgbClr val="5B9BD5">
                    <a:lumMod val="50000"/>
                  </a:srgbClr>
                </a:solidFill>
              </a:ln>
              <a:solidFill>
                <a:srgbClr val="FFFF00"/>
              </a:solidFill>
              <a:effectLst/>
              <a:uLnTx/>
              <a:uFillTx/>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046988"/>
          </a:xfrm>
          <a:prstGeom prst="rect">
            <a:avLst/>
          </a:prstGeom>
          <a:noFill/>
        </p:spPr>
        <p:txBody>
          <a:bodyPr wrap="square" rtlCol="0">
            <a:spAutoFit/>
          </a:bodyPr>
          <a:lstStyle/>
          <a:p>
            <a:pPr algn="just"/>
            <a:r>
              <a:rPr lang="nl-NL" sz="3200" b="1" dirty="0">
                <a:solidFill>
                  <a:srgbClr val="FFFF00"/>
                </a:solidFill>
              </a:rPr>
              <a:t>Nếu làm nhóm trưởng em sẽ chủ động phân công công việc cho tất cả các bạn ở trong nhóm sao cho ai cũng được tham gia sưu tầm tư liệu cho bài học tuần tới và quy định thời gian hoàn thành cho các bạn trong nhóm.</a:t>
            </a:r>
            <a:endParaRPr lang="en-US" sz="3200" b="1" dirty="0">
              <a:solidFill>
                <a:srgbClr val="FFFF00"/>
              </a:solidFill>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539430"/>
          </a:xfrm>
          <a:prstGeom prst="rect">
            <a:avLst/>
          </a:prstGeom>
          <a:noFill/>
        </p:spPr>
        <p:txBody>
          <a:bodyPr wrap="square" rtlCol="0">
            <a:spAutoFit/>
          </a:bodyPr>
          <a:lstStyle/>
          <a:p>
            <a:pPr lvl="0" algn="just"/>
            <a:r>
              <a:rPr lang="vi-VN" sz="3200" b="1" dirty="0">
                <a:solidFill>
                  <a:srgbClr val="FFFF00"/>
                </a:solidFill>
                <a:latin typeface="Calibri" panose="020F0502020204030204"/>
              </a:rPr>
              <a:t>Nếu là lớp phó phụ trách văn nghệ em, em sẽ trao đổi với lớp về tiết mục văn nghệ, sau đó xây dựng kế hoạch tập văn nghệ và cố gắng tạo cơ hội cho càng nhiều bạn tham gia càng tốt, đặc biệt là các bạn nam hoặc vận động các bạn cùng tham gia.</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9214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2862322"/>
          </a:xfrm>
          <a:prstGeom prst="rect">
            <a:avLst/>
          </a:prstGeom>
          <a:noFill/>
        </p:spPr>
        <p:txBody>
          <a:bodyPr wrap="square" rtlCol="0">
            <a:spAutoFit/>
          </a:bodyPr>
          <a:lstStyle/>
          <a:p>
            <a:pPr lvl="0" algn="just"/>
            <a:r>
              <a:rPr lang="vi-VN" sz="3600" b="1" dirty="0">
                <a:solidFill>
                  <a:srgbClr val="FFFF00"/>
                </a:solidFill>
                <a:latin typeface="Calibri" panose="020F0502020204030204"/>
              </a:rPr>
              <a:t>Nếu là Huy, em hẹn lại thời gian với Huy và tranh thủ sắp xếp, lau dọn phòng học, phòng ngủ thật nhanh và gọn gàng rồi mới sang nhà Tân chơi.</a:t>
            </a:r>
            <a:endParaRPr kumimoji="0" lang="en-US" sz="36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692451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Rectangle: Rounded Corners 2">
            <a:extLst>
              <a:ext uri="{FF2B5EF4-FFF2-40B4-BE49-F238E27FC236}">
                <a16:creationId xmlns:a16="http://schemas.microsoft.com/office/drawing/2014/main" id="{6C79A17F-AAF5-4B32-A6A8-3317D9783CF3}"/>
              </a:ext>
            </a:extLst>
          </p:cNvPr>
          <p:cNvSpPr/>
          <p:nvPr/>
        </p:nvSpPr>
        <p:spPr>
          <a:xfrm>
            <a:off x="2905125" y="3381375"/>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Nhóm</a:t>
            </a:r>
            <a:r>
              <a:rPr lang="en-US" sz="4000"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
        <p:nvSpPr>
          <p:cNvPr id="11" name="Rectangle: Rounded Corners 10">
            <a:extLst>
              <a:ext uri="{FF2B5EF4-FFF2-40B4-BE49-F238E27FC236}">
                <a16:creationId xmlns:a16="http://schemas.microsoft.com/office/drawing/2014/main" id="{C0B697CE-A0AA-4A4F-AA56-61B6828855AA}"/>
              </a:ext>
            </a:extLst>
          </p:cNvPr>
          <p:cNvSpPr/>
          <p:nvPr/>
        </p:nvSpPr>
        <p:spPr>
          <a:xfrm>
            <a:off x="3848100" y="32385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
        <p:nvSpPr>
          <p:cNvPr id="10" name="Rectangle: Rounded Corners 9">
            <a:extLst>
              <a:ext uri="{FF2B5EF4-FFF2-40B4-BE49-F238E27FC236}">
                <a16:creationId xmlns:a16="http://schemas.microsoft.com/office/drawing/2014/main" id="{D8BF0B50-9132-4F7F-AF36-3FBCA4D0806B}"/>
              </a:ext>
            </a:extLst>
          </p:cNvPr>
          <p:cNvSpPr/>
          <p:nvPr/>
        </p:nvSpPr>
        <p:spPr>
          <a:xfrm>
            <a:off x="4010025" y="31242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DF22149-72AE-4740-B9E4-EEFCA3AE547C}"/>
              </a:ext>
            </a:extLst>
          </p:cNvPr>
          <p:cNvPicPr>
            <a:picLocks noChangeAspect="1"/>
          </p:cNvPicPr>
          <p:nvPr/>
        </p:nvPicPr>
        <p:blipFill>
          <a:blip r:embed="rId8"/>
          <a:stretch>
            <a:fillRect/>
          </a:stretch>
        </p:blipFill>
        <p:spPr>
          <a:xfrm>
            <a:off x="3160135" y="187012"/>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ask="http://schemas.microsoft.com/office/drawing/2018/sketchyshape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biểu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92953" y="2520234"/>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lang="en-US" sz="3200" dirty="0" err="1">
                <a:solidFill>
                  <a:prstClr val="black"/>
                </a:solidFill>
                <a:latin typeface="Calibri" panose="020F0502020204030204"/>
              </a:rPr>
              <a:t>Làm</a:t>
            </a:r>
            <a:r>
              <a:rPr lang="en-US" sz="3200" dirty="0">
                <a:solidFill>
                  <a:prstClr val="black"/>
                </a:solidFill>
                <a:latin typeface="Calibri" panose="020F0502020204030204"/>
              </a:rPr>
              <a:t> </a:t>
            </a:r>
            <a:r>
              <a:rPr lang="en-US" sz="3200" dirty="0" err="1">
                <a:solidFill>
                  <a:prstClr val="black"/>
                </a:solidFill>
                <a:latin typeface="Calibri" panose="020F0502020204030204"/>
              </a:rPr>
              <a:t>việc</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a:t>
            </a:r>
            <a:r>
              <a:rPr lang="en-US" sz="3200" dirty="0" err="1">
                <a:solidFill>
                  <a:prstClr val="black"/>
                </a:solidFill>
                <a:latin typeface="Calibri" panose="020F0502020204030204"/>
              </a:rPr>
              <a:t>trách</a:t>
            </a:r>
            <a:r>
              <a:rPr lang="en-US" sz="3200" dirty="0">
                <a:solidFill>
                  <a:prstClr val="black"/>
                </a:solidFill>
                <a:latin typeface="Calibri" panose="020F0502020204030204"/>
              </a:rPr>
              <a:t> </a:t>
            </a:r>
            <a:r>
              <a:rPr lang="en-US" sz="3200" dirty="0" err="1">
                <a:solidFill>
                  <a:prstClr val="black"/>
                </a:solidFill>
                <a:latin typeface="Calibri" panose="020F0502020204030204"/>
              </a:rPr>
              <a:t>nhiệm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khổ</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ask="http://schemas.microsoft.com/office/drawing/2018/sketchyshape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Ý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Thiếu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tin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sống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rPr>
              <a:t>B. </a:t>
            </a:r>
            <a:r>
              <a:rPr lang="en-US" sz="3200" dirty="0" err="1">
                <a:solidFill>
                  <a:prstClr val="black"/>
                </a:solidFill>
              </a:rPr>
              <a:t>Giúp</a:t>
            </a:r>
            <a:r>
              <a:rPr lang="en-US" sz="3200"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tiến</a:t>
            </a:r>
            <a:r>
              <a:rPr lang="en-US" sz="3200" dirty="0">
                <a:solidFill>
                  <a:prstClr val="black"/>
                </a:solidFill>
              </a:rPr>
              <a:t> </a:t>
            </a:r>
            <a:r>
              <a:rPr lang="en-US" sz="3200" dirty="0" err="1">
                <a:solidFill>
                  <a:prstClr val="black"/>
                </a:solidFill>
              </a:rPr>
              <a:t>bộ</a:t>
            </a:r>
            <a:r>
              <a:rPr lang="en-US" sz="3200" dirty="0">
                <a:solidFill>
                  <a:prstClr val="black"/>
                </a:solidFill>
              </a:rPr>
              <a:t> </a:t>
            </a:r>
            <a:r>
              <a:rPr lang="en-US" sz="3200" dirty="0" err="1">
                <a:solidFill>
                  <a:prstClr val="black"/>
                </a:solidFill>
              </a:rPr>
              <a:t>trong</a:t>
            </a:r>
            <a:r>
              <a:rPr lang="en-US" sz="3200" dirty="0">
                <a:solidFill>
                  <a:prstClr val="black"/>
                </a:solidFill>
              </a:rPr>
              <a:t> </a:t>
            </a:r>
            <a:r>
              <a:rPr lang="en-US" sz="3200" dirty="0" err="1">
                <a:solidFill>
                  <a:prstClr val="black"/>
                </a:solidFill>
              </a:rPr>
              <a:t>học</a:t>
            </a:r>
            <a:r>
              <a:rPr lang="en-US" sz="3200" dirty="0">
                <a:solidFill>
                  <a:prstClr val="black"/>
                </a:solidFill>
              </a:rPr>
              <a:t> </a:t>
            </a:r>
            <a:r>
              <a:rPr lang="en-US" sz="3200" dirty="0" err="1">
                <a:solidFill>
                  <a:prstClr val="black"/>
                </a:solidFill>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ask="http://schemas.microsoft.com/office/drawing/2018/sketchyshape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tích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sp>
        <p:nvSpPr>
          <p:cNvPr id="3" name="Flowchart: Terminator 2">
            <a:extLst>
              <a:ext uri="{FF2B5EF4-FFF2-40B4-BE49-F238E27FC236}">
                <a16:creationId xmlns:a16="http://schemas.microsoft.com/office/drawing/2014/main" id="{44331F29-DEEF-130E-9781-12449E0805D3}"/>
              </a:ext>
            </a:extLst>
          </p:cNvPr>
          <p:cNvSpPr/>
          <p:nvPr/>
        </p:nvSpPr>
        <p:spPr>
          <a:xfrm>
            <a:off x="271959" y="2376793"/>
            <a:ext cx="4589890" cy="3957332"/>
          </a:xfrm>
          <a:custGeom>
            <a:avLst/>
            <a:gdLst>
              <a:gd name="connsiteX0" fmla="*/ 738419 w 4589890"/>
              <a:gd name="connsiteY0" fmla="*/ 0 h 3957332"/>
              <a:gd name="connsiteX1" fmla="*/ 1257261 w 4589890"/>
              <a:gd name="connsiteY1" fmla="*/ 0 h 3957332"/>
              <a:gd name="connsiteX2" fmla="*/ 1776103 w 4589890"/>
              <a:gd name="connsiteY2" fmla="*/ 0 h 3957332"/>
              <a:gd name="connsiteX3" fmla="*/ 2201553 w 4589890"/>
              <a:gd name="connsiteY3" fmla="*/ 0 h 3957332"/>
              <a:gd name="connsiteX4" fmla="*/ 2751525 w 4589890"/>
              <a:gd name="connsiteY4" fmla="*/ 0 h 3957332"/>
              <a:gd name="connsiteX5" fmla="*/ 3176976 w 4589890"/>
              <a:gd name="connsiteY5" fmla="*/ 0 h 3957332"/>
              <a:gd name="connsiteX6" fmla="*/ 3851470 w 4589890"/>
              <a:gd name="connsiteY6" fmla="*/ 0 h 3957332"/>
              <a:gd name="connsiteX7" fmla="*/ 4589890 w 4589890"/>
              <a:gd name="connsiteY7" fmla="*/ 1978666 h 3957332"/>
              <a:gd name="connsiteX8" fmla="*/ 3851470 w 4589890"/>
              <a:gd name="connsiteY8" fmla="*/ 3957332 h 3957332"/>
              <a:gd name="connsiteX9" fmla="*/ 3394889 w 4589890"/>
              <a:gd name="connsiteY9" fmla="*/ 3957332 h 3957332"/>
              <a:gd name="connsiteX10" fmla="*/ 2907178 w 4589890"/>
              <a:gd name="connsiteY10" fmla="*/ 3957332 h 3957332"/>
              <a:gd name="connsiteX11" fmla="*/ 2419467 w 4589890"/>
              <a:gd name="connsiteY11" fmla="*/ 3957332 h 3957332"/>
              <a:gd name="connsiteX12" fmla="*/ 1900625 w 4589890"/>
              <a:gd name="connsiteY12" fmla="*/ 3957332 h 3957332"/>
              <a:gd name="connsiteX13" fmla="*/ 1381783 w 4589890"/>
              <a:gd name="connsiteY13" fmla="*/ 3957332 h 3957332"/>
              <a:gd name="connsiteX14" fmla="*/ 738419 w 4589890"/>
              <a:gd name="connsiteY14" fmla="*/ 3957332 h 3957332"/>
              <a:gd name="connsiteX15" fmla="*/ 0 w 4589890"/>
              <a:gd name="connsiteY15" fmla="*/ 1978666 h 3957332"/>
              <a:gd name="connsiteX16" fmla="*/ 738419 w 4589890"/>
              <a:gd name="connsiteY16" fmla="*/ 0 h 39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89890" h="3957332" fill="none" extrusionOk="0">
                <a:moveTo>
                  <a:pt x="738419" y="0"/>
                </a:moveTo>
                <a:cubicBezTo>
                  <a:pt x="888145" y="-11965"/>
                  <a:pt x="1013335" y="56376"/>
                  <a:pt x="1257261" y="0"/>
                </a:cubicBezTo>
                <a:cubicBezTo>
                  <a:pt x="1501187" y="-56376"/>
                  <a:pt x="1551203" y="22384"/>
                  <a:pt x="1776103" y="0"/>
                </a:cubicBezTo>
                <a:cubicBezTo>
                  <a:pt x="2001003" y="-22384"/>
                  <a:pt x="2008482" y="22694"/>
                  <a:pt x="2201553" y="0"/>
                </a:cubicBezTo>
                <a:cubicBezTo>
                  <a:pt x="2394624" y="-22694"/>
                  <a:pt x="2526464" y="59536"/>
                  <a:pt x="2751525" y="0"/>
                </a:cubicBezTo>
                <a:cubicBezTo>
                  <a:pt x="2976586" y="-59536"/>
                  <a:pt x="2983396" y="13260"/>
                  <a:pt x="3176976" y="0"/>
                </a:cubicBezTo>
                <a:cubicBezTo>
                  <a:pt x="3370556" y="-13260"/>
                  <a:pt x="3548732" y="46899"/>
                  <a:pt x="3851470" y="0"/>
                </a:cubicBezTo>
                <a:cubicBezTo>
                  <a:pt x="4256884" y="-36756"/>
                  <a:pt x="4757770" y="838759"/>
                  <a:pt x="4589890" y="1978666"/>
                </a:cubicBezTo>
                <a:cubicBezTo>
                  <a:pt x="4609801" y="3174275"/>
                  <a:pt x="4237267" y="3963884"/>
                  <a:pt x="3851470" y="3957332"/>
                </a:cubicBezTo>
                <a:cubicBezTo>
                  <a:pt x="3645730" y="3965095"/>
                  <a:pt x="3618106" y="3928800"/>
                  <a:pt x="3394889" y="3957332"/>
                </a:cubicBezTo>
                <a:cubicBezTo>
                  <a:pt x="3171672" y="3985864"/>
                  <a:pt x="3005390" y="3919102"/>
                  <a:pt x="2907178" y="3957332"/>
                </a:cubicBezTo>
                <a:cubicBezTo>
                  <a:pt x="2808966" y="3995562"/>
                  <a:pt x="2570114" y="3952248"/>
                  <a:pt x="2419467" y="3957332"/>
                </a:cubicBezTo>
                <a:cubicBezTo>
                  <a:pt x="2268820" y="3962416"/>
                  <a:pt x="2134367" y="3954213"/>
                  <a:pt x="1900625" y="3957332"/>
                </a:cubicBezTo>
                <a:cubicBezTo>
                  <a:pt x="1666883" y="3960451"/>
                  <a:pt x="1548272" y="3911555"/>
                  <a:pt x="1381783" y="3957332"/>
                </a:cubicBezTo>
                <a:cubicBezTo>
                  <a:pt x="1215294" y="4003109"/>
                  <a:pt x="974520" y="3892072"/>
                  <a:pt x="738419" y="3957332"/>
                </a:cubicBezTo>
                <a:cubicBezTo>
                  <a:pt x="307117" y="3916710"/>
                  <a:pt x="-209982" y="3014902"/>
                  <a:pt x="0" y="1978666"/>
                </a:cubicBezTo>
                <a:cubicBezTo>
                  <a:pt x="43104" y="832416"/>
                  <a:pt x="374535" y="-103293"/>
                  <a:pt x="738419" y="0"/>
                </a:cubicBezTo>
                <a:close/>
              </a:path>
              <a:path w="4589890" h="3957332" stroke="0" extrusionOk="0">
                <a:moveTo>
                  <a:pt x="738419" y="0"/>
                </a:moveTo>
                <a:cubicBezTo>
                  <a:pt x="907907" y="-45229"/>
                  <a:pt x="1032731" y="10676"/>
                  <a:pt x="1257261" y="0"/>
                </a:cubicBezTo>
                <a:cubicBezTo>
                  <a:pt x="1481791" y="-10676"/>
                  <a:pt x="1623597" y="55974"/>
                  <a:pt x="1776103" y="0"/>
                </a:cubicBezTo>
                <a:cubicBezTo>
                  <a:pt x="1928609" y="-55974"/>
                  <a:pt x="1998621" y="2681"/>
                  <a:pt x="2201553" y="0"/>
                </a:cubicBezTo>
                <a:cubicBezTo>
                  <a:pt x="2404485" y="-2681"/>
                  <a:pt x="2538178" y="33420"/>
                  <a:pt x="2627003" y="0"/>
                </a:cubicBezTo>
                <a:cubicBezTo>
                  <a:pt x="2715828" y="-33420"/>
                  <a:pt x="2956311" y="13266"/>
                  <a:pt x="3114715" y="0"/>
                </a:cubicBezTo>
                <a:cubicBezTo>
                  <a:pt x="3273119" y="-13266"/>
                  <a:pt x="3596232" y="9885"/>
                  <a:pt x="3851470" y="0"/>
                </a:cubicBezTo>
                <a:cubicBezTo>
                  <a:pt x="4303685" y="-32309"/>
                  <a:pt x="4578362" y="819566"/>
                  <a:pt x="4589890" y="1978666"/>
                </a:cubicBezTo>
                <a:cubicBezTo>
                  <a:pt x="4618392" y="3043031"/>
                  <a:pt x="4325339" y="4044798"/>
                  <a:pt x="3851470" y="3957332"/>
                </a:cubicBezTo>
                <a:cubicBezTo>
                  <a:pt x="3660139" y="3983090"/>
                  <a:pt x="3580410" y="3944746"/>
                  <a:pt x="3394889" y="3957332"/>
                </a:cubicBezTo>
                <a:cubicBezTo>
                  <a:pt x="3209368" y="3969918"/>
                  <a:pt x="3145834" y="3942618"/>
                  <a:pt x="2938308" y="3957332"/>
                </a:cubicBezTo>
                <a:cubicBezTo>
                  <a:pt x="2730782" y="3972046"/>
                  <a:pt x="2671806" y="3945570"/>
                  <a:pt x="2450597" y="3957332"/>
                </a:cubicBezTo>
                <a:cubicBezTo>
                  <a:pt x="2229388" y="3969094"/>
                  <a:pt x="2170638" y="3943841"/>
                  <a:pt x="1994016" y="3957332"/>
                </a:cubicBezTo>
                <a:cubicBezTo>
                  <a:pt x="1817394" y="3970823"/>
                  <a:pt x="1638976" y="3952053"/>
                  <a:pt x="1506305" y="3957332"/>
                </a:cubicBezTo>
                <a:cubicBezTo>
                  <a:pt x="1373634" y="3962611"/>
                  <a:pt x="959919" y="3897137"/>
                  <a:pt x="738419" y="3957332"/>
                </a:cubicBezTo>
                <a:cubicBezTo>
                  <a:pt x="343561" y="3701268"/>
                  <a:pt x="-15548" y="2899341"/>
                  <a:pt x="0" y="1978666"/>
                </a:cubicBezTo>
                <a:cubicBezTo>
                  <a:pt x="4164" y="955416"/>
                  <a:pt x="323613" y="22569"/>
                  <a:pt x="738419"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4018315"/>
          </a:xfrm>
          <a:custGeom>
            <a:avLst/>
            <a:gdLst>
              <a:gd name="connsiteX0" fmla="*/ 767395 w 4770000"/>
              <a:gd name="connsiteY0" fmla="*/ 0 h 4018315"/>
              <a:gd name="connsiteX1" fmla="*/ 1306597 w 4770000"/>
              <a:gd name="connsiteY1" fmla="*/ 0 h 4018315"/>
              <a:gd name="connsiteX2" fmla="*/ 1845798 w 4770000"/>
              <a:gd name="connsiteY2" fmla="*/ 0 h 4018315"/>
              <a:gd name="connsiteX3" fmla="*/ 2287943 w 4770000"/>
              <a:gd name="connsiteY3" fmla="*/ 0 h 4018315"/>
              <a:gd name="connsiteX4" fmla="*/ 2859497 w 4770000"/>
              <a:gd name="connsiteY4" fmla="*/ 0 h 4018315"/>
              <a:gd name="connsiteX5" fmla="*/ 3301642 w 4770000"/>
              <a:gd name="connsiteY5" fmla="*/ 0 h 4018315"/>
              <a:gd name="connsiteX6" fmla="*/ 4002604 w 4770000"/>
              <a:gd name="connsiteY6" fmla="*/ 0 h 4018315"/>
              <a:gd name="connsiteX7" fmla="*/ 4770000 w 4770000"/>
              <a:gd name="connsiteY7" fmla="*/ 2009157 h 4018315"/>
              <a:gd name="connsiteX8" fmla="*/ 4002604 w 4770000"/>
              <a:gd name="connsiteY8" fmla="*/ 4018315 h 4018315"/>
              <a:gd name="connsiteX9" fmla="*/ 3528107 w 4770000"/>
              <a:gd name="connsiteY9" fmla="*/ 4018315 h 4018315"/>
              <a:gd name="connsiteX10" fmla="*/ 3021257 w 4770000"/>
              <a:gd name="connsiteY10" fmla="*/ 4018315 h 4018315"/>
              <a:gd name="connsiteX11" fmla="*/ 2514408 w 4770000"/>
              <a:gd name="connsiteY11" fmla="*/ 4018315 h 4018315"/>
              <a:gd name="connsiteX12" fmla="*/ 1975206 w 4770000"/>
              <a:gd name="connsiteY12" fmla="*/ 4018315 h 4018315"/>
              <a:gd name="connsiteX13" fmla="*/ 1436005 w 4770000"/>
              <a:gd name="connsiteY13" fmla="*/ 4018315 h 4018315"/>
              <a:gd name="connsiteX14" fmla="*/ 767395 w 4770000"/>
              <a:gd name="connsiteY14" fmla="*/ 4018315 h 4018315"/>
              <a:gd name="connsiteX15" fmla="*/ 0 w 4770000"/>
              <a:gd name="connsiteY15" fmla="*/ 2009157 h 4018315"/>
              <a:gd name="connsiteX16" fmla="*/ 767395 w 4770000"/>
              <a:gd name="connsiteY16" fmla="*/ 0 h 401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4018315"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2355" y="-62649"/>
                  <a:pt x="4942079" y="851233"/>
                  <a:pt x="4770000" y="2009157"/>
                </a:cubicBezTo>
                <a:cubicBezTo>
                  <a:pt x="4791550" y="3230069"/>
                  <a:pt x="4349953" y="4041098"/>
                  <a:pt x="4002604" y="4018315"/>
                </a:cubicBezTo>
                <a:cubicBezTo>
                  <a:pt x="3897121" y="4033157"/>
                  <a:pt x="3697821" y="4016540"/>
                  <a:pt x="3528107" y="4018315"/>
                </a:cubicBezTo>
                <a:cubicBezTo>
                  <a:pt x="3358393" y="4020090"/>
                  <a:pt x="3204294" y="3968536"/>
                  <a:pt x="3021257" y="4018315"/>
                </a:cubicBezTo>
                <a:cubicBezTo>
                  <a:pt x="2838220" y="4068094"/>
                  <a:pt x="2759488" y="4017047"/>
                  <a:pt x="2514408" y="4018315"/>
                </a:cubicBezTo>
                <a:cubicBezTo>
                  <a:pt x="2269328" y="4019583"/>
                  <a:pt x="2149300" y="3971314"/>
                  <a:pt x="1975206" y="4018315"/>
                </a:cubicBezTo>
                <a:cubicBezTo>
                  <a:pt x="1801112" y="4065316"/>
                  <a:pt x="1674362" y="4016249"/>
                  <a:pt x="1436005" y="4018315"/>
                </a:cubicBezTo>
                <a:cubicBezTo>
                  <a:pt x="1197648" y="4020381"/>
                  <a:pt x="932008" y="4000592"/>
                  <a:pt x="767395" y="4018315"/>
                </a:cubicBezTo>
                <a:cubicBezTo>
                  <a:pt x="300450" y="3943779"/>
                  <a:pt x="-34824" y="3109456"/>
                  <a:pt x="0" y="2009157"/>
                </a:cubicBezTo>
                <a:cubicBezTo>
                  <a:pt x="23334" y="870561"/>
                  <a:pt x="384125" y="-95330"/>
                  <a:pt x="767395" y="0"/>
                </a:cubicBezTo>
                <a:close/>
              </a:path>
              <a:path w="4770000" h="4018315"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486655" y="-43822"/>
                  <a:pt x="4723290" y="631013"/>
                  <a:pt x="4770000" y="2009157"/>
                </a:cubicBezTo>
                <a:cubicBezTo>
                  <a:pt x="4790706" y="3098153"/>
                  <a:pt x="4453223" y="4053835"/>
                  <a:pt x="4002604" y="4018315"/>
                </a:cubicBezTo>
                <a:cubicBezTo>
                  <a:pt x="3870710" y="4074292"/>
                  <a:pt x="3702488" y="3961538"/>
                  <a:pt x="3528107" y="4018315"/>
                </a:cubicBezTo>
                <a:cubicBezTo>
                  <a:pt x="3353726" y="4075092"/>
                  <a:pt x="3207172" y="3990864"/>
                  <a:pt x="3053609" y="4018315"/>
                </a:cubicBezTo>
                <a:cubicBezTo>
                  <a:pt x="2900046" y="4045766"/>
                  <a:pt x="2769760" y="3991442"/>
                  <a:pt x="2546760" y="4018315"/>
                </a:cubicBezTo>
                <a:cubicBezTo>
                  <a:pt x="2323760" y="4045188"/>
                  <a:pt x="2260876" y="3968089"/>
                  <a:pt x="2072263" y="4018315"/>
                </a:cubicBezTo>
                <a:cubicBezTo>
                  <a:pt x="1883650" y="4068541"/>
                  <a:pt x="1696017" y="3982860"/>
                  <a:pt x="1565413" y="4018315"/>
                </a:cubicBezTo>
                <a:cubicBezTo>
                  <a:pt x="1434809" y="4053770"/>
                  <a:pt x="1077688" y="3987429"/>
                  <a:pt x="767395" y="4018315"/>
                </a:cubicBezTo>
                <a:cubicBezTo>
                  <a:pt x="344815" y="3994549"/>
                  <a:pt x="-2261" y="3093802"/>
                  <a:pt x="0" y="2009157"/>
                </a:cubicBezTo>
                <a:cubicBezTo>
                  <a:pt x="1511" y="924716"/>
                  <a:pt x="322793" y="66861"/>
                  <a:pt x="767395"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09429" y="3377937"/>
            <a:ext cx="487363" cy="487363"/>
          </a:xfrm>
          <a:prstGeom prst="rect">
            <a:avLst/>
          </a:prstGeom>
        </p:spPr>
      </p:pic>
      <p:pic>
        <p:nvPicPr>
          <p:cNvPr id="14" name="Picture 13" descr="Diagram, calendar&#10;&#10;Description automatically generated">
            <a:extLst>
              <a:ext uri="{FF2B5EF4-FFF2-40B4-BE49-F238E27FC236}">
                <a16:creationId xmlns:a16="http://schemas.microsoft.com/office/drawing/2014/main" id="{6BD4B15C-C170-4312-A6EC-D62A84CFD9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718" y="2438400"/>
            <a:ext cx="3459907" cy="3815911"/>
          </a:xfrm>
          <a:prstGeom prst="rect">
            <a:avLst/>
          </a:prstGeom>
        </p:spPr>
      </p:pic>
      <p:pic>
        <p:nvPicPr>
          <p:cNvPr id="17" name="Picture 16" descr="Diagram&#10;&#10;Description automatically generated with medium confidence">
            <a:extLst>
              <a:ext uri="{FF2B5EF4-FFF2-40B4-BE49-F238E27FC236}">
                <a16:creationId xmlns:a16="http://schemas.microsoft.com/office/drawing/2014/main" id="{3D68A4D2-EFEC-4227-84B9-CFA20B2FEC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8078" y="2600272"/>
            <a:ext cx="3362372" cy="378709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audio>
              <p:cMediaNode vol="80000">
                <p:cTn id="3" fill="hold" display="0">
                  <p:stCondLst>
                    <p:cond delay="indefinite"/>
                  </p:stCondLst>
                  <p:endCondLst>
                    <p:cond evt="onStopAudio" delay="0">
                      <p:tgtEl>
                        <p:sldTgt/>
                      </p:tgtEl>
                    </p:cond>
                  </p:endCondLst>
                </p:cTn>
                <p:tgtEl>
                  <p:spTgt spid="13"/>
                </p:tgtEl>
              </p:cMediaNode>
            </p:audio>
            <p:seq concurrent="1" nextAc="seek">
              <p:cTn id="4" restart="whenNotActive" fill="hold" evtFilter="cancelBubble" nodeType="interactiveSeq">
                <p:stCondLst>
                  <p:cond evt="onClick" delay="0">
                    <p:tgtEl>
                      <p:spTgt spid="17"/>
                    </p:tgtEl>
                  </p:cond>
                </p:stCondLst>
                <p:endSync evt="end" delay="0">
                  <p:rtn val="all"/>
                </p:endSync>
                <p:childTnLst>
                  <p:par>
                    <p:cTn id="5" fill="hold">
                      <p:stCondLst>
                        <p:cond delay="0"/>
                      </p:stCondLst>
                      <p:childTnLst>
                        <p:par>
                          <p:cTn id="6" fill="hold">
                            <p:stCondLst>
                              <p:cond delay="0"/>
                            </p:stCondLst>
                            <p:childTnLst>
                              <p:par>
                                <p:cTn id="7" presetID="7" presetClass="emph" presetSubtype="2" fill="hold" nodeType="clickEffect">
                                  <p:stCondLst>
                                    <p:cond delay="0"/>
                                  </p:stCondLst>
                                  <p:childTnLst>
                                    <p:animClr clrSpc="rgb" dir="cw">
                                      <p:cBhvr>
                                        <p:cTn id="8" dur="2000" fill="hold"/>
                                        <p:tgtEl>
                                          <p:spTgt spid="17"/>
                                        </p:tgtEl>
                                        <p:attrNameLst>
                                          <p:attrName>stroke.color</p:attrName>
                                        </p:attrNameLst>
                                      </p:cBhvr>
                                      <p:to>
                                        <a:schemeClr val="accent2"/>
                                      </p:to>
                                    </p:animClr>
                                    <p:set>
                                      <p:cBhvr>
                                        <p:cTn id="9" dur="2000" fill="hold"/>
                                        <p:tgtEl>
                                          <p:spTgt spid="17"/>
                                        </p:tgtEl>
                                        <p:attrNameLst>
                                          <p:attrName>stroke.on</p:attrName>
                                        </p:attrNameLst>
                                      </p:cBhvr>
                                      <p:to>
                                        <p:strVal val="true"/>
                                      </p:to>
                                    </p:set>
                                  </p:childTnLst>
                                </p:cTn>
                              </p:par>
                              <p:par>
                                <p:cTn id="10" presetID="1" presetClass="mediacall" presetSubtype="0" fill="hold" nodeType="withEffect">
                                  <p:stCondLst>
                                    <p:cond delay="0"/>
                                  </p:stCondLst>
                                  <p:childTnLst>
                                    <p:cmd type="call" cmd="playFrom(0.0)">
                                      <p:cBhvr>
                                        <p:cTn id="11" dur="5120" fill="hold"/>
                                        <p:tgtEl>
                                          <p:spTgt spid="13"/>
                                        </p:tgtEl>
                                      </p:cBhvr>
                                    </p:cmd>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4"/>
                                        </p:tgtEl>
                                        <p:attrNameLst>
                                          <p:attrName>fillcolor</p:attrName>
                                        </p:attrNameLst>
                                      </p:cBhvr>
                                      <p:to>
                                        <a:schemeClr val="accent2"/>
                                      </p:to>
                                    </p:animClr>
                                    <p:set>
                                      <p:cBhvr>
                                        <p:cTn id="17" dur="2000" fill="hold"/>
                                        <p:tgtEl>
                                          <p:spTgt spid="14"/>
                                        </p:tgtEl>
                                        <p:attrNameLst>
                                          <p:attrName>fill.type</p:attrName>
                                        </p:attrNameLst>
                                      </p:cBhvr>
                                      <p:to>
                                        <p:strVal val="solid"/>
                                      </p:to>
                                    </p:set>
                                    <p:set>
                                      <p:cBhvr>
                                        <p:cTn id="18" dur="2000" fill="hold"/>
                                        <p:tgtEl>
                                          <p:spTgt spid="14"/>
                                        </p:tgtEl>
                                        <p:attrNameLst>
                                          <p:attrName>fill.on</p:attrName>
                                        </p:attrNameLst>
                                      </p:cBhvr>
                                      <p:to>
                                        <p:strVal val="true"/>
                                      </p:to>
                                    </p:set>
                                  </p:childTnLst>
                                </p:cTn>
                              </p:par>
                              <p:par>
                                <p:cTn id="19" presetID="1" presetClass="mediacall" presetSubtype="0" fill="hold" nodeType="withEffect">
                                  <p:stCondLst>
                                    <p:cond delay="0"/>
                                  </p:stCondLst>
                                  <p:childTnLst>
                                    <p:cmd type="call" cmd="playFrom(0.0)">
                                      <p:cBhvr>
                                        <p:cTn id="20" dur="8085" fill="hold"/>
                                        <p:tgtEl>
                                          <p:spTgt spid="10"/>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4" name="Picture 3">
            <a:extLst>
              <a:ext uri="{FF2B5EF4-FFF2-40B4-BE49-F238E27FC236}">
                <a16:creationId xmlns:a16="http://schemas.microsoft.com/office/drawing/2014/main" id="{67C88058-92D9-46FE-9E9E-BF3D3938A56E}"/>
              </a:ext>
            </a:extLst>
          </p:cNvPr>
          <p:cNvPicPr>
            <a:picLocks noChangeAspect="1"/>
          </p:cNvPicPr>
          <p:nvPr/>
        </p:nvPicPr>
        <p:blipFill>
          <a:blip r:embed="rId4"/>
          <a:stretch>
            <a:fillRect/>
          </a:stretch>
        </p:blipFill>
        <p:spPr>
          <a:xfrm>
            <a:off x="3861989" y="2356037"/>
            <a:ext cx="6228389" cy="1996888"/>
          </a:xfrm>
          <a:prstGeom prst="rect">
            <a:avLst/>
          </a:prstGeom>
        </p:spPr>
      </p:pic>
    </p:spTree>
    <p:extLst>
      <p:ext uri="{BB962C8B-B14F-4D97-AF65-F5344CB8AC3E}">
        <p14:creationId xmlns:p14="http://schemas.microsoft.com/office/powerpoint/2010/main" val="1187763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7D527-2EB5-4081-8FDC-E54034D78405}"/>
              </a:ext>
            </a:extLst>
          </p:cNvPr>
          <p:cNvSpPr txBox="1"/>
          <p:nvPr/>
        </p:nvSpPr>
        <p:spPr>
          <a:xfrm>
            <a:off x="2181168" y="1828396"/>
            <a:ext cx="6078912"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sát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hỏi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lvl="0" algn="just"/>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Em đồng tình hay không đồng tình với ý kiến nào dưới đây? Vì sao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0963873F-460E-6223-9F97-006FED813CAC}"/>
              </a:ext>
            </a:extLst>
          </p:cNvPr>
          <p:cNvSpPr txBox="1"/>
          <p:nvPr/>
        </p:nvSpPr>
        <p:spPr>
          <a:xfrm>
            <a:off x="1870018" y="3833349"/>
            <a:ext cx="690187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cười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buồn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148F870-F2DA-96A8-CF6A-1C70DC0B4983}"/>
              </a:ext>
            </a:extLst>
          </p:cNvPr>
          <p:cNvSpPr txBox="1"/>
          <p:nvPr/>
        </p:nvSpPr>
        <p:spPr>
          <a:xfrm>
            <a:off x="2821823" y="170938"/>
            <a:ext cx="8570077" cy="1323439"/>
          </a:xfrm>
          <a:prstGeom prst="rect">
            <a:avLst/>
          </a:prstGeom>
          <a:noFill/>
        </p:spPr>
        <p:txBody>
          <a:bodyPr wrap="square" rtlCol="0">
            <a:prstTxWarp prst="textWave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đúng</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sai</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 </a:t>
            </a: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BB83D7-44C5-193A-9D70-DEA19CC85F0C}"/>
              </a:ext>
            </a:extLst>
          </p:cNvPr>
          <p:cNvGrpSpPr/>
          <p:nvPr/>
        </p:nvGrpSpPr>
        <p:grpSpPr>
          <a:xfrm>
            <a:off x="6562725" y="1105320"/>
            <a:ext cx="5494347" cy="5527964"/>
            <a:chOff x="6585303" y="1194954"/>
            <a:chExt cx="5494347" cy="5527964"/>
          </a:xfrm>
        </p:grpSpPr>
        <p:pic>
          <p:nvPicPr>
            <p:cNvPr id="3" name="Picture 2" descr="A picture containing shape&#10;&#10;Description automatically generated">
              <a:extLst>
                <a:ext uri="{FF2B5EF4-FFF2-40B4-BE49-F238E27FC236}">
                  <a16:creationId xmlns:a16="http://schemas.microsoft.com/office/drawing/2014/main" id="{E29466C8-8089-D676-B4B1-BAC3688F5F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85303" y="1194954"/>
              <a:ext cx="5494347" cy="5527964"/>
            </a:xfrm>
            <a:prstGeom prst="rect">
              <a:avLst/>
            </a:prstGeom>
          </p:spPr>
        </p:pic>
        <p:sp>
          <p:nvSpPr>
            <p:cNvPr id="4" name="TextBox 3">
              <a:extLst>
                <a:ext uri="{FF2B5EF4-FFF2-40B4-BE49-F238E27FC236}">
                  <a16:creationId xmlns:a16="http://schemas.microsoft.com/office/drawing/2014/main" id="{7D7B5CC7-1666-5F17-2ED7-A72F6BC4EDF1}"/>
                </a:ext>
              </a:extLst>
            </p:cNvPr>
            <p:cNvSpPr txBox="1"/>
            <p:nvPr/>
          </p:nvSpPr>
          <p:spPr>
            <a:xfrm>
              <a:off x="7947378" y="3926339"/>
              <a:ext cx="4067175" cy="2615781"/>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Nam vì tích cực hoàn thành nhiệm vụ chứng tỏ chúng ta là một người có trách nhiệm, nhận được sự tin tưởng, tín nhiệm của những người xung quanh. </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E5F2EB71-2CA9-08B6-72B7-9786A85F8A84}"/>
              </a:ext>
            </a:extLst>
          </p:cNvPr>
          <p:cNvSpPr/>
          <p:nvPr/>
        </p:nvSpPr>
        <p:spPr>
          <a:xfrm>
            <a:off x="285750" y="224716"/>
            <a:ext cx="641985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2171572C-A877-C9C1-7993-8E257FBBA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741" y="3734105"/>
            <a:ext cx="1935448" cy="1935448"/>
          </a:xfrm>
          <a:prstGeom prst="rect">
            <a:avLst/>
          </a:prstGeom>
        </p:spPr>
      </p:pic>
      <p:pic>
        <p:nvPicPr>
          <p:cNvPr id="8" name="Picture 7">
            <a:extLst>
              <a:ext uri="{FF2B5EF4-FFF2-40B4-BE49-F238E27FC236}">
                <a16:creationId xmlns:a16="http://schemas.microsoft.com/office/drawing/2014/main" id="{28E5DE53-0E5E-45B1-B34F-A1C571CA6084}"/>
              </a:ext>
            </a:extLst>
          </p:cNvPr>
          <p:cNvPicPr>
            <a:picLocks noChangeAspect="1"/>
          </p:cNvPicPr>
          <p:nvPr/>
        </p:nvPicPr>
        <p:blipFill>
          <a:blip r:embed="rId6"/>
          <a:stretch>
            <a:fillRect/>
          </a:stretch>
        </p:blipFill>
        <p:spPr>
          <a:xfrm>
            <a:off x="1543050" y="3025348"/>
            <a:ext cx="3267075" cy="3623102"/>
          </a:xfrm>
          <a:prstGeom prst="rect">
            <a:avLst/>
          </a:prstGeom>
        </p:spPr>
      </p:pic>
    </p:spTree>
    <p:extLst>
      <p:ext uri="{BB962C8B-B14F-4D97-AF65-F5344CB8AC3E}">
        <p14:creationId xmlns:p14="http://schemas.microsoft.com/office/powerpoint/2010/main" val="994827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C489DEDD-309E-4A09-B68E-0F321CC5F729}"/>
</file>

<file path=customXml/itemProps2.xml><?xml version="1.0" encoding="utf-8"?>
<ds:datastoreItem xmlns:ds="http://schemas.openxmlformats.org/officeDocument/2006/customXml" ds:itemID="{A1F2956A-0FAA-4FD2-91EE-B6A6D9518AF8}"/>
</file>

<file path=customXml/itemProps3.xml><?xml version="1.0" encoding="utf-8"?>
<ds:datastoreItem xmlns:ds="http://schemas.openxmlformats.org/officeDocument/2006/customXml" ds:itemID="{72C71F3F-74F4-40C8-AE08-086CF3EFBCAF}"/>
</file>

<file path=docProps/app.xml><?xml version="1.0" encoding="utf-8"?>
<Properties xmlns="http://schemas.openxmlformats.org/officeDocument/2006/extended-properties" xmlns:vt="http://schemas.openxmlformats.org/officeDocument/2006/docPropsVTypes">
  <TotalTime>57</TotalTime>
  <Words>1173</Words>
  <Application>Microsoft Office PowerPoint</Application>
  <PresentationFormat>Widescreen</PresentationFormat>
  <Paragraphs>90</Paragraphs>
  <Slides>33</Slides>
  <Notes>9</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#9Slide05 SVNClementine</vt:lpstr>
      <vt:lpstr>Arial</vt:lpstr>
      <vt:lpstr>Calibri</vt:lpstr>
      <vt:lpstr>Calibri Light</vt:lpstr>
      <vt:lpstr>Wingdings 2</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48</cp:revision>
  <dcterms:created xsi:type="dcterms:W3CDTF">2022-10-10T08:46:08Z</dcterms:created>
  <dcterms:modified xsi:type="dcterms:W3CDTF">2022-11-27T03:27:23Z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